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75935" cy="4098925"/>
          </a:xfrm>
          <a:custGeom>
            <a:avLst/>
            <a:gdLst/>
            <a:ahLst/>
            <a:cxnLst/>
            <a:rect l="l" t="t" r="r" b="b"/>
            <a:pathLst>
              <a:path w="18275935" h="4098925">
                <a:moveTo>
                  <a:pt x="18275497" y="4098726"/>
                </a:moveTo>
                <a:lnTo>
                  <a:pt x="0" y="4098726"/>
                </a:lnTo>
                <a:lnTo>
                  <a:pt x="0" y="0"/>
                </a:lnTo>
                <a:lnTo>
                  <a:pt x="18275497" y="0"/>
                </a:lnTo>
                <a:lnTo>
                  <a:pt x="18275497" y="4098726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47440" y="2203096"/>
            <a:ext cx="5193118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962" y="2745023"/>
            <a:ext cx="9142730" cy="223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962" y="2745023"/>
            <a:ext cx="9142730" cy="223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41350"/>
          </a:xfrm>
          <a:custGeom>
            <a:avLst/>
            <a:gdLst/>
            <a:ahLst/>
            <a:cxnLst/>
            <a:rect l="l" t="t" r="r" b="b"/>
            <a:pathLst>
              <a:path w="18288000" h="641350">
                <a:moveTo>
                  <a:pt x="0" y="640816"/>
                </a:moveTo>
                <a:lnTo>
                  <a:pt x="18287998" y="640816"/>
                </a:lnTo>
                <a:lnTo>
                  <a:pt x="18287998" y="0"/>
                </a:lnTo>
                <a:lnTo>
                  <a:pt x="0" y="0"/>
                </a:lnTo>
                <a:lnTo>
                  <a:pt x="0" y="640816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8186"/>
            <a:ext cx="18288000" cy="4968875"/>
          </a:xfrm>
          <a:custGeom>
            <a:avLst/>
            <a:gdLst/>
            <a:ahLst/>
            <a:cxnLst/>
            <a:rect l="l" t="t" r="r" b="b"/>
            <a:pathLst>
              <a:path w="18288000" h="4968875">
                <a:moveTo>
                  <a:pt x="0" y="4968813"/>
                </a:moveTo>
                <a:lnTo>
                  <a:pt x="18287998" y="4968813"/>
                </a:lnTo>
                <a:lnTo>
                  <a:pt x="18287998" y="0"/>
                </a:lnTo>
                <a:lnTo>
                  <a:pt x="0" y="0"/>
                </a:lnTo>
                <a:lnTo>
                  <a:pt x="0" y="4968813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816"/>
            <a:ext cx="18275935" cy="4677410"/>
          </a:xfrm>
          <a:custGeom>
            <a:avLst/>
            <a:gdLst/>
            <a:ahLst/>
            <a:cxnLst/>
            <a:rect l="l" t="t" r="r" b="b"/>
            <a:pathLst>
              <a:path w="18275935" h="4677410">
                <a:moveTo>
                  <a:pt x="18275497" y="4677370"/>
                </a:moveTo>
                <a:lnTo>
                  <a:pt x="0" y="4677370"/>
                </a:lnTo>
                <a:lnTo>
                  <a:pt x="0" y="0"/>
                </a:lnTo>
                <a:lnTo>
                  <a:pt x="18275497" y="0"/>
                </a:lnTo>
                <a:lnTo>
                  <a:pt x="18275497" y="467737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7608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59064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84385" y="1033574"/>
            <a:ext cx="11308715" cy="2510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300" spc="640" dirty="0"/>
              <a:t>LUResource</a:t>
            </a:r>
            <a:endParaRPr sz="16300"/>
          </a:p>
        </p:txBody>
      </p:sp>
      <p:sp>
        <p:nvSpPr>
          <p:cNvPr id="8" name="object 8"/>
          <p:cNvSpPr txBox="1"/>
          <p:nvPr/>
        </p:nvSpPr>
        <p:spPr>
          <a:xfrm>
            <a:off x="12632325" y="9012661"/>
            <a:ext cx="84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9123" y="8996001"/>
            <a:ext cx="287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2185" y="8996001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1028700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82295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303" y="3898391"/>
            <a:ext cx="10098023" cy="114604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85994" y="5129430"/>
            <a:ext cx="5250815" cy="260794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560"/>
              </a:spcBef>
            </a:pPr>
            <a:r>
              <a:rPr sz="3700" b="1" spc="-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700">
              <a:latin typeface="Arial"/>
              <a:cs typeface="Arial"/>
            </a:endParaRPr>
          </a:p>
          <a:p>
            <a:pPr marL="12700" marR="5080">
              <a:lnSpc>
                <a:spcPct val="115799"/>
              </a:lnSpc>
              <a:spcBef>
                <a:spcPts val="680"/>
              </a:spcBef>
            </a:pPr>
            <a:r>
              <a:rPr sz="3300" b="1" spc="90" dirty="0">
                <a:solidFill>
                  <a:srgbClr val="FFFFFF"/>
                </a:solidFill>
                <a:latin typeface="Arial"/>
                <a:cs typeface="Arial"/>
              </a:rPr>
              <a:t>Pritom </a:t>
            </a:r>
            <a:r>
              <a:rPr sz="3300" b="1" spc="95" dirty="0">
                <a:solidFill>
                  <a:srgbClr val="FFFFFF"/>
                </a:solidFill>
                <a:latin typeface="Arial"/>
                <a:cs typeface="Arial"/>
              </a:rPr>
              <a:t>Jyoti </a:t>
            </a:r>
            <a:r>
              <a:rPr sz="3300" b="1" spc="35" dirty="0">
                <a:solidFill>
                  <a:srgbClr val="FFFFFF"/>
                </a:solidFill>
                <a:latin typeface="Arial"/>
                <a:cs typeface="Arial"/>
              </a:rPr>
              <a:t>Talukdar </a:t>
            </a:r>
            <a:r>
              <a:rPr sz="33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65" dirty="0">
                <a:solidFill>
                  <a:srgbClr val="FFFFFF"/>
                </a:solidFill>
                <a:latin typeface="Arial"/>
                <a:cs typeface="Arial"/>
              </a:rPr>
              <a:t>Nishat</a:t>
            </a:r>
            <a:r>
              <a:rPr sz="33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35" dirty="0">
                <a:solidFill>
                  <a:srgbClr val="FFFFFF"/>
                </a:solidFill>
                <a:latin typeface="Arial"/>
                <a:cs typeface="Arial"/>
              </a:rPr>
              <a:t>Anjum</a:t>
            </a:r>
            <a:r>
              <a:rPr sz="33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45" dirty="0">
                <a:solidFill>
                  <a:srgbClr val="FFFFFF"/>
                </a:solidFill>
                <a:latin typeface="Arial"/>
                <a:cs typeface="Arial"/>
              </a:rPr>
              <a:t>Chowdhury </a:t>
            </a:r>
            <a:r>
              <a:rPr sz="3300" b="1" spc="-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35" dirty="0">
                <a:solidFill>
                  <a:srgbClr val="FFFFFF"/>
                </a:solidFill>
                <a:latin typeface="Arial"/>
                <a:cs typeface="Arial"/>
              </a:rPr>
              <a:t>Sagor</a:t>
            </a:r>
            <a:r>
              <a:rPr sz="33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95" dirty="0">
                <a:solidFill>
                  <a:srgbClr val="FFFFFF"/>
                </a:solidFill>
                <a:latin typeface="Arial"/>
                <a:cs typeface="Arial"/>
              </a:rPr>
              <a:t>Mojumdar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3956" y="5965259"/>
            <a:ext cx="3338829" cy="17722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725"/>
              </a:spcBef>
            </a:pPr>
            <a:r>
              <a:rPr sz="3300" b="1" spc="30" dirty="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sz="33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60" dirty="0">
                <a:solidFill>
                  <a:srgbClr val="FFFFFF"/>
                </a:solidFill>
                <a:latin typeface="Arial"/>
                <a:cs typeface="Arial"/>
              </a:rPr>
              <a:t>1912020117</a:t>
            </a:r>
            <a:endParaRPr sz="33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3300" b="1" spc="30" dirty="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sz="33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180" dirty="0">
                <a:solidFill>
                  <a:srgbClr val="FFFFFF"/>
                </a:solidFill>
                <a:latin typeface="Arial"/>
                <a:cs typeface="Arial"/>
              </a:rPr>
              <a:t>1912020100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300" b="1" spc="30" dirty="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sz="33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150" dirty="0">
                <a:solidFill>
                  <a:srgbClr val="FFFFFF"/>
                </a:solidFill>
                <a:latin typeface="Arial"/>
                <a:cs typeface="Arial"/>
              </a:rPr>
              <a:t>1912020150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4693" y="1011789"/>
            <a:ext cx="7439622" cy="90183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650" y="0"/>
            <a:ext cx="908558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685" dirty="0">
                <a:solidFill>
                  <a:srgbClr val="040303"/>
                </a:solidFill>
              </a:rPr>
              <a:t>DFD</a:t>
            </a:r>
            <a:r>
              <a:rPr sz="6600" spc="-35" dirty="0">
                <a:solidFill>
                  <a:srgbClr val="040303"/>
                </a:solidFill>
              </a:rPr>
              <a:t> </a:t>
            </a:r>
            <a:r>
              <a:rPr sz="6600" spc="110" dirty="0">
                <a:solidFill>
                  <a:srgbClr val="040303"/>
                </a:solidFill>
              </a:rPr>
              <a:t>level-1(For</a:t>
            </a:r>
            <a:r>
              <a:rPr sz="6600" spc="-30" dirty="0">
                <a:solidFill>
                  <a:srgbClr val="040303"/>
                </a:solidFill>
              </a:rPr>
              <a:t> </a:t>
            </a:r>
            <a:r>
              <a:rPr sz="6600" spc="204" dirty="0">
                <a:solidFill>
                  <a:srgbClr val="040303"/>
                </a:solidFill>
              </a:rPr>
              <a:t>Admin)</a:t>
            </a:r>
            <a:endParaRPr sz="6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170" y="1473875"/>
            <a:ext cx="6800887" cy="81389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6157" y="0"/>
            <a:ext cx="925258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685" dirty="0">
                <a:solidFill>
                  <a:srgbClr val="040303"/>
                </a:solidFill>
              </a:rPr>
              <a:t>DFD</a:t>
            </a:r>
            <a:r>
              <a:rPr sz="6600" spc="-55" dirty="0">
                <a:solidFill>
                  <a:srgbClr val="040303"/>
                </a:solidFill>
              </a:rPr>
              <a:t> </a:t>
            </a:r>
            <a:r>
              <a:rPr sz="6600" spc="130" dirty="0">
                <a:solidFill>
                  <a:srgbClr val="040303"/>
                </a:solidFill>
              </a:rPr>
              <a:t>level-1(ForTeacher)</a:t>
            </a:r>
            <a:endParaRPr sz="6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67" y="1366935"/>
            <a:ext cx="7639817" cy="82267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5733" y="0"/>
            <a:ext cx="937323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685" dirty="0">
                <a:solidFill>
                  <a:srgbClr val="040303"/>
                </a:solidFill>
              </a:rPr>
              <a:t>DFD</a:t>
            </a:r>
            <a:r>
              <a:rPr sz="6600" spc="-30" dirty="0">
                <a:solidFill>
                  <a:srgbClr val="040303"/>
                </a:solidFill>
              </a:rPr>
              <a:t> </a:t>
            </a:r>
            <a:r>
              <a:rPr sz="6600" spc="110" dirty="0">
                <a:solidFill>
                  <a:srgbClr val="040303"/>
                </a:solidFill>
              </a:rPr>
              <a:t>level-1(For</a:t>
            </a:r>
            <a:r>
              <a:rPr sz="6600" spc="-25" dirty="0">
                <a:solidFill>
                  <a:srgbClr val="040303"/>
                </a:solidFill>
              </a:rPr>
              <a:t> </a:t>
            </a:r>
            <a:r>
              <a:rPr sz="6600" spc="204" dirty="0">
                <a:solidFill>
                  <a:srgbClr val="040303"/>
                </a:solidFill>
              </a:rPr>
              <a:t>Student)</a:t>
            </a:r>
            <a:endParaRPr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641350"/>
          </a:xfrm>
          <a:custGeom>
            <a:avLst/>
            <a:gdLst/>
            <a:ahLst/>
            <a:cxnLst/>
            <a:rect l="l" t="t" r="r" b="b"/>
            <a:pathLst>
              <a:path w="18288000" h="641350">
                <a:moveTo>
                  <a:pt x="0" y="640816"/>
                </a:moveTo>
                <a:lnTo>
                  <a:pt x="18287998" y="640816"/>
                </a:lnTo>
                <a:lnTo>
                  <a:pt x="18287998" y="0"/>
                </a:lnTo>
                <a:lnTo>
                  <a:pt x="0" y="0"/>
                </a:lnTo>
                <a:lnTo>
                  <a:pt x="0" y="640816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432350"/>
            <a:ext cx="18288000" cy="5854700"/>
          </a:xfrm>
          <a:custGeom>
            <a:avLst/>
            <a:gdLst/>
            <a:ahLst/>
            <a:cxnLst/>
            <a:rect l="l" t="t" r="r" b="b"/>
            <a:pathLst>
              <a:path w="18288000" h="5854700">
                <a:moveTo>
                  <a:pt x="0" y="5854649"/>
                </a:moveTo>
                <a:lnTo>
                  <a:pt x="18287998" y="5854649"/>
                </a:lnTo>
                <a:lnTo>
                  <a:pt x="18287998" y="0"/>
                </a:lnTo>
                <a:lnTo>
                  <a:pt x="0" y="0"/>
                </a:lnTo>
                <a:lnTo>
                  <a:pt x="0" y="5854649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814" y="414144"/>
            <a:ext cx="16230600" cy="7534275"/>
          </a:xfrm>
          <a:custGeom>
            <a:avLst/>
            <a:gdLst/>
            <a:ahLst/>
            <a:cxnLst/>
            <a:rect l="l" t="t" r="r" b="b"/>
            <a:pathLst>
              <a:path w="16230600" h="7534275">
                <a:moveTo>
                  <a:pt x="0" y="0"/>
                </a:moveTo>
                <a:lnTo>
                  <a:pt x="16230370" y="0"/>
                </a:lnTo>
                <a:lnTo>
                  <a:pt x="16230370" y="7534274"/>
                </a:lnTo>
                <a:lnTo>
                  <a:pt x="0" y="7534274"/>
                </a:lnTo>
                <a:lnTo>
                  <a:pt x="0" y="0"/>
                </a:lnTo>
              </a:path>
            </a:pathLst>
          </a:custGeom>
          <a:ln w="76170">
            <a:solidFill>
              <a:srgbClr val="04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4074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529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8791" y="9012661"/>
            <a:ext cx="84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5588" y="8996004"/>
            <a:ext cx="287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8656" y="8996004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40818"/>
            <a:ext cx="18275935" cy="3791585"/>
          </a:xfrm>
          <a:custGeom>
            <a:avLst/>
            <a:gdLst/>
            <a:ahLst/>
            <a:cxnLst/>
            <a:rect l="l" t="t" r="r" b="b"/>
            <a:pathLst>
              <a:path w="18275935" h="3791585">
                <a:moveTo>
                  <a:pt x="0" y="0"/>
                </a:moveTo>
                <a:lnTo>
                  <a:pt x="18275497" y="0"/>
                </a:lnTo>
                <a:lnTo>
                  <a:pt x="18275497" y="3791532"/>
                </a:lnTo>
                <a:lnTo>
                  <a:pt x="0" y="3791532"/>
                </a:lnTo>
                <a:lnTo>
                  <a:pt x="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50346" y="3622874"/>
            <a:ext cx="12582525" cy="1407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50" b="1" spc="-229" dirty="0">
                <a:latin typeface="Verdana"/>
                <a:cs typeface="Verdana"/>
              </a:rPr>
              <a:t>M</a:t>
            </a:r>
            <a:r>
              <a:rPr sz="9050" b="1" spc="-545" dirty="0">
                <a:latin typeface="Verdana"/>
                <a:cs typeface="Verdana"/>
              </a:rPr>
              <a:t>o</a:t>
            </a:r>
            <a:r>
              <a:rPr sz="9050" b="1" spc="-675" dirty="0">
                <a:latin typeface="Verdana"/>
                <a:cs typeface="Verdana"/>
              </a:rPr>
              <a:t>r</a:t>
            </a:r>
            <a:r>
              <a:rPr sz="9050" b="1" spc="-705" dirty="0">
                <a:latin typeface="Verdana"/>
                <a:cs typeface="Verdana"/>
              </a:rPr>
              <a:t>e</a:t>
            </a:r>
            <a:r>
              <a:rPr sz="9050" b="1" spc="-960" dirty="0">
                <a:latin typeface="Verdana"/>
                <a:cs typeface="Verdana"/>
              </a:rPr>
              <a:t> </a:t>
            </a:r>
            <a:r>
              <a:rPr sz="9050" b="1" spc="-725" dirty="0">
                <a:latin typeface="Verdana"/>
                <a:cs typeface="Verdana"/>
              </a:rPr>
              <a:t>A</a:t>
            </a:r>
            <a:r>
              <a:rPr sz="9050" b="1" spc="-490" dirty="0">
                <a:latin typeface="Verdana"/>
                <a:cs typeface="Verdana"/>
              </a:rPr>
              <a:t>b</a:t>
            </a:r>
            <a:r>
              <a:rPr sz="9050" b="1" spc="-545" dirty="0">
                <a:latin typeface="Verdana"/>
                <a:cs typeface="Verdana"/>
              </a:rPr>
              <a:t>o</a:t>
            </a:r>
            <a:r>
              <a:rPr sz="9050" b="1" spc="-805" dirty="0">
                <a:latin typeface="Verdana"/>
                <a:cs typeface="Verdana"/>
              </a:rPr>
              <a:t>u</a:t>
            </a:r>
            <a:r>
              <a:rPr sz="9050" b="1" spc="-330" dirty="0">
                <a:latin typeface="Verdana"/>
                <a:cs typeface="Verdana"/>
              </a:rPr>
              <a:t>t</a:t>
            </a:r>
            <a:r>
              <a:rPr sz="9050" b="1" spc="-960" dirty="0">
                <a:latin typeface="Verdana"/>
                <a:cs typeface="Verdana"/>
              </a:rPr>
              <a:t> </a:t>
            </a:r>
            <a:r>
              <a:rPr sz="9050" b="1" spc="-810" dirty="0">
                <a:latin typeface="Verdana"/>
                <a:cs typeface="Verdana"/>
              </a:rPr>
              <a:t>T</a:t>
            </a:r>
            <a:r>
              <a:rPr sz="9050" b="1" spc="-735" dirty="0">
                <a:latin typeface="Verdana"/>
                <a:cs typeface="Verdana"/>
              </a:rPr>
              <a:t>h</a:t>
            </a:r>
            <a:r>
              <a:rPr sz="9050" b="1" spc="-705" dirty="0">
                <a:latin typeface="Verdana"/>
                <a:cs typeface="Verdana"/>
              </a:rPr>
              <a:t>e</a:t>
            </a:r>
            <a:r>
              <a:rPr sz="9050" b="1" spc="-960" dirty="0">
                <a:latin typeface="Verdana"/>
                <a:cs typeface="Verdana"/>
              </a:rPr>
              <a:t> </a:t>
            </a:r>
            <a:r>
              <a:rPr sz="9050" b="1" spc="-725" dirty="0">
                <a:latin typeface="Verdana"/>
                <a:cs typeface="Verdana"/>
              </a:rPr>
              <a:t>APP</a:t>
            </a:r>
            <a:r>
              <a:rPr sz="9050" b="1" spc="-775" dirty="0">
                <a:latin typeface="Verdana"/>
                <a:cs typeface="Verdana"/>
              </a:rPr>
              <a:t>..</a:t>
            </a:r>
            <a:r>
              <a:rPr sz="9050" b="1" spc="-770" dirty="0">
                <a:latin typeface="Verdana"/>
                <a:cs typeface="Verdana"/>
              </a:rPr>
              <a:t>.</a:t>
            </a:r>
            <a:endParaRPr sz="9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76674" y="695465"/>
            <a:ext cx="8211820" cy="9067800"/>
            <a:chOff x="10076674" y="695465"/>
            <a:chExt cx="8211820" cy="9067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092" y="695465"/>
              <a:ext cx="5824906" cy="9067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6674" y="2282847"/>
              <a:ext cx="7477124" cy="56387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3272685"/>
            <a:ext cx="66675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3691785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4110885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4529985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5750977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6170077"/>
            <a:ext cx="66675" cy="66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6589177"/>
            <a:ext cx="66675" cy="66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7008277"/>
            <a:ext cx="66675" cy="666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7427377"/>
            <a:ext cx="66675" cy="666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127" y="7846477"/>
            <a:ext cx="66675" cy="666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70102" y="2423366"/>
            <a:ext cx="5407660" cy="5592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35"/>
              </a:spcBef>
            </a:pPr>
            <a:r>
              <a:rPr sz="2600" b="1" spc="-45" dirty="0">
                <a:solidFill>
                  <a:srgbClr val="040303"/>
                </a:solidFill>
                <a:latin typeface="Times New Roman"/>
                <a:cs typeface="Times New Roman"/>
              </a:rPr>
              <a:t>For</a:t>
            </a:r>
            <a:r>
              <a:rPr sz="2600" b="1" spc="-3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040303"/>
                </a:solidFill>
                <a:latin typeface="Times New Roman"/>
                <a:cs typeface="Times New Roman"/>
              </a:rPr>
              <a:t>Faculty</a:t>
            </a:r>
            <a:endParaRPr sz="260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  <a:spcBef>
                <a:spcPts val="1780"/>
              </a:spcBef>
            </a:pP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040303"/>
                </a:solidFill>
                <a:latin typeface="Times New Roman"/>
                <a:cs typeface="Times New Roman"/>
              </a:rPr>
              <a:t>secure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040303"/>
                </a:solidFill>
                <a:latin typeface="Times New Roman"/>
                <a:cs typeface="Times New Roman"/>
              </a:rPr>
              <a:t>important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resource</a:t>
            </a:r>
            <a:endParaRPr sz="2400">
              <a:latin typeface="Times New Roman"/>
              <a:cs typeface="Times New Roman"/>
            </a:endParaRPr>
          </a:p>
          <a:p>
            <a:pPr marL="530225" marR="223520">
              <a:lnSpc>
                <a:spcPct val="114599"/>
              </a:lnSpc>
            </a:pP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Easy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040303"/>
                </a:solidFill>
                <a:latin typeface="Times New Roman"/>
                <a:cs typeface="Times New Roman"/>
              </a:rPr>
              <a:t>upload,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edit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040303"/>
                </a:solidFill>
                <a:latin typeface="Times New Roman"/>
                <a:cs typeface="Times New Roman"/>
              </a:rPr>
              <a:t>delete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40303"/>
                </a:solidFill>
                <a:latin typeface="Times New Roman"/>
                <a:cs typeface="Times New Roman"/>
              </a:rPr>
              <a:t>data </a:t>
            </a:r>
            <a:r>
              <a:rPr sz="2400" spc="-58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Notice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040303"/>
                </a:solidFill>
                <a:latin typeface="Times New Roman"/>
                <a:cs typeface="Times New Roman"/>
              </a:rPr>
              <a:t>Update</a:t>
            </a:r>
            <a:endParaRPr sz="240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  <a:spcBef>
                <a:spcPts val="420"/>
              </a:spcBef>
            </a:pP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Personalised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40303"/>
                </a:solidFill>
                <a:latin typeface="Times New Roman"/>
                <a:cs typeface="Times New Roman"/>
              </a:rPr>
              <a:t>upload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040303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65" dirty="0">
                <a:solidFill>
                  <a:srgbClr val="040303"/>
                </a:solidFill>
                <a:latin typeface="Times New Roman"/>
                <a:cs typeface="Times New Roman"/>
              </a:rPr>
              <a:t>For</a:t>
            </a:r>
            <a:r>
              <a:rPr sz="2600" b="1" spc="-3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040303"/>
                </a:solidFill>
                <a:latin typeface="Times New Roman"/>
                <a:cs typeface="Times New Roman"/>
              </a:rPr>
              <a:t>Students</a:t>
            </a:r>
            <a:endParaRPr sz="260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  <a:spcBef>
                <a:spcPts val="1230"/>
              </a:spcBef>
            </a:pPr>
            <a:r>
              <a:rPr sz="2400" spc="25" dirty="0">
                <a:solidFill>
                  <a:srgbClr val="040303"/>
                </a:solidFill>
                <a:latin typeface="Times New Roman"/>
                <a:cs typeface="Times New Roman"/>
              </a:rPr>
              <a:t>Save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40303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40303"/>
                </a:solidFill>
                <a:latin typeface="Times New Roman"/>
                <a:cs typeface="Times New Roman"/>
              </a:rPr>
              <a:t>lot</a:t>
            </a:r>
            <a:r>
              <a:rPr sz="2400" spc="-1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530225" marR="893444">
              <a:lnSpc>
                <a:spcPct val="114599"/>
              </a:lnSpc>
            </a:pPr>
            <a:r>
              <a:rPr sz="2400" spc="35" dirty="0">
                <a:solidFill>
                  <a:srgbClr val="040303"/>
                </a:solidFill>
                <a:latin typeface="Times New Roman"/>
                <a:cs typeface="Times New Roman"/>
              </a:rPr>
              <a:t>Easily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40303"/>
                </a:solidFill>
                <a:latin typeface="Times New Roman"/>
                <a:cs typeface="Times New Roman"/>
              </a:rPr>
              <a:t>can</a:t>
            </a:r>
            <a:r>
              <a:rPr sz="2400" spc="-1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40303"/>
                </a:solidFill>
                <a:latin typeface="Times New Roman"/>
                <a:cs typeface="Times New Roman"/>
              </a:rPr>
              <a:t>download</a:t>
            </a:r>
            <a:r>
              <a:rPr sz="2400" spc="-1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40303"/>
                </a:solidFill>
                <a:latin typeface="Times New Roman"/>
                <a:cs typeface="Times New Roman"/>
              </a:rPr>
              <a:t>resources </a:t>
            </a:r>
            <a:r>
              <a:rPr sz="2400" spc="-58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Stay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upto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40303"/>
                </a:solidFill>
                <a:latin typeface="Times New Roman"/>
                <a:cs typeface="Times New Roman"/>
              </a:rPr>
              <a:t>date</a:t>
            </a:r>
            <a:endParaRPr sz="240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  <a:spcBef>
                <a:spcPts val="420"/>
              </a:spcBef>
            </a:pPr>
            <a:r>
              <a:rPr sz="2400" spc="120" dirty="0">
                <a:solidFill>
                  <a:srgbClr val="040303"/>
                </a:solidFill>
                <a:latin typeface="Times New Roman"/>
                <a:cs typeface="Times New Roman"/>
              </a:rPr>
              <a:t>Add</a:t>
            </a:r>
            <a:r>
              <a:rPr sz="2400" spc="-2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40303"/>
                </a:solidFill>
                <a:latin typeface="Times New Roman"/>
                <a:cs typeface="Times New Roman"/>
              </a:rPr>
              <a:t>favourite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040303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530225" marR="5080">
              <a:lnSpc>
                <a:spcPct val="114599"/>
              </a:lnSpc>
            </a:pPr>
            <a:r>
              <a:rPr sz="2400" spc="110" dirty="0">
                <a:solidFill>
                  <a:srgbClr val="040303"/>
                </a:solidFill>
                <a:latin typeface="Times New Roman"/>
                <a:cs typeface="Times New Roman"/>
              </a:rPr>
              <a:t>Conatact</a:t>
            </a:r>
            <a:r>
              <a:rPr sz="2400" spc="-1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with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faculty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040303"/>
                </a:solidFill>
                <a:latin typeface="Times New Roman"/>
                <a:cs typeface="Times New Roman"/>
              </a:rPr>
              <a:t>through</a:t>
            </a:r>
            <a:r>
              <a:rPr sz="2400" spc="-1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40303"/>
                </a:solidFill>
                <a:latin typeface="Times New Roman"/>
                <a:cs typeface="Times New Roman"/>
              </a:rPr>
              <a:t>profile </a:t>
            </a:r>
            <a:r>
              <a:rPr sz="2400" spc="-58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View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040303"/>
                </a:solidFill>
                <a:latin typeface="Times New Roman"/>
                <a:cs typeface="Times New Roman"/>
              </a:rPr>
              <a:t>all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available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faculty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70102" y="1549200"/>
            <a:ext cx="572706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155" dirty="0">
                <a:solidFill>
                  <a:srgbClr val="000000"/>
                </a:solidFill>
              </a:rPr>
              <a:t>You</a:t>
            </a:r>
            <a:r>
              <a:rPr sz="3250" spc="-10" dirty="0">
                <a:solidFill>
                  <a:srgbClr val="000000"/>
                </a:solidFill>
              </a:rPr>
              <a:t> </a:t>
            </a:r>
            <a:r>
              <a:rPr sz="3250" spc="65" dirty="0">
                <a:solidFill>
                  <a:srgbClr val="000000"/>
                </a:solidFill>
              </a:rPr>
              <a:t>need</a:t>
            </a:r>
            <a:r>
              <a:rPr sz="3250" spc="-5" dirty="0">
                <a:solidFill>
                  <a:srgbClr val="000000"/>
                </a:solidFill>
              </a:rPr>
              <a:t> </a:t>
            </a:r>
            <a:r>
              <a:rPr sz="3250" spc="70" dirty="0">
                <a:solidFill>
                  <a:srgbClr val="000000"/>
                </a:solidFill>
              </a:rPr>
              <a:t>this</a:t>
            </a:r>
            <a:r>
              <a:rPr sz="3250" spc="-10" dirty="0">
                <a:solidFill>
                  <a:srgbClr val="000000"/>
                </a:solidFill>
              </a:rPr>
              <a:t> </a:t>
            </a:r>
            <a:r>
              <a:rPr sz="3250" spc="30" dirty="0">
                <a:solidFill>
                  <a:srgbClr val="000000"/>
                </a:solidFill>
              </a:rPr>
              <a:t>website</a:t>
            </a:r>
            <a:r>
              <a:rPr sz="3250" spc="-5" dirty="0">
                <a:solidFill>
                  <a:srgbClr val="000000"/>
                </a:solidFill>
              </a:rPr>
              <a:t> </a:t>
            </a:r>
            <a:r>
              <a:rPr sz="3250" spc="45" dirty="0">
                <a:solidFill>
                  <a:srgbClr val="000000"/>
                </a:solidFill>
              </a:rPr>
              <a:t>because…</a:t>
            </a:r>
            <a:endParaRPr sz="3250"/>
          </a:p>
        </p:txBody>
      </p:sp>
      <p:sp>
        <p:nvSpPr>
          <p:cNvPr id="17" name="object 17"/>
          <p:cNvSpPr txBox="1"/>
          <p:nvPr/>
        </p:nvSpPr>
        <p:spPr>
          <a:xfrm>
            <a:off x="4339054" y="9355494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Presentation</a:t>
            </a:r>
            <a:r>
              <a:rPr sz="2400" spc="-3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4182" y="9345969"/>
            <a:ext cx="242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7C5237"/>
                </a:solidFill>
                <a:latin typeface="Times New Roman"/>
                <a:cs typeface="Times New Roman"/>
              </a:rPr>
              <a:t>Team </a:t>
            </a:r>
            <a:r>
              <a:rPr sz="2400" b="1" spc="-25" dirty="0">
                <a:solidFill>
                  <a:srgbClr val="7C5237"/>
                </a:solidFill>
                <a:latin typeface="Times New Roman"/>
                <a:cs typeface="Times New Roman"/>
              </a:rPr>
              <a:t>LUResource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9366" y="2352826"/>
            <a:ext cx="14992350" cy="6276975"/>
            <a:chOff x="1649366" y="2352826"/>
            <a:chExt cx="14992350" cy="6276975"/>
          </a:xfrm>
        </p:grpSpPr>
        <p:sp>
          <p:nvSpPr>
            <p:cNvPr id="3" name="object 3"/>
            <p:cNvSpPr/>
            <p:nvPr/>
          </p:nvSpPr>
          <p:spPr>
            <a:xfrm>
              <a:off x="1687466" y="2390926"/>
              <a:ext cx="14916150" cy="6200775"/>
            </a:xfrm>
            <a:custGeom>
              <a:avLst/>
              <a:gdLst/>
              <a:ahLst/>
              <a:cxnLst/>
              <a:rect l="l" t="t" r="r" b="b"/>
              <a:pathLst>
                <a:path w="14916150" h="6200775">
                  <a:moveTo>
                    <a:pt x="0" y="0"/>
                  </a:moveTo>
                  <a:lnTo>
                    <a:pt x="14916104" y="0"/>
                  </a:lnTo>
                  <a:lnTo>
                    <a:pt x="14916104" y="6200774"/>
                  </a:lnTo>
                  <a:lnTo>
                    <a:pt x="0" y="6200774"/>
                  </a:lnTo>
                  <a:lnTo>
                    <a:pt x="0" y="0"/>
                  </a:lnTo>
                </a:path>
              </a:pathLst>
            </a:custGeom>
            <a:ln w="76154">
              <a:solidFill>
                <a:srgbClr val="04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967" y="4445149"/>
              <a:ext cx="66675" cy="66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967" y="4864249"/>
              <a:ext cx="66675" cy="66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967" y="5283349"/>
              <a:ext cx="66675" cy="66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967" y="5702449"/>
              <a:ext cx="66675" cy="66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967" y="6121549"/>
              <a:ext cx="66675" cy="666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69013" y="4169540"/>
            <a:ext cx="501142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180" dirty="0">
                <a:solidFill>
                  <a:srgbClr val="040303"/>
                </a:solidFill>
                <a:latin typeface="Times New Roman"/>
                <a:cs typeface="Times New Roman"/>
              </a:rPr>
              <a:t>No</a:t>
            </a:r>
            <a:r>
              <a:rPr sz="2400" spc="-3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realtime</a:t>
            </a:r>
            <a:r>
              <a:rPr sz="2400" spc="-3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040303"/>
                </a:solidFill>
                <a:latin typeface="Times New Roman"/>
                <a:cs typeface="Times New Roman"/>
              </a:rPr>
              <a:t>chat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</a:pP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Only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040303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040303"/>
                </a:solidFill>
                <a:latin typeface="Times New Roman"/>
                <a:cs typeface="Times New Roman"/>
              </a:rPr>
              <a:t>suite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40303"/>
                </a:solidFill>
                <a:latin typeface="Times New Roman"/>
                <a:cs typeface="Times New Roman"/>
              </a:rPr>
              <a:t>account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can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be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040303"/>
                </a:solidFill>
                <a:latin typeface="Times New Roman"/>
                <a:cs typeface="Times New Roman"/>
              </a:rPr>
              <a:t>registered </a:t>
            </a:r>
            <a:r>
              <a:rPr sz="2400" spc="-58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Limited</a:t>
            </a:r>
            <a:r>
              <a:rPr sz="2400" spc="-1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40303"/>
                </a:solidFill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12700" marR="1884045">
              <a:lnSpc>
                <a:spcPct val="114599"/>
              </a:lnSpc>
            </a:pPr>
            <a:r>
              <a:rPr sz="2400" spc="180" dirty="0">
                <a:solidFill>
                  <a:srgbClr val="040303"/>
                </a:solidFill>
                <a:latin typeface="Times New Roman"/>
                <a:cs typeface="Times New Roman"/>
              </a:rPr>
              <a:t>No</a:t>
            </a:r>
            <a:r>
              <a:rPr sz="2400" spc="-3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notifications</a:t>
            </a:r>
            <a:r>
              <a:rPr sz="2400" spc="-2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40303"/>
                </a:solidFill>
                <a:latin typeface="Times New Roman"/>
                <a:cs typeface="Times New Roman"/>
              </a:rPr>
              <a:t>feature </a:t>
            </a:r>
            <a:r>
              <a:rPr sz="2400" spc="-58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Only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040303"/>
                </a:solidFill>
                <a:latin typeface="Times New Roman"/>
                <a:cs typeface="Times New Roman"/>
              </a:rPr>
              <a:t>English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8596369"/>
            <a:ext cx="18275935" cy="1687830"/>
            <a:chOff x="0" y="8596369"/>
            <a:chExt cx="18275935" cy="1687830"/>
          </a:xfrm>
        </p:grpSpPr>
        <p:sp>
          <p:nvSpPr>
            <p:cNvPr id="11" name="object 11"/>
            <p:cNvSpPr/>
            <p:nvPr/>
          </p:nvSpPr>
          <p:spPr>
            <a:xfrm>
              <a:off x="0" y="8596369"/>
              <a:ext cx="18275935" cy="1687830"/>
            </a:xfrm>
            <a:custGeom>
              <a:avLst/>
              <a:gdLst/>
              <a:ahLst/>
              <a:cxnLst/>
              <a:rect l="l" t="t" r="r" b="b"/>
              <a:pathLst>
                <a:path w="18275935" h="1687829">
                  <a:moveTo>
                    <a:pt x="18275497" y="1687710"/>
                  </a:moveTo>
                  <a:lnTo>
                    <a:pt x="0" y="1687710"/>
                  </a:lnTo>
                  <a:lnTo>
                    <a:pt x="0" y="0"/>
                  </a:lnTo>
                  <a:lnTo>
                    <a:pt x="18275497" y="0"/>
                  </a:lnTo>
                  <a:lnTo>
                    <a:pt x="18275497" y="16877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4074" y="9037891"/>
              <a:ext cx="4349750" cy="438150"/>
            </a:xfrm>
            <a:custGeom>
              <a:avLst/>
              <a:gdLst/>
              <a:ahLst/>
              <a:cxnLst/>
              <a:rect l="l" t="t" r="r" b="b"/>
              <a:pathLst>
                <a:path w="4349750" h="438150">
                  <a:moveTo>
                    <a:pt x="438111" y="219049"/>
                  </a:moveTo>
                  <a:lnTo>
                    <a:pt x="375831" y="206019"/>
                  </a:lnTo>
                  <a:lnTo>
                    <a:pt x="328117" y="191135"/>
                  </a:lnTo>
                  <a:lnTo>
                    <a:pt x="292442" y="171869"/>
                  </a:lnTo>
                  <a:lnTo>
                    <a:pt x="246964" y="109982"/>
                  </a:lnTo>
                  <a:lnTo>
                    <a:pt x="232092" y="62280"/>
                  </a:lnTo>
                  <a:lnTo>
                    <a:pt x="219049" y="0"/>
                  </a:lnTo>
                  <a:lnTo>
                    <a:pt x="206019" y="62280"/>
                  </a:lnTo>
                  <a:lnTo>
                    <a:pt x="191135" y="109982"/>
                  </a:lnTo>
                  <a:lnTo>
                    <a:pt x="171869" y="145669"/>
                  </a:lnTo>
                  <a:lnTo>
                    <a:pt x="109982" y="191135"/>
                  </a:lnTo>
                  <a:lnTo>
                    <a:pt x="62268" y="206019"/>
                  </a:lnTo>
                  <a:lnTo>
                    <a:pt x="0" y="219049"/>
                  </a:lnTo>
                  <a:lnTo>
                    <a:pt x="62268" y="232092"/>
                  </a:lnTo>
                  <a:lnTo>
                    <a:pt x="109982" y="246976"/>
                  </a:lnTo>
                  <a:lnTo>
                    <a:pt x="145669" y="266242"/>
                  </a:lnTo>
                  <a:lnTo>
                    <a:pt x="191135" y="328129"/>
                  </a:lnTo>
                  <a:lnTo>
                    <a:pt x="206019" y="375831"/>
                  </a:lnTo>
                  <a:lnTo>
                    <a:pt x="219049" y="438111"/>
                  </a:lnTo>
                  <a:lnTo>
                    <a:pt x="232092" y="375831"/>
                  </a:lnTo>
                  <a:lnTo>
                    <a:pt x="246964" y="328129"/>
                  </a:lnTo>
                  <a:lnTo>
                    <a:pt x="266242" y="292442"/>
                  </a:lnTo>
                  <a:lnTo>
                    <a:pt x="328117" y="246976"/>
                  </a:lnTo>
                  <a:lnTo>
                    <a:pt x="375831" y="232092"/>
                  </a:lnTo>
                  <a:lnTo>
                    <a:pt x="438111" y="219049"/>
                  </a:lnTo>
                  <a:close/>
                </a:path>
                <a:path w="4349750" h="438150">
                  <a:moveTo>
                    <a:pt x="4349559" y="219049"/>
                  </a:moveTo>
                  <a:lnTo>
                    <a:pt x="4287291" y="206019"/>
                  </a:lnTo>
                  <a:lnTo>
                    <a:pt x="4239577" y="191135"/>
                  </a:lnTo>
                  <a:lnTo>
                    <a:pt x="4203890" y="171869"/>
                  </a:lnTo>
                  <a:lnTo>
                    <a:pt x="4158424" y="109982"/>
                  </a:lnTo>
                  <a:lnTo>
                    <a:pt x="4143540" y="62280"/>
                  </a:lnTo>
                  <a:lnTo>
                    <a:pt x="4130510" y="0"/>
                  </a:lnTo>
                  <a:lnTo>
                    <a:pt x="4117467" y="62280"/>
                  </a:lnTo>
                  <a:lnTo>
                    <a:pt x="4102595" y="109982"/>
                  </a:lnTo>
                  <a:lnTo>
                    <a:pt x="4083316" y="145669"/>
                  </a:lnTo>
                  <a:lnTo>
                    <a:pt x="4021429" y="191135"/>
                  </a:lnTo>
                  <a:lnTo>
                    <a:pt x="3973728" y="206019"/>
                  </a:lnTo>
                  <a:lnTo>
                    <a:pt x="3911447" y="219049"/>
                  </a:lnTo>
                  <a:lnTo>
                    <a:pt x="3973728" y="232092"/>
                  </a:lnTo>
                  <a:lnTo>
                    <a:pt x="4021429" y="246976"/>
                  </a:lnTo>
                  <a:lnTo>
                    <a:pt x="4057116" y="266242"/>
                  </a:lnTo>
                  <a:lnTo>
                    <a:pt x="4102595" y="328129"/>
                  </a:lnTo>
                  <a:lnTo>
                    <a:pt x="4117467" y="375831"/>
                  </a:lnTo>
                  <a:lnTo>
                    <a:pt x="4130510" y="438111"/>
                  </a:lnTo>
                  <a:lnTo>
                    <a:pt x="4143540" y="375831"/>
                  </a:lnTo>
                  <a:lnTo>
                    <a:pt x="4158424" y="328129"/>
                  </a:lnTo>
                  <a:lnTo>
                    <a:pt x="4177690" y="292442"/>
                  </a:lnTo>
                  <a:lnTo>
                    <a:pt x="4239577" y="246976"/>
                  </a:lnTo>
                  <a:lnTo>
                    <a:pt x="4287291" y="232092"/>
                  </a:lnTo>
                  <a:lnTo>
                    <a:pt x="4349559" y="219049"/>
                  </a:lnTo>
                  <a:close/>
                </a:path>
              </a:pathLst>
            </a:custGeom>
            <a:solidFill>
              <a:srgbClr val="04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600325" y="820249"/>
            <a:ext cx="5087620" cy="1250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0" spc="265" dirty="0">
                <a:solidFill>
                  <a:srgbClr val="040303"/>
                </a:solidFill>
              </a:rPr>
              <a:t>Limitations</a:t>
            </a:r>
            <a:endParaRPr sz="8000"/>
          </a:p>
        </p:txBody>
      </p:sp>
      <p:sp>
        <p:nvSpPr>
          <p:cNvPr id="14" name="object 14"/>
          <p:cNvSpPr txBox="1"/>
          <p:nvPr/>
        </p:nvSpPr>
        <p:spPr>
          <a:xfrm>
            <a:off x="12588791" y="9012663"/>
            <a:ext cx="84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solidFill>
                  <a:srgbClr val="040303"/>
                </a:solidFill>
                <a:latin typeface="Trebuchet MS"/>
                <a:cs typeface="Trebuchet MS"/>
              </a:rPr>
              <a:t>2</a:t>
            </a:r>
            <a:r>
              <a:rPr sz="2800" spc="90" dirty="0">
                <a:solidFill>
                  <a:srgbClr val="040303"/>
                </a:solidFill>
                <a:latin typeface="Trebuchet MS"/>
                <a:cs typeface="Trebuchet MS"/>
              </a:rPr>
              <a:t>0</a:t>
            </a:r>
            <a:r>
              <a:rPr sz="2800" spc="245" dirty="0">
                <a:solidFill>
                  <a:srgbClr val="040303"/>
                </a:solidFill>
                <a:latin typeface="Trebuchet MS"/>
                <a:cs typeface="Trebuchet MS"/>
              </a:rPr>
              <a:t>2</a:t>
            </a:r>
            <a:r>
              <a:rPr sz="2800" spc="-15" dirty="0">
                <a:solidFill>
                  <a:srgbClr val="040303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65588" y="8996005"/>
            <a:ext cx="287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040303"/>
                </a:solidFill>
                <a:latin typeface="Trebuchet MS"/>
                <a:cs typeface="Trebuchet MS"/>
              </a:rPr>
              <a:t>Computer</a:t>
            </a:r>
            <a:r>
              <a:rPr sz="2800" spc="-140" dirty="0">
                <a:solidFill>
                  <a:srgbClr val="040303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040303"/>
                </a:solidFill>
                <a:latin typeface="Trebuchet MS"/>
                <a:cs typeface="Trebuchet MS"/>
              </a:rPr>
              <a:t>Science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8656" y="8996005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040303"/>
                </a:solidFill>
                <a:latin typeface="Trebuchet MS"/>
                <a:cs typeface="Trebuchet MS"/>
              </a:rPr>
              <a:t>Leading</a:t>
            </a:r>
            <a:r>
              <a:rPr sz="2800" spc="-155" dirty="0">
                <a:solidFill>
                  <a:srgbClr val="040303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040303"/>
                </a:solidFill>
                <a:latin typeface="Trebuchet MS"/>
                <a:cs typeface="Trebuchet MS"/>
              </a:rPr>
              <a:t>University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0811" y="2002700"/>
            <a:ext cx="14992350" cy="6276975"/>
            <a:chOff x="1440811" y="2002700"/>
            <a:chExt cx="14992350" cy="6276975"/>
          </a:xfrm>
        </p:grpSpPr>
        <p:sp>
          <p:nvSpPr>
            <p:cNvPr id="3" name="object 3"/>
            <p:cNvSpPr/>
            <p:nvPr/>
          </p:nvSpPr>
          <p:spPr>
            <a:xfrm>
              <a:off x="1478888" y="2040777"/>
              <a:ext cx="14916150" cy="6200775"/>
            </a:xfrm>
            <a:custGeom>
              <a:avLst/>
              <a:gdLst/>
              <a:ahLst/>
              <a:cxnLst/>
              <a:rect l="l" t="t" r="r" b="b"/>
              <a:pathLst>
                <a:path w="14916150" h="6200775">
                  <a:moveTo>
                    <a:pt x="0" y="0"/>
                  </a:moveTo>
                  <a:lnTo>
                    <a:pt x="14916104" y="0"/>
                  </a:lnTo>
                  <a:lnTo>
                    <a:pt x="14916104" y="6200774"/>
                  </a:lnTo>
                  <a:lnTo>
                    <a:pt x="0" y="6200774"/>
                  </a:lnTo>
                  <a:lnTo>
                    <a:pt x="0" y="0"/>
                  </a:lnTo>
                </a:path>
              </a:pathLst>
            </a:custGeom>
            <a:ln w="76154">
              <a:solidFill>
                <a:srgbClr val="04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390" y="4269627"/>
              <a:ext cx="66675" cy="66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390" y="4688727"/>
              <a:ext cx="66675" cy="66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390" y="5107827"/>
              <a:ext cx="66675" cy="66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390" y="5526927"/>
              <a:ext cx="66675" cy="66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390" y="5946027"/>
              <a:ext cx="66675" cy="666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60436" y="3994018"/>
            <a:ext cx="486156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80" dirty="0">
                <a:solidFill>
                  <a:srgbClr val="040303"/>
                </a:solidFill>
                <a:latin typeface="Times New Roman"/>
                <a:cs typeface="Times New Roman"/>
              </a:rPr>
              <a:t>User</a:t>
            </a:r>
            <a:r>
              <a:rPr sz="2400" spc="-2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040303"/>
                </a:solidFill>
                <a:latin typeface="Times New Roman"/>
                <a:cs typeface="Times New Roman"/>
              </a:rPr>
              <a:t>add</a:t>
            </a:r>
            <a:r>
              <a:rPr sz="2400" spc="-2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comment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</a:pPr>
            <a:r>
              <a:rPr sz="2400" spc="70" dirty="0">
                <a:solidFill>
                  <a:srgbClr val="040303"/>
                </a:solidFill>
                <a:latin typeface="Times New Roman"/>
                <a:cs typeface="Times New Roman"/>
              </a:rPr>
              <a:t>Mobile </a:t>
            </a:r>
            <a:r>
              <a:rPr sz="2400" spc="120" dirty="0">
                <a:solidFill>
                  <a:srgbClr val="040303"/>
                </a:solidFill>
                <a:latin typeface="Times New Roman"/>
                <a:cs typeface="Times New Roman"/>
              </a:rPr>
              <a:t>app </a:t>
            </a:r>
            <a:r>
              <a:rPr sz="2400" spc="40" dirty="0">
                <a:solidFill>
                  <a:srgbClr val="040303"/>
                </a:solidFill>
                <a:latin typeface="Times New Roman"/>
                <a:cs typeface="Times New Roman"/>
              </a:rPr>
              <a:t>version </a:t>
            </a:r>
            <a:r>
              <a:rPr sz="2400" spc="-20" dirty="0">
                <a:solidFill>
                  <a:srgbClr val="040303"/>
                </a:solidFill>
                <a:latin typeface="Times New Roman"/>
                <a:cs typeface="Times New Roman"/>
              </a:rPr>
              <a:t>will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be </a:t>
            </a:r>
            <a:r>
              <a:rPr sz="2400" spc="45" dirty="0">
                <a:solidFill>
                  <a:srgbClr val="040303"/>
                </a:solidFill>
                <a:latin typeface="Times New Roman"/>
                <a:cs typeface="Times New Roman"/>
              </a:rPr>
              <a:t>available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Integrate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with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40303"/>
                </a:solidFill>
                <a:latin typeface="Times New Roman"/>
                <a:cs typeface="Times New Roman"/>
              </a:rPr>
              <a:t>social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media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platforms </a:t>
            </a:r>
            <a:r>
              <a:rPr sz="2400" spc="-58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40303"/>
                </a:solidFill>
                <a:latin typeface="Times New Roman"/>
                <a:cs typeface="Times New Roman"/>
              </a:rPr>
              <a:t>User </a:t>
            </a: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can </a:t>
            </a:r>
            <a:r>
              <a:rPr sz="2400" spc="30" dirty="0">
                <a:solidFill>
                  <a:srgbClr val="040303"/>
                </a:solidFill>
                <a:latin typeface="Times New Roman"/>
                <a:cs typeface="Times New Roman"/>
              </a:rPr>
              <a:t>follow </a:t>
            </a:r>
            <a:r>
              <a:rPr sz="2400" spc="90" dirty="0">
                <a:solidFill>
                  <a:srgbClr val="040303"/>
                </a:solidFill>
                <a:latin typeface="Times New Roman"/>
                <a:cs typeface="Times New Roman"/>
              </a:rPr>
              <a:t>other </a:t>
            </a:r>
            <a:r>
              <a:rPr sz="2400" spc="40" dirty="0">
                <a:solidFill>
                  <a:srgbClr val="040303"/>
                </a:solidFill>
                <a:latin typeface="Times New Roman"/>
                <a:cs typeface="Times New Roman"/>
              </a:rPr>
              <a:t>profile </a:t>
            </a:r>
            <a:r>
              <a:rPr sz="2400" spc="4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40303"/>
                </a:solidFill>
                <a:latin typeface="Times New Roman"/>
                <a:cs typeface="Times New Roman"/>
              </a:rPr>
              <a:t>Advanced</a:t>
            </a:r>
            <a:r>
              <a:rPr sz="2400" spc="-1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search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25762" y="820247"/>
            <a:ext cx="5236845" cy="1250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0" spc="434" dirty="0">
                <a:solidFill>
                  <a:srgbClr val="040303"/>
                </a:solidFill>
              </a:rPr>
              <a:t>Future</a:t>
            </a:r>
            <a:r>
              <a:rPr sz="8000" spc="-65" dirty="0">
                <a:solidFill>
                  <a:srgbClr val="040303"/>
                </a:solidFill>
              </a:rPr>
              <a:t> </a:t>
            </a:r>
            <a:r>
              <a:rPr sz="8000" spc="310" dirty="0">
                <a:solidFill>
                  <a:srgbClr val="040303"/>
                </a:solidFill>
              </a:rPr>
              <a:t>Plan</a:t>
            </a:r>
            <a:endParaRPr sz="8000"/>
          </a:p>
        </p:txBody>
      </p:sp>
      <p:sp>
        <p:nvSpPr>
          <p:cNvPr id="11" name="object 11"/>
          <p:cNvSpPr/>
          <p:nvPr/>
        </p:nvSpPr>
        <p:spPr>
          <a:xfrm>
            <a:off x="7904074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529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88791" y="9012661"/>
            <a:ext cx="84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solidFill>
                  <a:srgbClr val="040303"/>
                </a:solidFill>
                <a:latin typeface="Trebuchet MS"/>
                <a:cs typeface="Trebuchet MS"/>
              </a:rPr>
              <a:t>2</a:t>
            </a:r>
            <a:r>
              <a:rPr sz="2800" spc="90" dirty="0">
                <a:solidFill>
                  <a:srgbClr val="040303"/>
                </a:solidFill>
                <a:latin typeface="Trebuchet MS"/>
                <a:cs typeface="Trebuchet MS"/>
              </a:rPr>
              <a:t>0</a:t>
            </a:r>
            <a:r>
              <a:rPr sz="2800" spc="245" dirty="0">
                <a:solidFill>
                  <a:srgbClr val="040303"/>
                </a:solidFill>
                <a:latin typeface="Trebuchet MS"/>
                <a:cs typeface="Trebuchet MS"/>
              </a:rPr>
              <a:t>2</a:t>
            </a:r>
            <a:r>
              <a:rPr sz="2800" spc="-15" dirty="0">
                <a:solidFill>
                  <a:srgbClr val="040303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5588" y="8996001"/>
            <a:ext cx="287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040303"/>
                </a:solidFill>
                <a:latin typeface="Trebuchet MS"/>
                <a:cs typeface="Trebuchet MS"/>
              </a:rPr>
              <a:t>Computer</a:t>
            </a:r>
            <a:r>
              <a:rPr sz="2800" spc="-140" dirty="0">
                <a:solidFill>
                  <a:srgbClr val="040303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040303"/>
                </a:solidFill>
                <a:latin typeface="Trebuchet MS"/>
                <a:cs typeface="Trebuchet MS"/>
              </a:rPr>
              <a:t>Science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8656" y="8996001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040303"/>
                </a:solidFill>
                <a:latin typeface="Trebuchet MS"/>
                <a:cs typeface="Trebuchet MS"/>
              </a:rPr>
              <a:t>Leading</a:t>
            </a:r>
            <a:r>
              <a:rPr sz="2800" spc="-155" dirty="0">
                <a:solidFill>
                  <a:srgbClr val="040303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040303"/>
                </a:solidFill>
                <a:latin typeface="Trebuchet MS"/>
                <a:cs typeface="Trebuchet MS"/>
              </a:rPr>
              <a:t>University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533" y="5093613"/>
            <a:ext cx="1156144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800" spc="100" dirty="0">
                <a:solidFill>
                  <a:srgbClr val="040303"/>
                </a:solidFill>
                <a:latin typeface="Times New Roman"/>
                <a:cs typeface="Times New Roman"/>
              </a:rPr>
              <a:t>Managing</a:t>
            </a:r>
            <a:r>
              <a:rPr sz="2800" spc="10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145" dirty="0">
                <a:solidFill>
                  <a:srgbClr val="040303"/>
                </a:solidFill>
                <a:latin typeface="Times New Roman"/>
                <a:cs typeface="Times New Roman"/>
              </a:rPr>
              <a:t>and </a:t>
            </a:r>
            <a:r>
              <a:rPr sz="2800" spc="75" dirty="0">
                <a:solidFill>
                  <a:srgbClr val="040303"/>
                </a:solidFill>
                <a:latin typeface="Times New Roman"/>
                <a:cs typeface="Times New Roman"/>
              </a:rPr>
              <a:t>storing</a:t>
            </a:r>
            <a:r>
              <a:rPr sz="2800" spc="8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040303"/>
                </a:solidFill>
                <a:latin typeface="Times New Roman"/>
                <a:cs typeface="Times New Roman"/>
              </a:rPr>
              <a:t>teaching</a:t>
            </a:r>
            <a:r>
              <a:rPr sz="2800" spc="70" dirty="0">
                <a:solidFill>
                  <a:srgbClr val="040303"/>
                </a:solidFill>
                <a:latin typeface="Times New Roman"/>
                <a:cs typeface="Times New Roman"/>
              </a:rPr>
              <a:t> materials</a:t>
            </a:r>
            <a:r>
              <a:rPr sz="2800" spc="7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40303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155" dirty="0">
                <a:solidFill>
                  <a:srgbClr val="040303"/>
                </a:solidFill>
                <a:latin typeface="Times New Roman"/>
                <a:cs typeface="Times New Roman"/>
              </a:rPr>
              <a:t>a </a:t>
            </a:r>
            <a:r>
              <a:rPr sz="2800" spc="50" dirty="0">
                <a:solidFill>
                  <a:srgbClr val="040303"/>
                </a:solidFill>
                <a:latin typeface="Times New Roman"/>
                <a:cs typeface="Times New Roman"/>
              </a:rPr>
              <a:t>crucial</a:t>
            </a:r>
            <a:r>
              <a:rPr sz="2800" spc="5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040303"/>
                </a:solidFill>
                <a:latin typeface="Times New Roman"/>
                <a:cs typeface="Times New Roman"/>
              </a:rPr>
              <a:t>responsibility</a:t>
            </a:r>
            <a:r>
              <a:rPr sz="2800" spc="5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040303"/>
                </a:solidFill>
                <a:latin typeface="Times New Roman"/>
                <a:cs typeface="Times New Roman"/>
              </a:rPr>
              <a:t>for </a:t>
            </a:r>
            <a:r>
              <a:rPr sz="2800" spc="1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40303"/>
                </a:solidFill>
                <a:latin typeface="Times New Roman"/>
                <a:cs typeface="Times New Roman"/>
              </a:rPr>
              <a:t>educators, </a:t>
            </a:r>
            <a:r>
              <a:rPr sz="2800" spc="145" dirty="0">
                <a:solidFill>
                  <a:srgbClr val="040303"/>
                </a:solidFill>
                <a:latin typeface="Times New Roman"/>
                <a:cs typeface="Times New Roman"/>
              </a:rPr>
              <a:t>and </a:t>
            </a:r>
            <a:r>
              <a:rPr sz="2800" spc="105" dirty="0">
                <a:solidFill>
                  <a:srgbClr val="040303"/>
                </a:solidFill>
                <a:latin typeface="Times New Roman"/>
                <a:cs typeface="Times New Roman"/>
              </a:rPr>
              <a:t>LUResource </a:t>
            </a:r>
            <a:r>
              <a:rPr sz="2800" spc="-20" dirty="0">
                <a:solidFill>
                  <a:srgbClr val="040303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155" dirty="0">
                <a:solidFill>
                  <a:srgbClr val="040303"/>
                </a:solidFill>
                <a:latin typeface="Times New Roman"/>
                <a:cs typeface="Times New Roman"/>
              </a:rPr>
              <a:t>a </a:t>
            </a:r>
            <a:r>
              <a:rPr sz="2800" spc="100" dirty="0">
                <a:solidFill>
                  <a:srgbClr val="040303"/>
                </a:solidFill>
                <a:latin typeface="Times New Roman"/>
                <a:cs typeface="Times New Roman"/>
              </a:rPr>
              <a:t>tool </a:t>
            </a:r>
            <a:r>
              <a:rPr sz="2800" spc="150" dirty="0">
                <a:solidFill>
                  <a:srgbClr val="040303"/>
                </a:solidFill>
                <a:latin typeface="Times New Roman"/>
                <a:cs typeface="Times New Roman"/>
              </a:rPr>
              <a:t>that </a:t>
            </a:r>
            <a:r>
              <a:rPr sz="2800" spc="90" dirty="0">
                <a:solidFill>
                  <a:srgbClr val="040303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040303"/>
                </a:solidFill>
                <a:latin typeface="Times New Roman"/>
                <a:cs typeface="Times New Roman"/>
              </a:rPr>
              <a:t>effectively</a:t>
            </a:r>
            <a:r>
              <a:rPr sz="2800" spc="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040303"/>
                </a:solidFill>
                <a:latin typeface="Times New Roman"/>
                <a:cs typeface="Times New Roman"/>
              </a:rPr>
              <a:t>manage </a:t>
            </a:r>
            <a:r>
              <a:rPr sz="2800" spc="45" dirty="0">
                <a:solidFill>
                  <a:srgbClr val="040303"/>
                </a:solidFill>
                <a:latin typeface="Times New Roman"/>
                <a:cs typeface="Times New Roman"/>
              </a:rPr>
              <a:t>these </a:t>
            </a:r>
            <a:r>
              <a:rPr sz="2800" spc="50" dirty="0">
                <a:solidFill>
                  <a:srgbClr val="040303"/>
                </a:solidFill>
                <a:latin typeface="Times New Roman"/>
                <a:cs typeface="Times New Roman"/>
              </a:rPr>
              <a:t> resources</a:t>
            </a:r>
            <a:r>
              <a:rPr sz="28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40303"/>
                </a:solidFill>
                <a:latin typeface="Times New Roman"/>
                <a:cs typeface="Times New Roman"/>
              </a:rPr>
              <a:t>while</a:t>
            </a:r>
            <a:r>
              <a:rPr sz="28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040303"/>
                </a:solidFill>
                <a:latin typeface="Times New Roman"/>
                <a:cs typeface="Times New Roman"/>
              </a:rPr>
              <a:t>also</a:t>
            </a:r>
            <a:r>
              <a:rPr sz="28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040303"/>
                </a:solidFill>
                <a:latin typeface="Times New Roman"/>
                <a:cs typeface="Times New Roman"/>
              </a:rPr>
              <a:t>facilitating</a:t>
            </a:r>
            <a:r>
              <a:rPr sz="28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040303"/>
                </a:solidFill>
                <a:latin typeface="Times New Roman"/>
                <a:cs typeface="Times New Roman"/>
              </a:rPr>
              <a:t>easy</a:t>
            </a:r>
            <a:r>
              <a:rPr sz="28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040303"/>
                </a:solidFill>
                <a:latin typeface="Times New Roman"/>
                <a:cs typeface="Times New Roman"/>
              </a:rPr>
              <a:t>sharing</a:t>
            </a:r>
            <a:r>
              <a:rPr sz="28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65" dirty="0">
                <a:solidFill>
                  <a:srgbClr val="040303"/>
                </a:solidFill>
                <a:latin typeface="Times New Roman"/>
                <a:cs typeface="Times New Roman"/>
              </a:rPr>
              <a:t>with</a:t>
            </a:r>
            <a:r>
              <a:rPr sz="28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40303"/>
                </a:solidFill>
                <a:latin typeface="Times New Roman"/>
                <a:cs typeface="Times New Roman"/>
              </a:rPr>
              <a:t>students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143501"/>
            <a:ext cx="18288000" cy="5143500"/>
          </a:xfrm>
          <a:custGeom>
            <a:avLst/>
            <a:gdLst/>
            <a:ahLst/>
            <a:cxnLst/>
            <a:rect l="l" t="t" r="r" b="b"/>
            <a:pathLst>
              <a:path w="18288000" h="5143500">
                <a:moveTo>
                  <a:pt x="0" y="5143499"/>
                </a:moveTo>
                <a:lnTo>
                  <a:pt x="18287998" y="5143499"/>
                </a:lnTo>
                <a:lnTo>
                  <a:pt x="18287998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8275935" cy="5143500"/>
          </a:xfrm>
          <a:custGeom>
            <a:avLst/>
            <a:gdLst/>
            <a:ahLst/>
            <a:cxnLst/>
            <a:rect l="l" t="t" r="r" b="b"/>
            <a:pathLst>
              <a:path w="18275935" h="5143500">
                <a:moveTo>
                  <a:pt x="0" y="0"/>
                </a:moveTo>
                <a:lnTo>
                  <a:pt x="18275497" y="0"/>
                </a:lnTo>
                <a:lnTo>
                  <a:pt x="1827549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7608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9064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75" dirty="0"/>
              <a:t>Thank</a:t>
            </a:r>
            <a:r>
              <a:rPr spc="-75" dirty="0"/>
              <a:t> </a:t>
            </a:r>
            <a:r>
              <a:rPr spc="740" dirty="0"/>
              <a:t>You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01624" y="4621448"/>
            <a:ext cx="7684770" cy="2237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0" spc="345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4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500" spc="395" dirty="0">
                <a:solidFill>
                  <a:srgbClr val="FFFFFF"/>
                </a:solidFill>
                <a:latin typeface="Times New Roman"/>
                <a:cs typeface="Times New Roman"/>
              </a:rPr>
              <a:t>Much!</a:t>
            </a:r>
            <a:endParaRPr sz="14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2325" y="9012661"/>
            <a:ext cx="84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9123" y="8996004"/>
            <a:ext cx="287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2185" y="8996004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1028701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82295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4528" y="4058648"/>
            <a:ext cx="604583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400" spc="2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3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Lecturer</a:t>
            </a:r>
            <a:endParaRPr sz="3400">
              <a:latin typeface="Verdana"/>
              <a:cs typeface="Verdana"/>
            </a:endParaRPr>
          </a:p>
          <a:p>
            <a:pPr marL="12700" marR="5080" algn="ctr">
              <a:lnSpc>
                <a:spcPct val="115799"/>
              </a:lnSpc>
            </a:pP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3400" spc="-90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3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4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0817"/>
            <a:ext cx="18275935" cy="2893695"/>
          </a:xfrm>
          <a:custGeom>
            <a:avLst/>
            <a:gdLst/>
            <a:ahLst/>
            <a:cxnLst/>
            <a:rect l="l" t="t" r="r" b="b"/>
            <a:pathLst>
              <a:path w="18275935" h="2893695">
                <a:moveTo>
                  <a:pt x="18275497" y="2893218"/>
                </a:moveTo>
                <a:lnTo>
                  <a:pt x="0" y="2893218"/>
                </a:lnTo>
                <a:lnTo>
                  <a:pt x="0" y="0"/>
                </a:lnTo>
                <a:lnTo>
                  <a:pt x="18275497" y="0"/>
                </a:lnTo>
                <a:lnTo>
                  <a:pt x="18275497" y="2893218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7026" y="1498704"/>
            <a:ext cx="10177780" cy="13430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40330">
              <a:lnSpc>
                <a:spcPts val="6320"/>
              </a:lnSpc>
              <a:spcBef>
                <a:spcPts val="114"/>
              </a:spcBef>
            </a:pPr>
            <a:r>
              <a:rPr sz="5300" b="1" spc="85" dirty="0">
                <a:latin typeface="Arial"/>
                <a:cs typeface="Arial"/>
              </a:rPr>
              <a:t>Our</a:t>
            </a:r>
            <a:r>
              <a:rPr sz="5300" b="1" spc="-250" dirty="0">
                <a:latin typeface="Arial"/>
                <a:cs typeface="Arial"/>
              </a:rPr>
              <a:t> </a:t>
            </a:r>
            <a:r>
              <a:rPr sz="5300" b="1" spc="120" dirty="0">
                <a:latin typeface="Arial"/>
                <a:cs typeface="Arial"/>
              </a:rPr>
              <a:t>Project</a:t>
            </a:r>
            <a:r>
              <a:rPr sz="5300" b="1" spc="-250" dirty="0">
                <a:latin typeface="Arial"/>
                <a:cs typeface="Arial"/>
              </a:rPr>
              <a:t> </a:t>
            </a:r>
            <a:r>
              <a:rPr sz="5300" b="1" spc="45" dirty="0">
                <a:latin typeface="Arial"/>
                <a:cs typeface="Arial"/>
              </a:rPr>
              <a:t>Supervisor</a:t>
            </a:r>
            <a:endParaRPr sz="5300">
              <a:latin typeface="Arial"/>
              <a:cs typeface="Arial"/>
            </a:endParaRPr>
          </a:p>
          <a:p>
            <a:pPr marL="12700">
              <a:lnSpc>
                <a:spcPts val="4040"/>
              </a:lnSpc>
            </a:pPr>
            <a:r>
              <a:rPr sz="3400" spc="-5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3400" spc="6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400" spc="6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400" spc="-3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400" spc="-15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3400" spc="-3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400" spc="-2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400" spc="45" dirty="0">
                <a:solidFill>
                  <a:srgbClr val="000000"/>
                </a:solidFill>
                <a:latin typeface="Verdana"/>
                <a:cs typeface="Verdana"/>
              </a:rPr>
              <a:t>tt</a:t>
            </a:r>
            <a:r>
              <a:rPr sz="3400" spc="6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400" spc="-7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3400" spc="-2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400" spc="5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400" spc="-3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400" spc="105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400" spc="-3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3400" spc="3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400" spc="6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400" spc="-85" dirty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3400" spc="-3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400" spc="-8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400" spc="-315" dirty="0">
                <a:solidFill>
                  <a:srgbClr val="000000"/>
                </a:solidFill>
                <a:latin typeface="Verdana"/>
                <a:cs typeface="Verdana"/>
              </a:rPr>
              <a:t>x</a:t>
            </a:r>
            <a:r>
              <a:rPr sz="3400" spc="5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1918" y="8743950"/>
            <a:ext cx="9724390" cy="1012825"/>
          </a:xfrm>
          <a:custGeom>
            <a:avLst/>
            <a:gdLst/>
            <a:ahLst/>
            <a:cxnLst/>
            <a:rect l="l" t="t" r="r" b="b"/>
            <a:pathLst>
              <a:path w="9724390" h="1012825">
                <a:moveTo>
                  <a:pt x="0" y="0"/>
                </a:moveTo>
                <a:lnTo>
                  <a:pt x="9724161" y="0"/>
                </a:lnTo>
                <a:lnTo>
                  <a:pt x="9724161" y="1012626"/>
                </a:lnTo>
                <a:lnTo>
                  <a:pt x="0" y="1012626"/>
                </a:lnTo>
                <a:lnTo>
                  <a:pt x="0" y="0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8656" y="8996003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4074" y="9037890"/>
            <a:ext cx="4349750" cy="438150"/>
          </a:xfrm>
          <a:custGeom>
            <a:avLst/>
            <a:gdLst/>
            <a:ahLst/>
            <a:cxnLst/>
            <a:rect l="l" t="t" r="r" b="b"/>
            <a:pathLst>
              <a:path w="4349750" h="438150">
                <a:moveTo>
                  <a:pt x="438111" y="219049"/>
                </a:moveTo>
                <a:lnTo>
                  <a:pt x="375831" y="206019"/>
                </a:lnTo>
                <a:lnTo>
                  <a:pt x="328117" y="191135"/>
                </a:lnTo>
                <a:lnTo>
                  <a:pt x="292442" y="171869"/>
                </a:lnTo>
                <a:lnTo>
                  <a:pt x="246964" y="109982"/>
                </a:lnTo>
                <a:lnTo>
                  <a:pt x="232092" y="62280"/>
                </a:lnTo>
                <a:lnTo>
                  <a:pt x="219049" y="0"/>
                </a:lnTo>
                <a:lnTo>
                  <a:pt x="206019" y="62280"/>
                </a:lnTo>
                <a:lnTo>
                  <a:pt x="191135" y="109982"/>
                </a:lnTo>
                <a:lnTo>
                  <a:pt x="171869" y="145669"/>
                </a:lnTo>
                <a:lnTo>
                  <a:pt x="109982" y="191135"/>
                </a:lnTo>
                <a:lnTo>
                  <a:pt x="62268" y="206019"/>
                </a:lnTo>
                <a:lnTo>
                  <a:pt x="0" y="219049"/>
                </a:lnTo>
                <a:lnTo>
                  <a:pt x="62268" y="232092"/>
                </a:lnTo>
                <a:lnTo>
                  <a:pt x="109982" y="246964"/>
                </a:lnTo>
                <a:lnTo>
                  <a:pt x="145669" y="266242"/>
                </a:lnTo>
                <a:lnTo>
                  <a:pt x="191135" y="328129"/>
                </a:lnTo>
                <a:lnTo>
                  <a:pt x="206019" y="375831"/>
                </a:lnTo>
                <a:lnTo>
                  <a:pt x="219049" y="438111"/>
                </a:lnTo>
                <a:lnTo>
                  <a:pt x="232092" y="375831"/>
                </a:lnTo>
                <a:lnTo>
                  <a:pt x="246964" y="328129"/>
                </a:lnTo>
                <a:lnTo>
                  <a:pt x="266242" y="292442"/>
                </a:lnTo>
                <a:lnTo>
                  <a:pt x="328117" y="246964"/>
                </a:lnTo>
                <a:lnTo>
                  <a:pt x="375831" y="232092"/>
                </a:lnTo>
                <a:lnTo>
                  <a:pt x="438111" y="219049"/>
                </a:lnTo>
                <a:close/>
              </a:path>
              <a:path w="4349750" h="438150">
                <a:moveTo>
                  <a:pt x="4349559" y="219049"/>
                </a:moveTo>
                <a:lnTo>
                  <a:pt x="4287291" y="206019"/>
                </a:lnTo>
                <a:lnTo>
                  <a:pt x="4239577" y="191135"/>
                </a:lnTo>
                <a:lnTo>
                  <a:pt x="4203890" y="171869"/>
                </a:lnTo>
                <a:lnTo>
                  <a:pt x="4158424" y="109982"/>
                </a:lnTo>
                <a:lnTo>
                  <a:pt x="4143540" y="62280"/>
                </a:lnTo>
                <a:lnTo>
                  <a:pt x="4130510" y="0"/>
                </a:lnTo>
                <a:lnTo>
                  <a:pt x="4117467" y="62280"/>
                </a:lnTo>
                <a:lnTo>
                  <a:pt x="4102595" y="109982"/>
                </a:lnTo>
                <a:lnTo>
                  <a:pt x="4083316" y="145669"/>
                </a:lnTo>
                <a:lnTo>
                  <a:pt x="4021429" y="191135"/>
                </a:lnTo>
                <a:lnTo>
                  <a:pt x="3973728" y="206019"/>
                </a:lnTo>
                <a:lnTo>
                  <a:pt x="3911447" y="219049"/>
                </a:lnTo>
                <a:lnTo>
                  <a:pt x="3973728" y="232092"/>
                </a:lnTo>
                <a:lnTo>
                  <a:pt x="4021429" y="246964"/>
                </a:lnTo>
                <a:lnTo>
                  <a:pt x="4057116" y="266242"/>
                </a:lnTo>
                <a:lnTo>
                  <a:pt x="4102595" y="328129"/>
                </a:lnTo>
                <a:lnTo>
                  <a:pt x="4117467" y="375831"/>
                </a:lnTo>
                <a:lnTo>
                  <a:pt x="4130510" y="438111"/>
                </a:lnTo>
                <a:lnTo>
                  <a:pt x="4143540" y="375831"/>
                </a:lnTo>
                <a:lnTo>
                  <a:pt x="4158424" y="328129"/>
                </a:lnTo>
                <a:lnTo>
                  <a:pt x="4177690" y="292442"/>
                </a:lnTo>
                <a:lnTo>
                  <a:pt x="4239577" y="246964"/>
                </a:lnTo>
                <a:lnTo>
                  <a:pt x="4287291" y="232092"/>
                </a:lnTo>
                <a:lnTo>
                  <a:pt x="4349559" y="219049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65588" y="8996003"/>
            <a:ext cx="287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8791" y="9012663"/>
            <a:ext cx="84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814" y="414144"/>
            <a:ext cx="16230600" cy="7534275"/>
          </a:xfrm>
          <a:custGeom>
            <a:avLst/>
            <a:gdLst/>
            <a:ahLst/>
            <a:cxnLst/>
            <a:rect l="l" t="t" r="r" b="b"/>
            <a:pathLst>
              <a:path w="16230600" h="7534275">
                <a:moveTo>
                  <a:pt x="0" y="0"/>
                </a:moveTo>
                <a:lnTo>
                  <a:pt x="16230370" y="0"/>
                </a:lnTo>
                <a:lnTo>
                  <a:pt x="16230370" y="7534274"/>
                </a:lnTo>
                <a:lnTo>
                  <a:pt x="0" y="7534274"/>
                </a:lnTo>
                <a:lnTo>
                  <a:pt x="0" y="0"/>
                </a:lnTo>
              </a:path>
            </a:pathLst>
          </a:custGeom>
          <a:ln w="76170">
            <a:solidFill>
              <a:srgbClr val="04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79349" y="8735623"/>
            <a:ext cx="9724390" cy="1012825"/>
            <a:chOff x="4479349" y="8735623"/>
            <a:chExt cx="9724390" cy="1012825"/>
          </a:xfrm>
        </p:grpSpPr>
        <p:sp>
          <p:nvSpPr>
            <p:cNvPr id="5" name="object 5"/>
            <p:cNvSpPr/>
            <p:nvPr/>
          </p:nvSpPr>
          <p:spPr>
            <a:xfrm>
              <a:off x="4479349" y="8735623"/>
              <a:ext cx="9724390" cy="1012825"/>
            </a:xfrm>
            <a:custGeom>
              <a:avLst/>
              <a:gdLst/>
              <a:ahLst/>
              <a:cxnLst/>
              <a:rect l="l" t="t" r="r" b="b"/>
              <a:pathLst>
                <a:path w="9724390" h="1012825">
                  <a:moveTo>
                    <a:pt x="0" y="0"/>
                  </a:moveTo>
                  <a:lnTo>
                    <a:pt x="9724160" y="0"/>
                  </a:lnTo>
                  <a:lnTo>
                    <a:pt x="9724160" y="1012626"/>
                  </a:lnTo>
                  <a:lnTo>
                    <a:pt x="0" y="1012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5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4074" y="9037891"/>
              <a:ext cx="4349750" cy="438150"/>
            </a:xfrm>
            <a:custGeom>
              <a:avLst/>
              <a:gdLst/>
              <a:ahLst/>
              <a:cxnLst/>
              <a:rect l="l" t="t" r="r" b="b"/>
              <a:pathLst>
                <a:path w="4349750" h="438150">
                  <a:moveTo>
                    <a:pt x="438111" y="219049"/>
                  </a:moveTo>
                  <a:lnTo>
                    <a:pt x="375831" y="206019"/>
                  </a:lnTo>
                  <a:lnTo>
                    <a:pt x="328117" y="191135"/>
                  </a:lnTo>
                  <a:lnTo>
                    <a:pt x="292442" y="171869"/>
                  </a:lnTo>
                  <a:lnTo>
                    <a:pt x="246964" y="109982"/>
                  </a:lnTo>
                  <a:lnTo>
                    <a:pt x="232092" y="62268"/>
                  </a:lnTo>
                  <a:lnTo>
                    <a:pt x="219049" y="0"/>
                  </a:lnTo>
                  <a:lnTo>
                    <a:pt x="206019" y="62268"/>
                  </a:lnTo>
                  <a:lnTo>
                    <a:pt x="191135" y="109982"/>
                  </a:lnTo>
                  <a:lnTo>
                    <a:pt x="171869" y="145669"/>
                  </a:lnTo>
                  <a:lnTo>
                    <a:pt x="109982" y="191135"/>
                  </a:lnTo>
                  <a:lnTo>
                    <a:pt x="62268" y="206019"/>
                  </a:lnTo>
                  <a:lnTo>
                    <a:pt x="0" y="219049"/>
                  </a:lnTo>
                  <a:lnTo>
                    <a:pt x="62268" y="232092"/>
                  </a:lnTo>
                  <a:lnTo>
                    <a:pt x="109982" y="246964"/>
                  </a:lnTo>
                  <a:lnTo>
                    <a:pt x="145669" y="266242"/>
                  </a:lnTo>
                  <a:lnTo>
                    <a:pt x="191135" y="328129"/>
                  </a:lnTo>
                  <a:lnTo>
                    <a:pt x="206019" y="375831"/>
                  </a:lnTo>
                  <a:lnTo>
                    <a:pt x="219049" y="438111"/>
                  </a:lnTo>
                  <a:lnTo>
                    <a:pt x="232092" y="375831"/>
                  </a:lnTo>
                  <a:lnTo>
                    <a:pt x="246964" y="328129"/>
                  </a:lnTo>
                  <a:lnTo>
                    <a:pt x="266242" y="292442"/>
                  </a:lnTo>
                  <a:lnTo>
                    <a:pt x="328117" y="246964"/>
                  </a:lnTo>
                  <a:lnTo>
                    <a:pt x="375831" y="232092"/>
                  </a:lnTo>
                  <a:lnTo>
                    <a:pt x="438111" y="219049"/>
                  </a:lnTo>
                  <a:close/>
                </a:path>
                <a:path w="4349750" h="438150">
                  <a:moveTo>
                    <a:pt x="4349559" y="219049"/>
                  </a:moveTo>
                  <a:lnTo>
                    <a:pt x="4287291" y="206019"/>
                  </a:lnTo>
                  <a:lnTo>
                    <a:pt x="4239577" y="191135"/>
                  </a:lnTo>
                  <a:lnTo>
                    <a:pt x="4203890" y="171869"/>
                  </a:lnTo>
                  <a:lnTo>
                    <a:pt x="4158424" y="109982"/>
                  </a:lnTo>
                  <a:lnTo>
                    <a:pt x="4143540" y="62268"/>
                  </a:lnTo>
                  <a:lnTo>
                    <a:pt x="4130510" y="0"/>
                  </a:lnTo>
                  <a:lnTo>
                    <a:pt x="4117467" y="62268"/>
                  </a:lnTo>
                  <a:lnTo>
                    <a:pt x="4102595" y="109982"/>
                  </a:lnTo>
                  <a:lnTo>
                    <a:pt x="4083316" y="145669"/>
                  </a:lnTo>
                  <a:lnTo>
                    <a:pt x="4021429" y="191135"/>
                  </a:lnTo>
                  <a:lnTo>
                    <a:pt x="3973728" y="206019"/>
                  </a:lnTo>
                  <a:lnTo>
                    <a:pt x="3911447" y="219049"/>
                  </a:lnTo>
                  <a:lnTo>
                    <a:pt x="3973728" y="232092"/>
                  </a:lnTo>
                  <a:lnTo>
                    <a:pt x="4021429" y="246964"/>
                  </a:lnTo>
                  <a:lnTo>
                    <a:pt x="4057116" y="266242"/>
                  </a:lnTo>
                  <a:lnTo>
                    <a:pt x="4102595" y="328129"/>
                  </a:lnTo>
                  <a:lnTo>
                    <a:pt x="4117467" y="375831"/>
                  </a:lnTo>
                  <a:lnTo>
                    <a:pt x="4130510" y="438111"/>
                  </a:lnTo>
                  <a:lnTo>
                    <a:pt x="4143540" y="375831"/>
                  </a:lnTo>
                  <a:lnTo>
                    <a:pt x="4158424" y="328129"/>
                  </a:lnTo>
                  <a:lnTo>
                    <a:pt x="4177690" y="292442"/>
                  </a:lnTo>
                  <a:lnTo>
                    <a:pt x="4239577" y="246964"/>
                  </a:lnTo>
                  <a:lnTo>
                    <a:pt x="4287291" y="232092"/>
                  </a:lnTo>
                  <a:lnTo>
                    <a:pt x="4349559" y="219049"/>
                  </a:lnTo>
                  <a:close/>
                </a:path>
              </a:pathLst>
            </a:custGeom>
            <a:solidFill>
              <a:srgbClr val="04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588791" y="9012661"/>
            <a:ext cx="84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5588" y="8996004"/>
            <a:ext cx="287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8656" y="8996004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40818"/>
            <a:ext cx="18275935" cy="3791585"/>
          </a:xfrm>
          <a:custGeom>
            <a:avLst/>
            <a:gdLst/>
            <a:ahLst/>
            <a:cxnLst/>
            <a:rect l="l" t="t" r="r" b="b"/>
            <a:pathLst>
              <a:path w="18275935" h="3791585">
                <a:moveTo>
                  <a:pt x="0" y="0"/>
                </a:moveTo>
                <a:lnTo>
                  <a:pt x="18275497" y="0"/>
                </a:lnTo>
                <a:lnTo>
                  <a:pt x="18275497" y="3791532"/>
                </a:lnTo>
                <a:lnTo>
                  <a:pt x="0" y="3791532"/>
                </a:lnTo>
                <a:lnTo>
                  <a:pt x="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54566" y="3464981"/>
            <a:ext cx="7179309" cy="1407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50" b="1" spc="290" dirty="0">
                <a:latin typeface="Arial"/>
                <a:cs typeface="Arial"/>
              </a:rPr>
              <a:t>Introduction</a:t>
            </a:r>
            <a:endParaRPr sz="9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427" y="3345984"/>
            <a:ext cx="1236345" cy="1236345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617977" y="1235920"/>
                </a:moveTo>
                <a:lnTo>
                  <a:pt x="569667" y="1234061"/>
                </a:lnTo>
                <a:lnTo>
                  <a:pt x="522390" y="1228575"/>
                </a:lnTo>
                <a:lnTo>
                  <a:pt x="476267" y="1219599"/>
                </a:lnTo>
                <a:lnTo>
                  <a:pt x="431436" y="1207272"/>
                </a:lnTo>
                <a:lnTo>
                  <a:pt x="388033" y="1191730"/>
                </a:lnTo>
                <a:lnTo>
                  <a:pt x="346197" y="1173110"/>
                </a:lnTo>
                <a:lnTo>
                  <a:pt x="306063" y="1151551"/>
                </a:lnTo>
                <a:lnTo>
                  <a:pt x="267771" y="1127188"/>
                </a:lnTo>
                <a:lnTo>
                  <a:pt x="231457" y="1100161"/>
                </a:lnTo>
                <a:lnTo>
                  <a:pt x="197259" y="1070606"/>
                </a:lnTo>
                <a:lnTo>
                  <a:pt x="165313" y="1038661"/>
                </a:lnTo>
                <a:lnTo>
                  <a:pt x="135758" y="1004463"/>
                </a:lnTo>
                <a:lnTo>
                  <a:pt x="108731" y="968149"/>
                </a:lnTo>
                <a:lnTo>
                  <a:pt x="84369" y="929856"/>
                </a:lnTo>
                <a:lnTo>
                  <a:pt x="62810" y="889723"/>
                </a:lnTo>
                <a:lnTo>
                  <a:pt x="44190" y="847887"/>
                </a:lnTo>
                <a:lnTo>
                  <a:pt x="28648" y="804484"/>
                </a:lnTo>
                <a:lnTo>
                  <a:pt x="16320" y="759652"/>
                </a:lnTo>
                <a:lnTo>
                  <a:pt x="7345" y="713530"/>
                </a:lnTo>
                <a:lnTo>
                  <a:pt x="1859" y="666253"/>
                </a:lnTo>
                <a:lnTo>
                  <a:pt x="0" y="617961"/>
                </a:lnTo>
                <a:lnTo>
                  <a:pt x="1859" y="569667"/>
                </a:lnTo>
                <a:lnTo>
                  <a:pt x="7345" y="522390"/>
                </a:lnTo>
                <a:lnTo>
                  <a:pt x="16320" y="476267"/>
                </a:lnTo>
                <a:lnTo>
                  <a:pt x="28648" y="431436"/>
                </a:lnTo>
                <a:lnTo>
                  <a:pt x="44190" y="388033"/>
                </a:lnTo>
                <a:lnTo>
                  <a:pt x="62810" y="346197"/>
                </a:lnTo>
                <a:lnTo>
                  <a:pt x="84369" y="306063"/>
                </a:lnTo>
                <a:lnTo>
                  <a:pt x="108731" y="267771"/>
                </a:lnTo>
                <a:lnTo>
                  <a:pt x="135758" y="231457"/>
                </a:lnTo>
                <a:lnTo>
                  <a:pt x="165313" y="197259"/>
                </a:lnTo>
                <a:lnTo>
                  <a:pt x="197259" y="165313"/>
                </a:lnTo>
                <a:lnTo>
                  <a:pt x="231457" y="135758"/>
                </a:lnTo>
                <a:lnTo>
                  <a:pt x="267771" y="108731"/>
                </a:lnTo>
                <a:lnTo>
                  <a:pt x="306063" y="84369"/>
                </a:lnTo>
                <a:lnTo>
                  <a:pt x="346197" y="62810"/>
                </a:lnTo>
                <a:lnTo>
                  <a:pt x="388033" y="44190"/>
                </a:lnTo>
                <a:lnTo>
                  <a:pt x="431436" y="28648"/>
                </a:lnTo>
                <a:lnTo>
                  <a:pt x="476267" y="16320"/>
                </a:lnTo>
                <a:lnTo>
                  <a:pt x="522390" y="7345"/>
                </a:lnTo>
                <a:lnTo>
                  <a:pt x="569667" y="1859"/>
                </a:lnTo>
                <a:lnTo>
                  <a:pt x="617960" y="0"/>
                </a:lnTo>
                <a:lnTo>
                  <a:pt x="666253" y="1859"/>
                </a:lnTo>
                <a:lnTo>
                  <a:pt x="713530" y="7345"/>
                </a:lnTo>
                <a:lnTo>
                  <a:pt x="759653" y="16320"/>
                </a:lnTo>
                <a:lnTo>
                  <a:pt x="804484" y="28648"/>
                </a:lnTo>
                <a:lnTo>
                  <a:pt x="847887" y="44190"/>
                </a:lnTo>
                <a:lnTo>
                  <a:pt x="889723" y="62810"/>
                </a:lnTo>
                <a:lnTo>
                  <a:pt x="929856" y="84369"/>
                </a:lnTo>
                <a:lnTo>
                  <a:pt x="968149" y="108731"/>
                </a:lnTo>
                <a:lnTo>
                  <a:pt x="1004463" y="135758"/>
                </a:lnTo>
                <a:lnTo>
                  <a:pt x="1038661" y="165313"/>
                </a:lnTo>
                <a:lnTo>
                  <a:pt x="1070606" y="197259"/>
                </a:lnTo>
                <a:lnTo>
                  <a:pt x="1100161" y="231457"/>
                </a:lnTo>
                <a:lnTo>
                  <a:pt x="1127189" y="267771"/>
                </a:lnTo>
                <a:lnTo>
                  <a:pt x="1151551" y="306063"/>
                </a:lnTo>
                <a:lnTo>
                  <a:pt x="1173110" y="346197"/>
                </a:lnTo>
                <a:lnTo>
                  <a:pt x="1191730" y="388033"/>
                </a:lnTo>
                <a:lnTo>
                  <a:pt x="1207272" y="431436"/>
                </a:lnTo>
                <a:lnTo>
                  <a:pt x="1219599" y="476267"/>
                </a:lnTo>
                <a:lnTo>
                  <a:pt x="1228575" y="522390"/>
                </a:lnTo>
                <a:lnTo>
                  <a:pt x="1234061" y="569667"/>
                </a:lnTo>
                <a:lnTo>
                  <a:pt x="1235920" y="617959"/>
                </a:lnTo>
                <a:lnTo>
                  <a:pt x="1234061" y="666253"/>
                </a:lnTo>
                <a:lnTo>
                  <a:pt x="1228575" y="713530"/>
                </a:lnTo>
                <a:lnTo>
                  <a:pt x="1219599" y="759652"/>
                </a:lnTo>
                <a:lnTo>
                  <a:pt x="1207272" y="804484"/>
                </a:lnTo>
                <a:lnTo>
                  <a:pt x="1191730" y="847887"/>
                </a:lnTo>
                <a:lnTo>
                  <a:pt x="1173110" y="889723"/>
                </a:lnTo>
                <a:lnTo>
                  <a:pt x="1151551" y="929856"/>
                </a:lnTo>
                <a:lnTo>
                  <a:pt x="1127189" y="968149"/>
                </a:lnTo>
                <a:lnTo>
                  <a:pt x="1100161" y="1004463"/>
                </a:lnTo>
                <a:lnTo>
                  <a:pt x="1070606" y="1038661"/>
                </a:lnTo>
                <a:lnTo>
                  <a:pt x="1038661" y="1070606"/>
                </a:lnTo>
                <a:lnTo>
                  <a:pt x="1004463" y="1100161"/>
                </a:lnTo>
                <a:lnTo>
                  <a:pt x="968149" y="1127188"/>
                </a:lnTo>
                <a:lnTo>
                  <a:pt x="929856" y="1151551"/>
                </a:lnTo>
                <a:lnTo>
                  <a:pt x="889723" y="1173110"/>
                </a:lnTo>
                <a:lnTo>
                  <a:pt x="847887" y="1191730"/>
                </a:lnTo>
                <a:lnTo>
                  <a:pt x="804484" y="1207272"/>
                </a:lnTo>
                <a:lnTo>
                  <a:pt x="759653" y="1219599"/>
                </a:lnTo>
                <a:lnTo>
                  <a:pt x="713530" y="1228575"/>
                </a:lnTo>
                <a:lnTo>
                  <a:pt x="666253" y="1234061"/>
                </a:lnTo>
                <a:lnTo>
                  <a:pt x="617977" y="1235920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2427" y="5265399"/>
            <a:ext cx="1236345" cy="1236345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617960" y="1235920"/>
                </a:moveTo>
                <a:lnTo>
                  <a:pt x="569667" y="1234061"/>
                </a:lnTo>
                <a:lnTo>
                  <a:pt x="522390" y="1228575"/>
                </a:lnTo>
                <a:lnTo>
                  <a:pt x="476267" y="1219599"/>
                </a:lnTo>
                <a:lnTo>
                  <a:pt x="431436" y="1207272"/>
                </a:lnTo>
                <a:lnTo>
                  <a:pt x="388033" y="1191729"/>
                </a:lnTo>
                <a:lnTo>
                  <a:pt x="346196" y="1173110"/>
                </a:lnTo>
                <a:lnTo>
                  <a:pt x="306063" y="1151550"/>
                </a:lnTo>
                <a:lnTo>
                  <a:pt x="267771" y="1127188"/>
                </a:lnTo>
                <a:lnTo>
                  <a:pt x="231457" y="1100161"/>
                </a:lnTo>
                <a:lnTo>
                  <a:pt x="197259" y="1070606"/>
                </a:lnTo>
                <a:lnTo>
                  <a:pt x="165313" y="1038661"/>
                </a:lnTo>
                <a:lnTo>
                  <a:pt x="135758" y="1004462"/>
                </a:lnTo>
                <a:lnTo>
                  <a:pt x="108731" y="968148"/>
                </a:lnTo>
                <a:lnTo>
                  <a:pt x="84369" y="929856"/>
                </a:lnTo>
                <a:lnTo>
                  <a:pt x="62810" y="889723"/>
                </a:lnTo>
                <a:lnTo>
                  <a:pt x="44190" y="847886"/>
                </a:lnTo>
                <a:lnTo>
                  <a:pt x="28648" y="804484"/>
                </a:lnTo>
                <a:lnTo>
                  <a:pt x="16320" y="759652"/>
                </a:lnTo>
                <a:lnTo>
                  <a:pt x="7345" y="713530"/>
                </a:lnTo>
                <a:lnTo>
                  <a:pt x="1859" y="666253"/>
                </a:lnTo>
                <a:lnTo>
                  <a:pt x="0" y="617960"/>
                </a:lnTo>
                <a:lnTo>
                  <a:pt x="1859" y="569667"/>
                </a:lnTo>
                <a:lnTo>
                  <a:pt x="7345" y="522390"/>
                </a:lnTo>
                <a:lnTo>
                  <a:pt x="16320" y="476267"/>
                </a:lnTo>
                <a:lnTo>
                  <a:pt x="28648" y="431436"/>
                </a:lnTo>
                <a:lnTo>
                  <a:pt x="44190" y="388033"/>
                </a:lnTo>
                <a:lnTo>
                  <a:pt x="62810" y="346197"/>
                </a:lnTo>
                <a:lnTo>
                  <a:pt x="84369" y="306063"/>
                </a:lnTo>
                <a:lnTo>
                  <a:pt x="108731" y="267771"/>
                </a:lnTo>
                <a:lnTo>
                  <a:pt x="135758" y="231457"/>
                </a:lnTo>
                <a:lnTo>
                  <a:pt x="165313" y="197259"/>
                </a:lnTo>
                <a:lnTo>
                  <a:pt x="197259" y="165313"/>
                </a:lnTo>
                <a:lnTo>
                  <a:pt x="231457" y="135758"/>
                </a:lnTo>
                <a:lnTo>
                  <a:pt x="267771" y="108731"/>
                </a:lnTo>
                <a:lnTo>
                  <a:pt x="306063" y="84369"/>
                </a:lnTo>
                <a:lnTo>
                  <a:pt x="346196" y="62810"/>
                </a:lnTo>
                <a:lnTo>
                  <a:pt x="388033" y="44190"/>
                </a:lnTo>
                <a:lnTo>
                  <a:pt x="431436" y="28648"/>
                </a:lnTo>
                <a:lnTo>
                  <a:pt x="476267" y="16320"/>
                </a:lnTo>
                <a:lnTo>
                  <a:pt x="522390" y="7345"/>
                </a:lnTo>
                <a:lnTo>
                  <a:pt x="569667" y="1859"/>
                </a:lnTo>
                <a:lnTo>
                  <a:pt x="617960" y="0"/>
                </a:lnTo>
                <a:lnTo>
                  <a:pt x="666253" y="1859"/>
                </a:lnTo>
                <a:lnTo>
                  <a:pt x="713530" y="7345"/>
                </a:lnTo>
                <a:lnTo>
                  <a:pt x="759652" y="16320"/>
                </a:lnTo>
                <a:lnTo>
                  <a:pt x="804484" y="28648"/>
                </a:lnTo>
                <a:lnTo>
                  <a:pt x="847887" y="44190"/>
                </a:lnTo>
                <a:lnTo>
                  <a:pt x="889723" y="62810"/>
                </a:lnTo>
                <a:lnTo>
                  <a:pt x="929856" y="84369"/>
                </a:lnTo>
                <a:lnTo>
                  <a:pt x="968149" y="108731"/>
                </a:lnTo>
                <a:lnTo>
                  <a:pt x="1004463" y="135758"/>
                </a:lnTo>
                <a:lnTo>
                  <a:pt x="1038661" y="165313"/>
                </a:lnTo>
                <a:lnTo>
                  <a:pt x="1070606" y="197259"/>
                </a:lnTo>
                <a:lnTo>
                  <a:pt x="1100161" y="231457"/>
                </a:lnTo>
                <a:lnTo>
                  <a:pt x="1127188" y="267771"/>
                </a:lnTo>
                <a:lnTo>
                  <a:pt x="1151551" y="306063"/>
                </a:lnTo>
                <a:lnTo>
                  <a:pt x="1173110" y="346197"/>
                </a:lnTo>
                <a:lnTo>
                  <a:pt x="1191730" y="388033"/>
                </a:lnTo>
                <a:lnTo>
                  <a:pt x="1207272" y="431436"/>
                </a:lnTo>
                <a:lnTo>
                  <a:pt x="1219599" y="476267"/>
                </a:lnTo>
                <a:lnTo>
                  <a:pt x="1228575" y="522390"/>
                </a:lnTo>
                <a:lnTo>
                  <a:pt x="1234061" y="569667"/>
                </a:lnTo>
                <a:lnTo>
                  <a:pt x="1235920" y="617961"/>
                </a:lnTo>
                <a:lnTo>
                  <a:pt x="1234061" y="666253"/>
                </a:lnTo>
                <a:lnTo>
                  <a:pt x="1228575" y="713530"/>
                </a:lnTo>
                <a:lnTo>
                  <a:pt x="1219599" y="759652"/>
                </a:lnTo>
                <a:lnTo>
                  <a:pt x="1207272" y="804484"/>
                </a:lnTo>
                <a:lnTo>
                  <a:pt x="1191730" y="847886"/>
                </a:lnTo>
                <a:lnTo>
                  <a:pt x="1173110" y="889723"/>
                </a:lnTo>
                <a:lnTo>
                  <a:pt x="1151551" y="929856"/>
                </a:lnTo>
                <a:lnTo>
                  <a:pt x="1127188" y="968148"/>
                </a:lnTo>
                <a:lnTo>
                  <a:pt x="1100161" y="1004462"/>
                </a:lnTo>
                <a:lnTo>
                  <a:pt x="1070606" y="1038661"/>
                </a:lnTo>
                <a:lnTo>
                  <a:pt x="1038661" y="1070606"/>
                </a:lnTo>
                <a:lnTo>
                  <a:pt x="1004463" y="1100161"/>
                </a:lnTo>
                <a:lnTo>
                  <a:pt x="968149" y="1127188"/>
                </a:lnTo>
                <a:lnTo>
                  <a:pt x="929856" y="1151550"/>
                </a:lnTo>
                <a:lnTo>
                  <a:pt x="889723" y="1173110"/>
                </a:lnTo>
                <a:lnTo>
                  <a:pt x="847887" y="1191729"/>
                </a:lnTo>
                <a:lnTo>
                  <a:pt x="804484" y="1207272"/>
                </a:lnTo>
                <a:lnTo>
                  <a:pt x="759652" y="1219599"/>
                </a:lnTo>
                <a:lnTo>
                  <a:pt x="713530" y="1228575"/>
                </a:lnTo>
                <a:lnTo>
                  <a:pt x="666253" y="1234061"/>
                </a:lnTo>
                <a:lnTo>
                  <a:pt x="617960" y="1235920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16606" y="808789"/>
            <a:ext cx="771715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220" dirty="0">
                <a:solidFill>
                  <a:srgbClr val="040303"/>
                </a:solidFill>
              </a:rPr>
              <a:t>Project</a:t>
            </a:r>
            <a:r>
              <a:rPr sz="8300" spc="-45" dirty="0">
                <a:solidFill>
                  <a:srgbClr val="040303"/>
                </a:solidFill>
              </a:rPr>
              <a:t> </a:t>
            </a:r>
            <a:r>
              <a:rPr sz="8300" spc="80" dirty="0">
                <a:solidFill>
                  <a:srgbClr val="040303"/>
                </a:solidFill>
              </a:rPr>
              <a:t>Overview</a:t>
            </a:r>
            <a:endParaRPr sz="8300"/>
          </a:p>
        </p:txBody>
      </p:sp>
      <p:sp>
        <p:nvSpPr>
          <p:cNvPr id="5" name="object 5"/>
          <p:cNvSpPr txBox="1"/>
          <p:nvPr/>
        </p:nvSpPr>
        <p:spPr>
          <a:xfrm>
            <a:off x="1309005" y="3533756"/>
            <a:ext cx="60833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5000" b="1" spc="-14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7219" y="5496092"/>
            <a:ext cx="74676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5000" b="1" spc="-3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5810" y="3271558"/>
            <a:ext cx="61226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90" dirty="0">
                <a:solidFill>
                  <a:srgbClr val="040303"/>
                </a:solidFill>
                <a:latin typeface="Times New Roman"/>
                <a:cs typeface="Times New Roman"/>
              </a:rPr>
              <a:t>LUResource 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is </a:t>
            </a: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an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innovative </a:t>
            </a:r>
            <a:r>
              <a:rPr sz="2400" spc="25" dirty="0">
                <a:solidFill>
                  <a:srgbClr val="040303"/>
                </a:solidFill>
                <a:latin typeface="Times New Roman"/>
                <a:cs typeface="Times New Roman"/>
              </a:rPr>
              <a:t>website </a:t>
            </a:r>
            <a:r>
              <a:rPr sz="2400" spc="40" dirty="0">
                <a:solidFill>
                  <a:srgbClr val="040303"/>
                </a:solidFill>
                <a:latin typeface="Times New Roman"/>
                <a:cs typeface="Times New Roman"/>
              </a:rPr>
              <a:t>designed </a:t>
            </a:r>
            <a:r>
              <a:rPr sz="2400" spc="-58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40303"/>
                </a:solidFill>
                <a:latin typeface="Times New Roman"/>
                <a:cs typeface="Times New Roman"/>
              </a:rPr>
              <a:t>enhance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40303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academic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40303"/>
                </a:solidFill>
                <a:latin typeface="Times New Roman"/>
                <a:cs typeface="Times New Roman"/>
              </a:rPr>
              <a:t>experience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students </a:t>
            </a:r>
            <a:r>
              <a:rPr sz="2400" spc="-59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faculty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members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40303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40303"/>
                </a:solidFill>
                <a:latin typeface="Times New Roman"/>
                <a:cs typeface="Times New Roman"/>
              </a:rPr>
              <a:t>Leading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5810" y="5421797"/>
            <a:ext cx="55213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040303"/>
                </a:solidFill>
                <a:latin typeface="Times New Roman"/>
                <a:cs typeface="Times New Roman"/>
              </a:rPr>
              <a:t>has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40303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user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040303"/>
                </a:solidFill>
                <a:latin typeface="Times New Roman"/>
                <a:cs typeface="Times New Roman"/>
              </a:rPr>
              <a:t>friendly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040303"/>
                </a:solidFill>
                <a:latin typeface="Times New Roman"/>
                <a:cs typeface="Times New Roman"/>
              </a:rPr>
              <a:t>interface,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40303"/>
                </a:solidFill>
                <a:latin typeface="Times New Roman"/>
                <a:cs typeface="Times New Roman"/>
              </a:rPr>
              <a:t>easy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040303"/>
                </a:solidFill>
                <a:latin typeface="Times New Roman"/>
                <a:cs typeface="Times New Roman"/>
              </a:rPr>
              <a:t>use. </a:t>
            </a:r>
            <a:r>
              <a:rPr sz="2400" spc="-59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040303"/>
                </a:solidFill>
                <a:latin typeface="Times New Roman"/>
                <a:cs typeface="Times New Roman"/>
              </a:rPr>
              <a:t>hav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040303"/>
                </a:solidFill>
                <a:latin typeface="Times New Roman"/>
                <a:cs typeface="Times New Roman"/>
              </a:rPr>
              <a:t>features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040303"/>
                </a:solidFill>
                <a:latin typeface="Times New Roman"/>
                <a:cs typeface="Times New Roman"/>
              </a:rPr>
              <a:t>that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40303"/>
                </a:solidFill>
                <a:latin typeface="Times New Roman"/>
                <a:cs typeface="Times New Roman"/>
              </a:rPr>
              <a:t>benefit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040303"/>
                </a:solidFill>
                <a:latin typeface="Times New Roman"/>
                <a:cs typeface="Times New Roman"/>
              </a:rPr>
              <a:t>all.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6796" y="8936668"/>
            <a:ext cx="453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Presentation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by</a:t>
            </a:r>
            <a:r>
              <a:rPr sz="2400" spc="11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7C5237"/>
                </a:solidFill>
                <a:latin typeface="Times New Roman"/>
                <a:cs typeface="Times New Roman"/>
              </a:rPr>
              <a:t>Team</a:t>
            </a:r>
            <a:r>
              <a:rPr sz="2400" b="1" spc="5" dirty="0">
                <a:solidFill>
                  <a:srgbClr val="7C5237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7C5237"/>
                </a:solidFill>
                <a:latin typeface="Times New Roman"/>
                <a:cs typeface="Times New Roman"/>
              </a:rPr>
              <a:t>LUResource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3"/>
          <p:cNvSpPr/>
          <p:nvPr/>
        </p:nvSpPr>
        <p:spPr>
          <a:xfrm>
            <a:off x="1981132" y="4892573"/>
            <a:ext cx="1236345" cy="1188727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617960" y="1235920"/>
                </a:moveTo>
                <a:lnTo>
                  <a:pt x="569667" y="1234061"/>
                </a:lnTo>
                <a:lnTo>
                  <a:pt x="522390" y="1228575"/>
                </a:lnTo>
                <a:lnTo>
                  <a:pt x="476267" y="1219599"/>
                </a:lnTo>
                <a:lnTo>
                  <a:pt x="431436" y="1207272"/>
                </a:lnTo>
                <a:lnTo>
                  <a:pt x="388033" y="1191729"/>
                </a:lnTo>
                <a:lnTo>
                  <a:pt x="346196" y="1173110"/>
                </a:lnTo>
                <a:lnTo>
                  <a:pt x="306063" y="1151550"/>
                </a:lnTo>
                <a:lnTo>
                  <a:pt x="267771" y="1127188"/>
                </a:lnTo>
                <a:lnTo>
                  <a:pt x="231457" y="1100161"/>
                </a:lnTo>
                <a:lnTo>
                  <a:pt x="197259" y="1070606"/>
                </a:lnTo>
                <a:lnTo>
                  <a:pt x="165313" y="1038661"/>
                </a:lnTo>
                <a:lnTo>
                  <a:pt x="135758" y="1004462"/>
                </a:lnTo>
                <a:lnTo>
                  <a:pt x="108731" y="968148"/>
                </a:lnTo>
                <a:lnTo>
                  <a:pt x="84369" y="929856"/>
                </a:lnTo>
                <a:lnTo>
                  <a:pt x="62810" y="889723"/>
                </a:lnTo>
                <a:lnTo>
                  <a:pt x="44190" y="847886"/>
                </a:lnTo>
                <a:lnTo>
                  <a:pt x="28648" y="804484"/>
                </a:lnTo>
                <a:lnTo>
                  <a:pt x="16320" y="759652"/>
                </a:lnTo>
                <a:lnTo>
                  <a:pt x="7345" y="713530"/>
                </a:lnTo>
                <a:lnTo>
                  <a:pt x="1859" y="666253"/>
                </a:lnTo>
                <a:lnTo>
                  <a:pt x="0" y="617960"/>
                </a:lnTo>
                <a:lnTo>
                  <a:pt x="1859" y="569667"/>
                </a:lnTo>
                <a:lnTo>
                  <a:pt x="7345" y="522390"/>
                </a:lnTo>
                <a:lnTo>
                  <a:pt x="16320" y="476267"/>
                </a:lnTo>
                <a:lnTo>
                  <a:pt x="28648" y="431436"/>
                </a:lnTo>
                <a:lnTo>
                  <a:pt x="44190" y="388033"/>
                </a:lnTo>
                <a:lnTo>
                  <a:pt x="62810" y="346197"/>
                </a:lnTo>
                <a:lnTo>
                  <a:pt x="84369" y="306063"/>
                </a:lnTo>
                <a:lnTo>
                  <a:pt x="108731" y="267771"/>
                </a:lnTo>
                <a:lnTo>
                  <a:pt x="135758" y="231457"/>
                </a:lnTo>
                <a:lnTo>
                  <a:pt x="165313" y="197259"/>
                </a:lnTo>
                <a:lnTo>
                  <a:pt x="197259" y="165313"/>
                </a:lnTo>
                <a:lnTo>
                  <a:pt x="231457" y="135758"/>
                </a:lnTo>
                <a:lnTo>
                  <a:pt x="267771" y="108731"/>
                </a:lnTo>
                <a:lnTo>
                  <a:pt x="306063" y="84369"/>
                </a:lnTo>
                <a:lnTo>
                  <a:pt x="346196" y="62810"/>
                </a:lnTo>
                <a:lnTo>
                  <a:pt x="388033" y="44190"/>
                </a:lnTo>
                <a:lnTo>
                  <a:pt x="431436" y="28648"/>
                </a:lnTo>
                <a:lnTo>
                  <a:pt x="476267" y="16320"/>
                </a:lnTo>
                <a:lnTo>
                  <a:pt x="522390" y="7345"/>
                </a:lnTo>
                <a:lnTo>
                  <a:pt x="569667" y="1859"/>
                </a:lnTo>
                <a:lnTo>
                  <a:pt x="617960" y="0"/>
                </a:lnTo>
                <a:lnTo>
                  <a:pt x="666253" y="1859"/>
                </a:lnTo>
                <a:lnTo>
                  <a:pt x="713530" y="7345"/>
                </a:lnTo>
                <a:lnTo>
                  <a:pt x="759652" y="16320"/>
                </a:lnTo>
                <a:lnTo>
                  <a:pt x="804484" y="28648"/>
                </a:lnTo>
                <a:lnTo>
                  <a:pt x="847887" y="44190"/>
                </a:lnTo>
                <a:lnTo>
                  <a:pt x="889723" y="62810"/>
                </a:lnTo>
                <a:lnTo>
                  <a:pt x="929856" y="84369"/>
                </a:lnTo>
                <a:lnTo>
                  <a:pt x="968149" y="108731"/>
                </a:lnTo>
                <a:lnTo>
                  <a:pt x="1004463" y="135758"/>
                </a:lnTo>
                <a:lnTo>
                  <a:pt x="1038661" y="165313"/>
                </a:lnTo>
                <a:lnTo>
                  <a:pt x="1070606" y="197259"/>
                </a:lnTo>
                <a:lnTo>
                  <a:pt x="1100161" y="231457"/>
                </a:lnTo>
                <a:lnTo>
                  <a:pt x="1127188" y="267771"/>
                </a:lnTo>
                <a:lnTo>
                  <a:pt x="1151551" y="306063"/>
                </a:lnTo>
                <a:lnTo>
                  <a:pt x="1173110" y="346197"/>
                </a:lnTo>
                <a:lnTo>
                  <a:pt x="1191730" y="388033"/>
                </a:lnTo>
                <a:lnTo>
                  <a:pt x="1207272" y="431436"/>
                </a:lnTo>
                <a:lnTo>
                  <a:pt x="1219599" y="476267"/>
                </a:lnTo>
                <a:lnTo>
                  <a:pt x="1228575" y="522390"/>
                </a:lnTo>
                <a:lnTo>
                  <a:pt x="1234061" y="569667"/>
                </a:lnTo>
                <a:lnTo>
                  <a:pt x="1235920" y="617961"/>
                </a:lnTo>
                <a:lnTo>
                  <a:pt x="1234061" y="666253"/>
                </a:lnTo>
                <a:lnTo>
                  <a:pt x="1228575" y="713530"/>
                </a:lnTo>
                <a:lnTo>
                  <a:pt x="1219599" y="759652"/>
                </a:lnTo>
                <a:lnTo>
                  <a:pt x="1207272" y="804484"/>
                </a:lnTo>
                <a:lnTo>
                  <a:pt x="1191730" y="847886"/>
                </a:lnTo>
                <a:lnTo>
                  <a:pt x="1173110" y="889723"/>
                </a:lnTo>
                <a:lnTo>
                  <a:pt x="1151551" y="929856"/>
                </a:lnTo>
                <a:lnTo>
                  <a:pt x="1127188" y="968148"/>
                </a:lnTo>
                <a:lnTo>
                  <a:pt x="1100161" y="1004462"/>
                </a:lnTo>
                <a:lnTo>
                  <a:pt x="1070606" y="1038661"/>
                </a:lnTo>
                <a:lnTo>
                  <a:pt x="1038661" y="1070606"/>
                </a:lnTo>
                <a:lnTo>
                  <a:pt x="1004463" y="1100161"/>
                </a:lnTo>
                <a:lnTo>
                  <a:pt x="968149" y="1127188"/>
                </a:lnTo>
                <a:lnTo>
                  <a:pt x="929856" y="1151550"/>
                </a:lnTo>
                <a:lnTo>
                  <a:pt x="889723" y="1173110"/>
                </a:lnTo>
                <a:lnTo>
                  <a:pt x="847887" y="1191729"/>
                </a:lnTo>
                <a:lnTo>
                  <a:pt x="804484" y="1207272"/>
                </a:lnTo>
                <a:lnTo>
                  <a:pt x="759652" y="1219599"/>
                </a:lnTo>
                <a:lnTo>
                  <a:pt x="713530" y="1228575"/>
                </a:lnTo>
                <a:lnTo>
                  <a:pt x="666253" y="1234061"/>
                </a:lnTo>
                <a:lnTo>
                  <a:pt x="617960" y="1235920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1852912" y="2235202"/>
            <a:ext cx="1236345" cy="1236345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617975" y="1235920"/>
                </a:moveTo>
                <a:lnTo>
                  <a:pt x="569667" y="1234061"/>
                </a:lnTo>
                <a:lnTo>
                  <a:pt x="522390" y="1228575"/>
                </a:lnTo>
                <a:lnTo>
                  <a:pt x="476267" y="1219599"/>
                </a:lnTo>
                <a:lnTo>
                  <a:pt x="431436" y="1207272"/>
                </a:lnTo>
                <a:lnTo>
                  <a:pt x="388033" y="1191730"/>
                </a:lnTo>
                <a:lnTo>
                  <a:pt x="346197" y="1173110"/>
                </a:lnTo>
                <a:lnTo>
                  <a:pt x="306063" y="1151551"/>
                </a:lnTo>
                <a:lnTo>
                  <a:pt x="267771" y="1127188"/>
                </a:lnTo>
                <a:lnTo>
                  <a:pt x="231457" y="1100161"/>
                </a:lnTo>
                <a:lnTo>
                  <a:pt x="197259" y="1070606"/>
                </a:lnTo>
                <a:lnTo>
                  <a:pt x="165313" y="1038661"/>
                </a:lnTo>
                <a:lnTo>
                  <a:pt x="135758" y="1004463"/>
                </a:lnTo>
                <a:lnTo>
                  <a:pt x="108731" y="968149"/>
                </a:lnTo>
                <a:lnTo>
                  <a:pt x="84369" y="929856"/>
                </a:lnTo>
                <a:lnTo>
                  <a:pt x="62810" y="889723"/>
                </a:lnTo>
                <a:lnTo>
                  <a:pt x="44190" y="847887"/>
                </a:lnTo>
                <a:lnTo>
                  <a:pt x="28648" y="804484"/>
                </a:lnTo>
                <a:lnTo>
                  <a:pt x="16320" y="759652"/>
                </a:lnTo>
                <a:lnTo>
                  <a:pt x="7345" y="713530"/>
                </a:lnTo>
                <a:lnTo>
                  <a:pt x="1859" y="666253"/>
                </a:lnTo>
                <a:lnTo>
                  <a:pt x="0" y="617959"/>
                </a:lnTo>
                <a:lnTo>
                  <a:pt x="1859" y="569667"/>
                </a:lnTo>
                <a:lnTo>
                  <a:pt x="7345" y="522390"/>
                </a:lnTo>
                <a:lnTo>
                  <a:pt x="16320" y="476267"/>
                </a:lnTo>
                <a:lnTo>
                  <a:pt x="28648" y="431436"/>
                </a:lnTo>
                <a:lnTo>
                  <a:pt x="44190" y="388033"/>
                </a:lnTo>
                <a:lnTo>
                  <a:pt x="62810" y="346197"/>
                </a:lnTo>
                <a:lnTo>
                  <a:pt x="84369" y="306063"/>
                </a:lnTo>
                <a:lnTo>
                  <a:pt x="108731" y="267771"/>
                </a:lnTo>
                <a:lnTo>
                  <a:pt x="135758" y="231457"/>
                </a:lnTo>
                <a:lnTo>
                  <a:pt x="165313" y="197259"/>
                </a:lnTo>
                <a:lnTo>
                  <a:pt x="197259" y="165313"/>
                </a:lnTo>
                <a:lnTo>
                  <a:pt x="231457" y="135758"/>
                </a:lnTo>
                <a:lnTo>
                  <a:pt x="267771" y="108731"/>
                </a:lnTo>
                <a:lnTo>
                  <a:pt x="306063" y="84369"/>
                </a:lnTo>
                <a:lnTo>
                  <a:pt x="346197" y="62810"/>
                </a:lnTo>
                <a:lnTo>
                  <a:pt x="388033" y="44190"/>
                </a:lnTo>
                <a:lnTo>
                  <a:pt x="431436" y="28648"/>
                </a:lnTo>
                <a:lnTo>
                  <a:pt x="476267" y="16320"/>
                </a:lnTo>
                <a:lnTo>
                  <a:pt x="522390" y="7345"/>
                </a:lnTo>
                <a:lnTo>
                  <a:pt x="569667" y="1859"/>
                </a:lnTo>
                <a:lnTo>
                  <a:pt x="617960" y="0"/>
                </a:lnTo>
                <a:lnTo>
                  <a:pt x="666253" y="1859"/>
                </a:lnTo>
                <a:lnTo>
                  <a:pt x="713530" y="7345"/>
                </a:lnTo>
                <a:lnTo>
                  <a:pt x="759653" y="16320"/>
                </a:lnTo>
                <a:lnTo>
                  <a:pt x="804484" y="28648"/>
                </a:lnTo>
                <a:lnTo>
                  <a:pt x="847887" y="44190"/>
                </a:lnTo>
                <a:lnTo>
                  <a:pt x="889723" y="62810"/>
                </a:lnTo>
                <a:lnTo>
                  <a:pt x="929856" y="84369"/>
                </a:lnTo>
                <a:lnTo>
                  <a:pt x="968149" y="108731"/>
                </a:lnTo>
                <a:lnTo>
                  <a:pt x="1004463" y="135758"/>
                </a:lnTo>
                <a:lnTo>
                  <a:pt x="1038661" y="165313"/>
                </a:lnTo>
                <a:lnTo>
                  <a:pt x="1070606" y="197259"/>
                </a:lnTo>
                <a:lnTo>
                  <a:pt x="1100161" y="231457"/>
                </a:lnTo>
                <a:lnTo>
                  <a:pt x="1127189" y="267771"/>
                </a:lnTo>
                <a:lnTo>
                  <a:pt x="1151551" y="306063"/>
                </a:lnTo>
                <a:lnTo>
                  <a:pt x="1173110" y="346197"/>
                </a:lnTo>
                <a:lnTo>
                  <a:pt x="1191730" y="388033"/>
                </a:lnTo>
                <a:lnTo>
                  <a:pt x="1207272" y="431436"/>
                </a:lnTo>
                <a:lnTo>
                  <a:pt x="1219600" y="476267"/>
                </a:lnTo>
                <a:lnTo>
                  <a:pt x="1228575" y="522390"/>
                </a:lnTo>
                <a:lnTo>
                  <a:pt x="1234061" y="569667"/>
                </a:lnTo>
                <a:lnTo>
                  <a:pt x="1235920" y="617961"/>
                </a:lnTo>
                <a:lnTo>
                  <a:pt x="1234061" y="666253"/>
                </a:lnTo>
                <a:lnTo>
                  <a:pt x="1228575" y="713530"/>
                </a:lnTo>
                <a:lnTo>
                  <a:pt x="1219600" y="759652"/>
                </a:lnTo>
                <a:lnTo>
                  <a:pt x="1207272" y="804484"/>
                </a:lnTo>
                <a:lnTo>
                  <a:pt x="1191730" y="847887"/>
                </a:lnTo>
                <a:lnTo>
                  <a:pt x="1173110" y="889723"/>
                </a:lnTo>
                <a:lnTo>
                  <a:pt x="1151551" y="929856"/>
                </a:lnTo>
                <a:lnTo>
                  <a:pt x="1127189" y="968149"/>
                </a:lnTo>
                <a:lnTo>
                  <a:pt x="1100161" y="1004463"/>
                </a:lnTo>
                <a:lnTo>
                  <a:pt x="1070606" y="1038661"/>
                </a:lnTo>
                <a:lnTo>
                  <a:pt x="1038661" y="1070606"/>
                </a:lnTo>
                <a:lnTo>
                  <a:pt x="1004463" y="1100161"/>
                </a:lnTo>
                <a:lnTo>
                  <a:pt x="968149" y="1127188"/>
                </a:lnTo>
                <a:lnTo>
                  <a:pt x="929856" y="1151551"/>
                </a:lnTo>
                <a:lnTo>
                  <a:pt x="889723" y="1173110"/>
                </a:lnTo>
                <a:lnTo>
                  <a:pt x="847887" y="1191730"/>
                </a:lnTo>
                <a:lnTo>
                  <a:pt x="804484" y="1207272"/>
                </a:lnTo>
                <a:lnTo>
                  <a:pt x="759653" y="1219599"/>
                </a:lnTo>
                <a:lnTo>
                  <a:pt x="713530" y="1228575"/>
                </a:lnTo>
                <a:lnTo>
                  <a:pt x="666253" y="1234061"/>
                </a:lnTo>
                <a:lnTo>
                  <a:pt x="617975" y="1235920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12464" y="2235202"/>
            <a:ext cx="1236345" cy="1236345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617975" y="1235920"/>
                </a:moveTo>
                <a:lnTo>
                  <a:pt x="569666" y="1234061"/>
                </a:lnTo>
                <a:lnTo>
                  <a:pt x="522389" y="1228575"/>
                </a:lnTo>
                <a:lnTo>
                  <a:pt x="476266" y="1219599"/>
                </a:lnTo>
                <a:lnTo>
                  <a:pt x="431435" y="1207272"/>
                </a:lnTo>
                <a:lnTo>
                  <a:pt x="388032" y="1191730"/>
                </a:lnTo>
                <a:lnTo>
                  <a:pt x="346196" y="1173110"/>
                </a:lnTo>
                <a:lnTo>
                  <a:pt x="306063" y="1151551"/>
                </a:lnTo>
                <a:lnTo>
                  <a:pt x="267770" y="1127188"/>
                </a:lnTo>
                <a:lnTo>
                  <a:pt x="231456" y="1100161"/>
                </a:lnTo>
                <a:lnTo>
                  <a:pt x="197258" y="1070606"/>
                </a:lnTo>
                <a:lnTo>
                  <a:pt x="165313" y="1038661"/>
                </a:lnTo>
                <a:lnTo>
                  <a:pt x="135758" y="1004463"/>
                </a:lnTo>
                <a:lnTo>
                  <a:pt x="108730" y="968149"/>
                </a:lnTo>
                <a:lnTo>
                  <a:pt x="84368" y="929856"/>
                </a:lnTo>
                <a:lnTo>
                  <a:pt x="62809" y="889723"/>
                </a:lnTo>
                <a:lnTo>
                  <a:pt x="44189" y="847887"/>
                </a:lnTo>
                <a:lnTo>
                  <a:pt x="28647" y="804484"/>
                </a:lnTo>
                <a:lnTo>
                  <a:pt x="16319" y="759652"/>
                </a:lnTo>
                <a:lnTo>
                  <a:pt x="7344" y="713530"/>
                </a:lnTo>
                <a:lnTo>
                  <a:pt x="1858" y="666253"/>
                </a:lnTo>
                <a:lnTo>
                  <a:pt x="0" y="617980"/>
                </a:lnTo>
                <a:lnTo>
                  <a:pt x="1858" y="569667"/>
                </a:lnTo>
                <a:lnTo>
                  <a:pt x="7344" y="522390"/>
                </a:lnTo>
                <a:lnTo>
                  <a:pt x="16319" y="476267"/>
                </a:lnTo>
                <a:lnTo>
                  <a:pt x="28647" y="431436"/>
                </a:lnTo>
                <a:lnTo>
                  <a:pt x="44189" y="388033"/>
                </a:lnTo>
                <a:lnTo>
                  <a:pt x="62809" y="346197"/>
                </a:lnTo>
                <a:lnTo>
                  <a:pt x="84368" y="306063"/>
                </a:lnTo>
                <a:lnTo>
                  <a:pt x="108730" y="267771"/>
                </a:lnTo>
                <a:lnTo>
                  <a:pt x="135758" y="231457"/>
                </a:lnTo>
                <a:lnTo>
                  <a:pt x="165313" y="197259"/>
                </a:lnTo>
                <a:lnTo>
                  <a:pt x="197258" y="165313"/>
                </a:lnTo>
                <a:lnTo>
                  <a:pt x="231456" y="135758"/>
                </a:lnTo>
                <a:lnTo>
                  <a:pt x="267770" y="108731"/>
                </a:lnTo>
                <a:lnTo>
                  <a:pt x="306063" y="84369"/>
                </a:lnTo>
                <a:lnTo>
                  <a:pt x="346196" y="62810"/>
                </a:lnTo>
                <a:lnTo>
                  <a:pt x="388032" y="44190"/>
                </a:lnTo>
                <a:lnTo>
                  <a:pt x="431435" y="28648"/>
                </a:lnTo>
                <a:lnTo>
                  <a:pt x="476266" y="16320"/>
                </a:lnTo>
                <a:lnTo>
                  <a:pt x="522389" y="7345"/>
                </a:lnTo>
                <a:lnTo>
                  <a:pt x="569666" y="1859"/>
                </a:lnTo>
                <a:lnTo>
                  <a:pt x="617959" y="0"/>
                </a:lnTo>
                <a:lnTo>
                  <a:pt x="666252" y="1859"/>
                </a:lnTo>
                <a:lnTo>
                  <a:pt x="713529" y="7345"/>
                </a:lnTo>
                <a:lnTo>
                  <a:pt x="759652" y="16320"/>
                </a:lnTo>
                <a:lnTo>
                  <a:pt x="804483" y="28648"/>
                </a:lnTo>
                <a:lnTo>
                  <a:pt x="847886" y="44190"/>
                </a:lnTo>
                <a:lnTo>
                  <a:pt x="889722" y="62810"/>
                </a:lnTo>
                <a:lnTo>
                  <a:pt x="929856" y="84369"/>
                </a:lnTo>
                <a:lnTo>
                  <a:pt x="968148" y="108731"/>
                </a:lnTo>
                <a:lnTo>
                  <a:pt x="1004462" y="135758"/>
                </a:lnTo>
                <a:lnTo>
                  <a:pt x="1038660" y="165313"/>
                </a:lnTo>
                <a:lnTo>
                  <a:pt x="1070606" y="197259"/>
                </a:lnTo>
                <a:lnTo>
                  <a:pt x="1100160" y="231457"/>
                </a:lnTo>
                <a:lnTo>
                  <a:pt x="1127188" y="267771"/>
                </a:lnTo>
                <a:lnTo>
                  <a:pt x="1151550" y="306063"/>
                </a:lnTo>
                <a:lnTo>
                  <a:pt x="1173109" y="346197"/>
                </a:lnTo>
                <a:lnTo>
                  <a:pt x="1191729" y="388033"/>
                </a:lnTo>
                <a:lnTo>
                  <a:pt x="1207271" y="431436"/>
                </a:lnTo>
                <a:lnTo>
                  <a:pt x="1219599" y="476267"/>
                </a:lnTo>
                <a:lnTo>
                  <a:pt x="1228574" y="522390"/>
                </a:lnTo>
                <a:lnTo>
                  <a:pt x="1234060" y="569667"/>
                </a:lnTo>
                <a:lnTo>
                  <a:pt x="1235919" y="617940"/>
                </a:lnTo>
                <a:lnTo>
                  <a:pt x="1234060" y="666253"/>
                </a:lnTo>
                <a:lnTo>
                  <a:pt x="1228574" y="713530"/>
                </a:lnTo>
                <a:lnTo>
                  <a:pt x="1219599" y="759652"/>
                </a:lnTo>
                <a:lnTo>
                  <a:pt x="1207271" y="804484"/>
                </a:lnTo>
                <a:lnTo>
                  <a:pt x="1191729" y="847887"/>
                </a:lnTo>
                <a:lnTo>
                  <a:pt x="1173109" y="889723"/>
                </a:lnTo>
                <a:lnTo>
                  <a:pt x="1151550" y="929856"/>
                </a:lnTo>
                <a:lnTo>
                  <a:pt x="1127188" y="968149"/>
                </a:lnTo>
                <a:lnTo>
                  <a:pt x="1100160" y="1004463"/>
                </a:lnTo>
                <a:lnTo>
                  <a:pt x="1070606" y="1038661"/>
                </a:lnTo>
                <a:lnTo>
                  <a:pt x="1038660" y="1070606"/>
                </a:lnTo>
                <a:lnTo>
                  <a:pt x="1004462" y="1100161"/>
                </a:lnTo>
                <a:lnTo>
                  <a:pt x="968148" y="1127188"/>
                </a:lnTo>
                <a:lnTo>
                  <a:pt x="929856" y="1151551"/>
                </a:lnTo>
                <a:lnTo>
                  <a:pt x="889722" y="1173110"/>
                </a:lnTo>
                <a:lnTo>
                  <a:pt x="847886" y="1191730"/>
                </a:lnTo>
                <a:lnTo>
                  <a:pt x="804483" y="1207272"/>
                </a:lnTo>
                <a:lnTo>
                  <a:pt x="759652" y="1219599"/>
                </a:lnTo>
                <a:lnTo>
                  <a:pt x="713529" y="1228575"/>
                </a:lnTo>
                <a:lnTo>
                  <a:pt x="666252" y="1234061"/>
                </a:lnTo>
                <a:lnTo>
                  <a:pt x="617975" y="1235920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5010" y="4753995"/>
            <a:ext cx="1236345" cy="1236345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617961" y="1235920"/>
                </a:moveTo>
                <a:lnTo>
                  <a:pt x="569666" y="1234061"/>
                </a:lnTo>
                <a:lnTo>
                  <a:pt x="522390" y="1228575"/>
                </a:lnTo>
                <a:lnTo>
                  <a:pt x="476267" y="1219599"/>
                </a:lnTo>
                <a:lnTo>
                  <a:pt x="431435" y="1207272"/>
                </a:lnTo>
                <a:lnTo>
                  <a:pt x="388033" y="1191730"/>
                </a:lnTo>
                <a:lnTo>
                  <a:pt x="346196" y="1173110"/>
                </a:lnTo>
                <a:lnTo>
                  <a:pt x="306063" y="1151551"/>
                </a:lnTo>
                <a:lnTo>
                  <a:pt x="267771" y="1127188"/>
                </a:lnTo>
                <a:lnTo>
                  <a:pt x="231457" y="1100161"/>
                </a:lnTo>
                <a:lnTo>
                  <a:pt x="197258" y="1070606"/>
                </a:lnTo>
                <a:lnTo>
                  <a:pt x="165313" y="1038661"/>
                </a:lnTo>
                <a:lnTo>
                  <a:pt x="135758" y="1004463"/>
                </a:lnTo>
                <a:lnTo>
                  <a:pt x="108731" y="968149"/>
                </a:lnTo>
                <a:lnTo>
                  <a:pt x="84369" y="929856"/>
                </a:lnTo>
                <a:lnTo>
                  <a:pt x="62809" y="889723"/>
                </a:lnTo>
                <a:lnTo>
                  <a:pt x="44190" y="847887"/>
                </a:lnTo>
                <a:lnTo>
                  <a:pt x="28647" y="804484"/>
                </a:lnTo>
                <a:lnTo>
                  <a:pt x="16320" y="759653"/>
                </a:lnTo>
                <a:lnTo>
                  <a:pt x="7344" y="713530"/>
                </a:lnTo>
                <a:lnTo>
                  <a:pt x="1858" y="666253"/>
                </a:lnTo>
                <a:lnTo>
                  <a:pt x="0" y="617946"/>
                </a:lnTo>
                <a:lnTo>
                  <a:pt x="1858" y="569667"/>
                </a:lnTo>
                <a:lnTo>
                  <a:pt x="7344" y="522390"/>
                </a:lnTo>
                <a:lnTo>
                  <a:pt x="16320" y="476267"/>
                </a:lnTo>
                <a:lnTo>
                  <a:pt x="28647" y="431436"/>
                </a:lnTo>
                <a:lnTo>
                  <a:pt x="44190" y="388033"/>
                </a:lnTo>
                <a:lnTo>
                  <a:pt x="62809" y="346197"/>
                </a:lnTo>
                <a:lnTo>
                  <a:pt x="84369" y="306063"/>
                </a:lnTo>
                <a:lnTo>
                  <a:pt x="108731" y="267771"/>
                </a:lnTo>
                <a:lnTo>
                  <a:pt x="135758" y="231457"/>
                </a:lnTo>
                <a:lnTo>
                  <a:pt x="165313" y="197259"/>
                </a:lnTo>
                <a:lnTo>
                  <a:pt x="197258" y="165313"/>
                </a:lnTo>
                <a:lnTo>
                  <a:pt x="231457" y="135758"/>
                </a:lnTo>
                <a:lnTo>
                  <a:pt x="267771" y="108731"/>
                </a:lnTo>
                <a:lnTo>
                  <a:pt x="306063" y="84369"/>
                </a:lnTo>
                <a:lnTo>
                  <a:pt x="346196" y="62810"/>
                </a:lnTo>
                <a:lnTo>
                  <a:pt x="388033" y="44190"/>
                </a:lnTo>
                <a:lnTo>
                  <a:pt x="431435" y="28648"/>
                </a:lnTo>
                <a:lnTo>
                  <a:pt x="476267" y="16320"/>
                </a:lnTo>
                <a:lnTo>
                  <a:pt x="522390" y="7345"/>
                </a:lnTo>
                <a:lnTo>
                  <a:pt x="569666" y="1859"/>
                </a:lnTo>
                <a:lnTo>
                  <a:pt x="617960" y="0"/>
                </a:lnTo>
                <a:lnTo>
                  <a:pt x="666253" y="1859"/>
                </a:lnTo>
                <a:lnTo>
                  <a:pt x="713530" y="7345"/>
                </a:lnTo>
                <a:lnTo>
                  <a:pt x="759652" y="16320"/>
                </a:lnTo>
                <a:lnTo>
                  <a:pt x="804484" y="28648"/>
                </a:lnTo>
                <a:lnTo>
                  <a:pt x="847886" y="44190"/>
                </a:lnTo>
                <a:lnTo>
                  <a:pt x="889723" y="62810"/>
                </a:lnTo>
                <a:lnTo>
                  <a:pt x="929856" y="84369"/>
                </a:lnTo>
                <a:lnTo>
                  <a:pt x="968148" y="108731"/>
                </a:lnTo>
                <a:lnTo>
                  <a:pt x="1004462" y="135758"/>
                </a:lnTo>
                <a:lnTo>
                  <a:pt x="1038661" y="165313"/>
                </a:lnTo>
                <a:lnTo>
                  <a:pt x="1070606" y="197259"/>
                </a:lnTo>
                <a:lnTo>
                  <a:pt x="1100161" y="231457"/>
                </a:lnTo>
                <a:lnTo>
                  <a:pt x="1127188" y="267771"/>
                </a:lnTo>
                <a:lnTo>
                  <a:pt x="1151550" y="306063"/>
                </a:lnTo>
                <a:lnTo>
                  <a:pt x="1173110" y="346197"/>
                </a:lnTo>
                <a:lnTo>
                  <a:pt x="1191729" y="388033"/>
                </a:lnTo>
                <a:lnTo>
                  <a:pt x="1207272" y="431436"/>
                </a:lnTo>
                <a:lnTo>
                  <a:pt x="1219599" y="476267"/>
                </a:lnTo>
                <a:lnTo>
                  <a:pt x="1228575" y="522390"/>
                </a:lnTo>
                <a:lnTo>
                  <a:pt x="1234061" y="569667"/>
                </a:lnTo>
                <a:lnTo>
                  <a:pt x="1235919" y="617960"/>
                </a:lnTo>
                <a:lnTo>
                  <a:pt x="1234061" y="666253"/>
                </a:lnTo>
                <a:lnTo>
                  <a:pt x="1228575" y="713530"/>
                </a:lnTo>
                <a:lnTo>
                  <a:pt x="1219599" y="759653"/>
                </a:lnTo>
                <a:lnTo>
                  <a:pt x="1207272" y="804484"/>
                </a:lnTo>
                <a:lnTo>
                  <a:pt x="1191729" y="847887"/>
                </a:lnTo>
                <a:lnTo>
                  <a:pt x="1173110" y="889723"/>
                </a:lnTo>
                <a:lnTo>
                  <a:pt x="1151550" y="929856"/>
                </a:lnTo>
                <a:lnTo>
                  <a:pt x="1127188" y="968149"/>
                </a:lnTo>
                <a:lnTo>
                  <a:pt x="1100161" y="1004463"/>
                </a:lnTo>
                <a:lnTo>
                  <a:pt x="1070606" y="1038661"/>
                </a:lnTo>
                <a:lnTo>
                  <a:pt x="1038661" y="1070606"/>
                </a:lnTo>
                <a:lnTo>
                  <a:pt x="1004462" y="1100161"/>
                </a:lnTo>
                <a:lnTo>
                  <a:pt x="968148" y="1127188"/>
                </a:lnTo>
                <a:lnTo>
                  <a:pt x="929856" y="1151551"/>
                </a:lnTo>
                <a:lnTo>
                  <a:pt x="889723" y="1173110"/>
                </a:lnTo>
                <a:lnTo>
                  <a:pt x="847886" y="1191730"/>
                </a:lnTo>
                <a:lnTo>
                  <a:pt x="804484" y="1207272"/>
                </a:lnTo>
                <a:lnTo>
                  <a:pt x="759652" y="1219599"/>
                </a:lnTo>
                <a:lnTo>
                  <a:pt x="713530" y="1228575"/>
                </a:lnTo>
                <a:lnTo>
                  <a:pt x="666253" y="1234061"/>
                </a:lnTo>
                <a:lnTo>
                  <a:pt x="617961" y="1235920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4851" y="416032"/>
            <a:ext cx="7023734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300" dirty="0">
                <a:solidFill>
                  <a:srgbClr val="040303"/>
                </a:solidFill>
              </a:rPr>
              <a:t>Required</a:t>
            </a:r>
            <a:r>
              <a:rPr sz="8300" spc="-55" dirty="0">
                <a:solidFill>
                  <a:srgbClr val="040303"/>
                </a:solidFill>
              </a:rPr>
              <a:t> </a:t>
            </a:r>
            <a:r>
              <a:rPr sz="8300" spc="245" dirty="0">
                <a:solidFill>
                  <a:srgbClr val="040303"/>
                </a:solidFill>
              </a:rPr>
              <a:t>Tools</a:t>
            </a:r>
            <a:endParaRPr sz="8300"/>
          </a:p>
        </p:txBody>
      </p:sp>
      <p:sp>
        <p:nvSpPr>
          <p:cNvPr id="7" name="object 7"/>
          <p:cNvSpPr txBox="1"/>
          <p:nvPr/>
        </p:nvSpPr>
        <p:spPr>
          <a:xfrm>
            <a:off x="2133217" y="2407213"/>
            <a:ext cx="60833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5000" b="1" spc="-14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6500" y="2451894"/>
            <a:ext cx="76073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5000" b="1" spc="-229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0015" y="5018368"/>
            <a:ext cx="746760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5000" b="1" spc="-3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5722" y="5000344"/>
            <a:ext cx="802005" cy="789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5000" b="1" spc="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2833" y="2129498"/>
            <a:ext cx="307403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125" dirty="0">
                <a:solidFill>
                  <a:srgbClr val="040303"/>
                </a:solidFill>
                <a:latin typeface="Times New Roman"/>
                <a:cs typeface="Times New Roman"/>
              </a:rPr>
              <a:t>Frontend</a:t>
            </a:r>
            <a:r>
              <a:rPr sz="2400" spc="-5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40303"/>
                </a:solidFill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spcBef>
                <a:spcPts val="420"/>
              </a:spcBef>
              <a:buSzPct val="95833"/>
              <a:buChar char="•"/>
              <a:tabLst>
                <a:tab pos="121285" algn="l"/>
              </a:tabLst>
            </a:pPr>
            <a:r>
              <a:rPr sz="2400" spc="114" dirty="0">
                <a:solidFill>
                  <a:srgbClr val="040303"/>
                </a:solidFill>
                <a:latin typeface="Times New Roman"/>
                <a:cs typeface="Times New Roman"/>
              </a:rPr>
              <a:t>Html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spcBef>
                <a:spcPts val="420"/>
              </a:spcBef>
              <a:buSzPct val="95833"/>
              <a:buChar char="•"/>
              <a:tabLst>
                <a:tab pos="121285" algn="l"/>
              </a:tabLst>
            </a:pPr>
            <a:r>
              <a:rPr sz="2400" spc="35" dirty="0">
                <a:solidFill>
                  <a:srgbClr val="040303"/>
                </a:solidFill>
                <a:latin typeface="Times New Roman"/>
                <a:cs typeface="Times New Roman"/>
              </a:rPr>
              <a:t>CSS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spcBef>
                <a:spcPts val="420"/>
              </a:spcBef>
              <a:buSzPct val="95833"/>
              <a:buChar char="•"/>
              <a:tabLst>
                <a:tab pos="121285" algn="l"/>
              </a:tabLst>
            </a:pPr>
            <a:r>
              <a:rPr sz="2400" spc="70" dirty="0">
                <a:solidFill>
                  <a:srgbClr val="040303"/>
                </a:solidFill>
                <a:latin typeface="Times New Roman"/>
                <a:cs typeface="Times New Roman"/>
              </a:rPr>
              <a:t>JavaScript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spcBef>
                <a:spcPts val="420"/>
              </a:spcBef>
              <a:buSzPct val="95833"/>
              <a:buChar char="•"/>
              <a:tabLst>
                <a:tab pos="121285" algn="l"/>
              </a:tabLst>
            </a:pPr>
            <a:r>
              <a:rPr sz="2400" spc="95" dirty="0">
                <a:solidFill>
                  <a:srgbClr val="040303"/>
                </a:solidFill>
                <a:latin typeface="Times New Roman"/>
                <a:cs typeface="Times New Roman"/>
              </a:rPr>
              <a:t>Bootstrap</a:t>
            </a:r>
            <a:r>
              <a:rPr sz="2400" spc="-3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0303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38819" y="2182838"/>
            <a:ext cx="1254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040303"/>
                </a:solidFill>
                <a:latin typeface="Times New Roman"/>
                <a:cs typeface="Times New Roman"/>
              </a:rPr>
              <a:t>Database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38818" y="3021037"/>
            <a:ext cx="13938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1285" algn="l"/>
              </a:tabLst>
            </a:pPr>
            <a:r>
              <a:rPr sz="2400" spc="240" dirty="0" err="1" smtClean="0">
                <a:solidFill>
                  <a:srgbClr val="040303"/>
                </a:solidFill>
                <a:latin typeface="Times New Roman"/>
                <a:cs typeface="Times New Roman"/>
              </a:rPr>
              <a:t>My</a:t>
            </a:r>
            <a:r>
              <a:rPr sz="2400" spc="-10" dirty="0" err="1" smtClean="0">
                <a:solidFill>
                  <a:srgbClr val="040303"/>
                </a:solidFill>
                <a:latin typeface="Times New Roman"/>
                <a:cs typeface="Times New Roman"/>
              </a:rPr>
              <a:t>S</a:t>
            </a:r>
            <a:r>
              <a:rPr lang="en-US" sz="2400" spc="-10" dirty="0" err="1" smtClean="0">
                <a:solidFill>
                  <a:srgbClr val="040303"/>
                </a:solidFill>
                <a:latin typeface="Times New Roman"/>
                <a:cs typeface="Times New Roman"/>
              </a:rPr>
              <a:t>q</a:t>
            </a:r>
            <a:r>
              <a:rPr lang="en-US" sz="2400" spc="-20" dirty="0" err="1" smtClean="0">
                <a:solidFill>
                  <a:srgbClr val="040303"/>
                </a:solidFill>
                <a:latin typeface="Times New Roman"/>
                <a:cs typeface="Times New Roman"/>
              </a:rPr>
              <a:t>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2833" y="4969473"/>
            <a:ext cx="297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040303"/>
                </a:solidFill>
                <a:latin typeface="Times New Roman"/>
                <a:cs typeface="Times New Roman"/>
              </a:rPr>
              <a:t>Backend</a:t>
            </a:r>
            <a:r>
              <a:rPr sz="2400" spc="-4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40303"/>
                </a:solidFill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2833" y="5807673"/>
            <a:ext cx="65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1285" algn="l"/>
              </a:tabLst>
            </a:pPr>
            <a:r>
              <a:rPr sz="2400" spc="110" dirty="0">
                <a:solidFill>
                  <a:srgbClr val="040303"/>
                </a:solidFill>
                <a:latin typeface="Times New Roman"/>
                <a:cs typeface="Times New Roman"/>
              </a:rPr>
              <a:t>P</a:t>
            </a:r>
            <a:r>
              <a:rPr sz="2400" spc="120" dirty="0">
                <a:solidFill>
                  <a:srgbClr val="040303"/>
                </a:solidFill>
                <a:latin typeface="Times New Roman"/>
                <a:cs typeface="Times New Roman"/>
              </a:rPr>
              <a:t>hp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35685" y="4550373"/>
            <a:ext cx="159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040303"/>
                </a:solidFill>
                <a:latin typeface="Times New Roman"/>
                <a:cs typeface="Times New Roman"/>
              </a:rPr>
              <a:t>Other</a:t>
            </a:r>
            <a:r>
              <a:rPr sz="2400" spc="-75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40303"/>
                </a:solidFill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35685" y="5335232"/>
            <a:ext cx="115951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0650" indent="-108585">
              <a:lnSpc>
                <a:spcPct val="100000"/>
              </a:lnSpc>
              <a:spcBef>
                <a:spcPts val="520"/>
              </a:spcBef>
              <a:buSzPct val="95833"/>
              <a:buChar char="•"/>
              <a:tabLst>
                <a:tab pos="121285" algn="l"/>
              </a:tabLst>
            </a:pPr>
            <a:r>
              <a:rPr sz="2400" spc="-10" dirty="0">
                <a:solidFill>
                  <a:srgbClr val="040303"/>
                </a:solidFill>
                <a:latin typeface="Times New Roman"/>
                <a:cs typeface="Times New Roman"/>
              </a:rPr>
              <a:t>Vs</a:t>
            </a:r>
            <a:r>
              <a:rPr sz="2400" spc="120" dirty="0">
                <a:solidFill>
                  <a:srgbClr val="040303"/>
                </a:solidFill>
                <a:latin typeface="Times New Roman"/>
                <a:cs typeface="Times New Roman"/>
              </a:rPr>
              <a:t>Cod</a:t>
            </a:r>
            <a:r>
              <a:rPr sz="2400" spc="-15" dirty="0">
                <a:solidFill>
                  <a:srgbClr val="040303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spcBef>
                <a:spcPts val="420"/>
              </a:spcBef>
              <a:buSzPct val="95833"/>
              <a:buChar char="•"/>
              <a:tabLst>
                <a:tab pos="121285" algn="l"/>
              </a:tabLst>
            </a:pPr>
            <a:r>
              <a:rPr sz="2400" spc="120" dirty="0">
                <a:solidFill>
                  <a:srgbClr val="040303"/>
                </a:solidFill>
                <a:latin typeface="Times New Roman"/>
                <a:cs typeface="Times New Roman"/>
              </a:rPr>
              <a:t>Xampp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6796" y="8936671"/>
            <a:ext cx="458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9795" algn="l"/>
              </a:tabLst>
            </a:pPr>
            <a:r>
              <a:rPr sz="2400" spc="75" dirty="0">
                <a:solidFill>
                  <a:srgbClr val="040303"/>
                </a:solidFill>
                <a:latin typeface="Times New Roman"/>
                <a:cs typeface="Times New Roman"/>
              </a:rPr>
              <a:t>Presentation</a:t>
            </a:r>
            <a:r>
              <a:rPr sz="2400" spc="20" dirty="0">
                <a:solidFill>
                  <a:srgbClr val="040303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40303"/>
                </a:solidFill>
                <a:latin typeface="Times New Roman"/>
                <a:cs typeface="Times New Roman"/>
              </a:rPr>
              <a:t>by	</a:t>
            </a:r>
            <a:r>
              <a:rPr sz="2400" b="1" spc="-45" dirty="0">
                <a:solidFill>
                  <a:srgbClr val="7C5237"/>
                </a:solidFill>
                <a:latin typeface="Times New Roman"/>
                <a:cs typeface="Times New Roman"/>
              </a:rPr>
              <a:t>Team </a:t>
            </a:r>
            <a:r>
              <a:rPr sz="2400" b="1" spc="-25" dirty="0">
                <a:solidFill>
                  <a:srgbClr val="7C5237"/>
                </a:solidFill>
                <a:latin typeface="Times New Roman"/>
                <a:cs typeface="Times New Roman"/>
              </a:rPr>
              <a:t>LUResource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41350"/>
          </a:xfrm>
          <a:custGeom>
            <a:avLst/>
            <a:gdLst/>
            <a:ahLst/>
            <a:cxnLst/>
            <a:rect l="l" t="t" r="r" b="b"/>
            <a:pathLst>
              <a:path w="18288000" h="641350">
                <a:moveTo>
                  <a:pt x="0" y="640816"/>
                </a:moveTo>
                <a:lnTo>
                  <a:pt x="18287998" y="640816"/>
                </a:lnTo>
                <a:lnTo>
                  <a:pt x="18287998" y="0"/>
                </a:lnTo>
                <a:lnTo>
                  <a:pt x="0" y="0"/>
                </a:lnTo>
                <a:lnTo>
                  <a:pt x="0" y="640816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432349"/>
            <a:ext cx="18288000" cy="5854700"/>
          </a:xfrm>
          <a:custGeom>
            <a:avLst/>
            <a:gdLst/>
            <a:ahLst/>
            <a:cxnLst/>
            <a:rect l="l" t="t" r="r" b="b"/>
            <a:pathLst>
              <a:path w="18288000" h="5854700">
                <a:moveTo>
                  <a:pt x="0" y="5854650"/>
                </a:moveTo>
                <a:lnTo>
                  <a:pt x="18287998" y="5854650"/>
                </a:lnTo>
                <a:lnTo>
                  <a:pt x="18287998" y="0"/>
                </a:lnTo>
                <a:lnTo>
                  <a:pt x="0" y="0"/>
                </a:lnTo>
                <a:lnTo>
                  <a:pt x="0" y="5854650"/>
                </a:lnTo>
                <a:close/>
              </a:path>
            </a:pathLst>
          </a:custGeom>
          <a:solidFill>
            <a:srgbClr val="7C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814" y="414141"/>
            <a:ext cx="16230600" cy="7534275"/>
          </a:xfrm>
          <a:custGeom>
            <a:avLst/>
            <a:gdLst/>
            <a:ahLst/>
            <a:cxnLst/>
            <a:rect l="l" t="t" r="r" b="b"/>
            <a:pathLst>
              <a:path w="16230600" h="7534275">
                <a:moveTo>
                  <a:pt x="0" y="0"/>
                </a:moveTo>
                <a:lnTo>
                  <a:pt x="16230370" y="0"/>
                </a:lnTo>
                <a:lnTo>
                  <a:pt x="16230370" y="7534274"/>
                </a:lnTo>
                <a:lnTo>
                  <a:pt x="0" y="7534274"/>
                </a:lnTo>
                <a:lnTo>
                  <a:pt x="0" y="0"/>
                </a:lnTo>
              </a:path>
            </a:pathLst>
          </a:custGeom>
          <a:ln w="76170">
            <a:solidFill>
              <a:srgbClr val="04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4074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529" y="903788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58" y="438114"/>
                </a:moveTo>
                <a:lnTo>
                  <a:pt x="206021" y="375836"/>
                </a:lnTo>
                <a:lnTo>
                  <a:pt x="191141" y="328128"/>
                </a:lnTo>
                <a:lnTo>
                  <a:pt x="171872" y="292445"/>
                </a:lnTo>
                <a:lnTo>
                  <a:pt x="109986" y="246973"/>
                </a:lnTo>
                <a:lnTo>
                  <a:pt x="62278" y="232093"/>
                </a:lnTo>
                <a:lnTo>
                  <a:pt x="0" y="219057"/>
                </a:lnTo>
                <a:lnTo>
                  <a:pt x="62278" y="206021"/>
                </a:lnTo>
                <a:lnTo>
                  <a:pt x="109986" y="191141"/>
                </a:lnTo>
                <a:lnTo>
                  <a:pt x="145669" y="171872"/>
                </a:lnTo>
                <a:lnTo>
                  <a:pt x="191141" y="109986"/>
                </a:lnTo>
                <a:lnTo>
                  <a:pt x="206021" y="62278"/>
                </a:lnTo>
                <a:lnTo>
                  <a:pt x="219057" y="0"/>
                </a:lnTo>
                <a:lnTo>
                  <a:pt x="232093" y="62278"/>
                </a:lnTo>
                <a:lnTo>
                  <a:pt x="246973" y="109986"/>
                </a:lnTo>
                <a:lnTo>
                  <a:pt x="266242" y="145669"/>
                </a:lnTo>
                <a:lnTo>
                  <a:pt x="328129" y="191141"/>
                </a:lnTo>
                <a:lnTo>
                  <a:pt x="375837" y="206021"/>
                </a:lnTo>
                <a:lnTo>
                  <a:pt x="438115" y="219057"/>
                </a:lnTo>
                <a:lnTo>
                  <a:pt x="375837" y="232093"/>
                </a:lnTo>
                <a:lnTo>
                  <a:pt x="328129" y="246973"/>
                </a:lnTo>
                <a:lnTo>
                  <a:pt x="292446" y="266242"/>
                </a:lnTo>
                <a:lnTo>
                  <a:pt x="246973" y="328128"/>
                </a:lnTo>
                <a:lnTo>
                  <a:pt x="232093" y="375836"/>
                </a:lnTo>
                <a:lnTo>
                  <a:pt x="219058" y="438114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8791" y="9012661"/>
            <a:ext cx="84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5588" y="8996001"/>
            <a:ext cx="2877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8656" y="8996001"/>
            <a:ext cx="276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40816"/>
            <a:ext cx="18275935" cy="3791585"/>
          </a:xfrm>
          <a:custGeom>
            <a:avLst/>
            <a:gdLst/>
            <a:ahLst/>
            <a:cxnLst/>
            <a:rect l="l" t="t" r="r" b="b"/>
            <a:pathLst>
              <a:path w="18275935" h="3791585">
                <a:moveTo>
                  <a:pt x="0" y="0"/>
                </a:moveTo>
                <a:lnTo>
                  <a:pt x="18275497" y="0"/>
                </a:lnTo>
                <a:lnTo>
                  <a:pt x="18275497" y="3791532"/>
                </a:lnTo>
                <a:lnTo>
                  <a:pt x="0" y="3791532"/>
                </a:lnTo>
                <a:lnTo>
                  <a:pt x="0" y="0"/>
                </a:lnTo>
                <a:close/>
              </a:path>
            </a:pathLst>
          </a:custGeom>
          <a:solidFill>
            <a:srgbClr val="04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81194" y="3622873"/>
            <a:ext cx="5320665" cy="1407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50" b="1" spc="-855" dirty="0">
                <a:latin typeface="Verdana"/>
                <a:cs typeface="Verdana"/>
              </a:rPr>
              <a:t>Diagrams</a:t>
            </a:r>
            <a:endParaRPr sz="9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6682" y="1143114"/>
            <a:ext cx="6962774" cy="85524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3314" y="0"/>
            <a:ext cx="72796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6600" spc="-7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600" spc="-145" dirty="0">
                <a:solidFill>
                  <a:srgbClr val="000000"/>
                </a:solidFill>
                <a:latin typeface="Verdana"/>
                <a:cs typeface="Verdana"/>
              </a:rPr>
              <a:t>Case</a:t>
            </a:r>
            <a:r>
              <a:rPr sz="6600" spc="-7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600" spc="-229" dirty="0">
                <a:solidFill>
                  <a:srgbClr val="000000"/>
                </a:solidFill>
                <a:latin typeface="Verdana"/>
                <a:cs typeface="Verdana"/>
              </a:rPr>
              <a:t>Diagram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9400" y="1825445"/>
            <a:ext cx="8966244" cy="65310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47458" y="0"/>
            <a:ext cx="462978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525" dirty="0">
                <a:solidFill>
                  <a:srgbClr val="040303"/>
                </a:solidFill>
              </a:rPr>
              <a:t>ER</a:t>
            </a:r>
            <a:r>
              <a:rPr sz="6600" spc="-65" dirty="0">
                <a:solidFill>
                  <a:srgbClr val="040303"/>
                </a:solidFill>
              </a:rPr>
              <a:t> </a:t>
            </a:r>
            <a:r>
              <a:rPr sz="6600" spc="280" dirty="0">
                <a:solidFill>
                  <a:srgbClr val="040303"/>
                </a:solidFill>
              </a:rPr>
              <a:t>Diagram</a:t>
            </a:r>
            <a:endParaRPr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116" y="2815052"/>
            <a:ext cx="11691696" cy="51868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1277" y="0"/>
            <a:ext cx="448246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685" dirty="0">
                <a:solidFill>
                  <a:srgbClr val="040303"/>
                </a:solidFill>
              </a:rPr>
              <a:t>DFD</a:t>
            </a:r>
            <a:r>
              <a:rPr sz="6600" spc="-70" dirty="0">
                <a:solidFill>
                  <a:srgbClr val="040303"/>
                </a:solidFill>
              </a:rPr>
              <a:t> </a:t>
            </a:r>
            <a:r>
              <a:rPr sz="6600" spc="-30" dirty="0">
                <a:solidFill>
                  <a:srgbClr val="040303"/>
                </a:solidFill>
              </a:rPr>
              <a:t>level-0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313</Words>
  <Application>Microsoft Office PowerPoint</Application>
  <PresentationFormat>Custom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Verdana</vt:lpstr>
      <vt:lpstr>Office Theme</vt:lpstr>
      <vt:lpstr>LUResource</vt:lpstr>
      <vt:lpstr>Our Project Supervisor Add a little bit of body text</vt:lpstr>
      <vt:lpstr>Introduction</vt:lpstr>
      <vt:lpstr>Project Overview</vt:lpstr>
      <vt:lpstr>Required Tools</vt:lpstr>
      <vt:lpstr>Diagrams</vt:lpstr>
      <vt:lpstr>Use Case Diagram</vt:lpstr>
      <vt:lpstr>ER Diagram</vt:lpstr>
      <vt:lpstr>DFD level-0</vt:lpstr>
      <vt:lpstr>DFD level-1(For Admin)</vt:lpstr>
      <vt:lpstr>DFD level-1(ForTeacher)</vt:lpstr>
      <vt:lpstr>DFD level-1(For Student)</vt:lpstr>
      <vt:lpstr>More About The APP...</vt:lpstr>
      <vt:lpstr>You need this website because…</vt:lpstr>
      <vt:lpstr>Limitations</vt:lpstr>
      <vt:lpstr>Future Plan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Juliana Silva</dc:title>
  <dc:creator>Nishat Anjum Chowdhury</dc:creator>
  <cp:keywords>DAFdDurWHWQ,BAEhACuErAc</cp:keywords>
  <cp:lastModifiedBy>DELL</cp:lastModifiedBy>
  <cp:revision>1</cp:revision>
  <dcterms:created xsi:type="dcterms:W3CDTF">2023-03-13T08:52:13Z</dcterms:created>
  <dcterms:modified xsi:type="dcterms:W3CDTF">2023-03-13T09:01:04Z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2023-03-13T00:00:00Z</vt:filetime>
  </property>
</Properties>
</file>