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124" d="100"/>
          <a:sy n="124" d="100"/>
        </p:scale>
        <p:origin x="-93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23-Sep-22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9214" y="245679"/>
            <a:ext cx="10526486" cy="888909"/>
          </a:xfrm>
        </p:spPr>
        <p:txBody>
          <a:bodyPr/>
          <a:lstStyle/>
          <a:p>
            <a:pPr algn="ctr"/>
            <a:r>
              <a:rPr lang="en-US" dirty="0" err="1" smtClean="0"/>
              <a:t>LuResource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84644" y="1096216"/>
            <a:ext cx="2594638" cy="576262"/>
          </a:xfrm>
        </p:spPr>
        <p:txBody>
          <a:bodyPr/>
          <a:lstStyle/>
          <a:p>
            <a:r>
              <a:rPr lang="en-US" b="1" dirty="0" smtClean="0"/>
              <a:t>Required Tools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5305" y="1096216"/>
            <a:ext cx="2579339" cy="576262"/>
          </a:xfrm>
        </p:spPr>
        <p:txBody>
          <a:bodyPr/>
          <a:lstStyle/>
          <a:p>
            <a:r>
              <a:rPr lang="en-US" b="1" dirty="0" smtClean="0"/>
              <a:t>Motivation: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869882" y="1096216"/>
            <a:ext cx="2333954" cy="576262"/>
          </a:xfrm>
        </p:spPr>
        <p:txBody>
          <a:bodyPr/>
          <a:lstStyle/>
          <a:p>
            <a:r>
              <a:rPr lang="en-US" b="1" dirty="0" smtClean="0"/>
              <a:t>Future works: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>
          <a:xfrm>
            <a:off x="3249088" y="1830296"/>
            <a:ext cx="2575122" cy="3589338"/>
          </a:xfrm>
        </p:spPr>
        <p:txBody>
          <a:bodyPr/>
          <a:lstStyle/>
          <a:p>
            <a:r>
              <a:rPr lang="en-US" sz="1800" b="1" dirty="0" smtClean="0"/>
              <a:t>For development: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JS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PHP</a:t>
            </a:r>
          </a:p>
          <a:p>
            <a:r>
              <a:rPr lang="en-US" sz="1800" b="1" dirty="0" smtClean="0"/>
              <a:t>For Database: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MySQL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>
          <a:xfrm>
            <a:off x="480633" y="1830296"/>
            <a:ext cx="2704011" cy="3589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 Easy UI.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Can </a:t>
            </a:r>
            <a:r>
              <a:rPr lang="en-US" sz="1800" dirty="0"/>
              <a:t>choose who can view the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Can allow permission of  resource downloading.</a:t>
            </a:r>
          </a:p>
          <a:p>
            <a:endParaRPr lang="en-US" sz="1800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>
          <a:xfrm>
            <a:off x="8869882" y="1830296"/>
            <a:ext cx="2455818" cy="3589338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Email </a:t>
            </a:r>
            <a:r>
              <a:rPr lang="en-US" sz="1800" dirty="0" smtClean="0"/>
              <a:t>verification system</a:t>
            </a:r>
            <a:endParaRPr lang="en-US" sz="18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Add </a:t>
            </a:r>
            <a:r>
              <a:rPr lang="en-US" sz="1800" dirty="0"/>
              <a:t>another users end.(Students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File upload from teachers end </a:t>
            </a:r>
            <a:endParaRPr lang="en-US" sz="18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View restriction. Ex: public/private</a:t>
            </a:r>
            <a:r>
              <a:rPr lang="en-US" sz="18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Notice </a:t>
            </a:r>
            <a:r>
              <a:rPr lang="en-US" sz="1800" dirty="0"/>
              <a:t>Update </a:t>
            </a:r>
            <a:endParaRPr lang="en-US" sz="18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Search </a:t>
            </a:r>
            <a:r>
              <a:rPr lang="en-US" sz="1800" dirty="0" smtClean="0"/>
              <a:t>bar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Delete </a:t>
            </a:r>
            <a:r>
              <a:rPr lang="en-US" sz="1800" dirty="0"/>
              <a:t>file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6024667" y="1096216"/>
            <a:ext cx="233395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kern="12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Works done:</a:t>
            </a:r>
            <a:endParaRPr lang="en-US" b="1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5939758" y="1830296"/>
            <a:ext cx="2612572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One User- Teacher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Signup form  with frontend validation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Sign in /</a:t>
            </a:r>
            <a:r>
              <a:rPr lang="en-US" sz="1800" dirty="0" err="1" smtClean="0"/>
              <a:t>Signout</a:t>
            </a:r>
            <a:endParaRPr lang="en-US" sz="18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Profile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/>
              <a:t>Profile </a:t>
            </a:r>
            <a:r>
              <a:rPr lang="en-US" sz="1800" dirty="0" smtClean="0"/>
              <a:t>Edit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Restriction for non register</a:t>
            </a:r>
            <a:r>
              <a:rPr lang="en-US" sz="1800" dirty="0" smtClean="0"/>
              <a:t>/ </a:t>
            </a:r>
            <a:r>
              <a:rPr lang="en-US" sz="1800" dirty="0" err="1" smtClean="0"/>
              <a:t>loggedin</a:t>
            </a:r>
            <a:r>
              <a:rPr lang="en-US" sz="18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Almost complete teacher’s end front end design.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25700" y="627017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8745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447</TotalTime>
  <Words>105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Depth</vt:lpstr>
      <vt:lpstr>LuResource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LuResource</dc:title>
  <dc:creator>DELL</dc:creator>
  <cp:lastModifiedBy>Pritom</cp:lastModifiedBy>
  <cp:revision>15</cp:revision>
  <dcterms:created xsi:type="dcterms:W3CDTF">2022-09-13T08:40:26Z</dcterms:created>
  <dcterms:modified xsi:type="dcterms:W3CDTF">2022-09-23T14:48:54Z</dcterms:modified>
</cp:coreProperties>
</file>