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257" r:id="rId7"/>
    <p:sldId id="287" r:id="rId8"/>
    <p:sldId id="288" r:id="rId9"/>
    <p:sldId id="260" r:id="rId10"/>
    <p:sldId id="289" r:id="rId11"/>
    <p:sldId id="258" r:id="rId12"/>
    <p:sldId id="261" r:id="rId13"/>
    <p:sldId id="290" r:id="rId14"/>
    <p:sldId id="291" r:id="rId15"/>
    <p:sldId id="292" r:id="rId16"/>
    <p:sldId id="296" r:id="rId17"/>
    <p:sldId id="293" r:id="rId18"/>
    <p:sldId id="268" r:id="rId19"/>
    <p:sldId id="284" r:id="rId20"/>
    <p:sldId id="294" r:id="rId21"/>
    <p:sldId id="29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A"/>
    <a:srgbClr val="299CAB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 Doctor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Connects Patients with Doctors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77"/>
                <a:ea typeface="+mn-ea"/>
                <a:cs typeface="+mn-cs"/>
              </a:rPr>
              <a:t>Diagrams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60" y="1225549"/>
            <a:ext cx="5656217" cy="5632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3700" y="4953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Case 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06" y="840267"/>
            <a:ext cx="5382293" cy="60177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0" y="255492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Activity Diagram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921000" y="292100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Diagram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12211689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77"/>
                <a:ea typeface="+mn-ea"/>
                <a:cs typeface="+mn-cs"/>
              </a:rPr>
              <a:t>More about the App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3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279400"/>
            <a:ext cx="9359900" cy="1243584"/>
          </a:xfrm>
        </p:spPr>
        <p:txBody>
          <a:bodyPr/>
          <a:lstStyle/>
          <a:p>
            <a:r>
              <a:rPr lang="en-GB" dirty="0" smtClean="0"/>
              <a:t>You need this app because…</a:t>
            </a:r>
            <a:endParaRPr lang="en-GB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286500" y="3263685"/>
            <a:ext cx="10985500" cy="4689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 need to bribe the receptionist.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 more ask questions to the pharmacist.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Keep a track of your health. 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Get treatment from distance. 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Know more about your patients.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 smtClean="0">
                <a:latin typeface="Raleway" panose="020B0003030101060003"/>
              </a:rPr>
              <a:t>Limitations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4500" y="1958336"/>
            <a:ext cx="68326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Payment gateway system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Minimum SDK version 21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Notification for chats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Only in English language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283428"/>
          </a:xfrm>
        </p:spPr>
        <p:txBody>
          <a:bodyPr/>
          <a:lstStyle/>
          <a:p>
            <a:r>
              <a:rPr lang="en-US" sz="5400" dirty="0">
                <a:latin typeface="Raleway" panose="020B0003030101060003" pitchFamily="34" charset="0"/>
              </a:rPr>
              <a:t>Future Plan</a:t>
            </a:r>
            <a:r>
              <a:rPr lang="en-LT" dirty="0">
                <a:latin typeface="Raleway" panose="020B0003030101060003" pitchFamily="34" charset="0"/>
              </a:rPr>
              <a:t/>
            </a:r>
            <a:br>
              <a:rPr lang="en-LT" dirty="0">
                <a:latin typeface="Raleway" panose="020B0003030101060003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44500" y="215466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Heath insurance system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Online Video calling appointment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Health packages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Rating system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Medicine Delivery</a:t>
            </a:r>
          </a:p>
        </p:txBody>
      </p:sp>
    </p:spTree>
    <p:extLst>
      <p:ext uri="{BB962C8B-B14F-4D97-AF65-F5344CB8AC3E}">
        <p14:creationId xmlns:p14="http://schemas.microsoft.com/office/powerpoint/2010/main" val="30228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04" y="254000"/>
            <a:ext cx="7781544" cy="859055"/>
          </a:xfrm>
        </p:spPr>
        <p:txBody>
          <a:bodyPr/>
          <a:lstStyle/>
          <a:p>
            <a:r>
              <a:rPr lang="en-US" dirty="0" smtClean="0">
                <a:latin typeface="Raleway" panose="020B0003030101060003"/>
              </a:rPr>
              <a:t>Conclusion</a:t>
            </a:r>
            <a:endParaRPr lang="en-US" dirty="0">
              <a:latin typeface="Raleway" panose="020B00030301010600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50" y="2895600"/>
            <a:ext cx="8807450" cy="5194300"/>
          </a:xfrm>
        </p:spPr>
        <p:txBody>
          <a:bodyPr/>
          <a:lstStyle/>
          <a:p>
            <a:r>
              <a:rPr lang="en-US" dirty="0"/>
              <a:t>We all believe that health is an important sector, and that we should do something to improve </a:t>
            </a:r>
            <a:r>
              <a:rPr lang="en-US" dirty="0" smtClean="0"/>
              <a:t>it. </a:t>
            </a:r>
            <a:r>
              <a:rPr lang="en-US" dirty="0"/>
              <a:t>We've done our best to provide a detailed description of the project above. The parameters of this project have been addressed. People’s health efficiency will improve as a result of this. We'll cover every detail to ensure that our program satisfies all of the standards.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05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642" y="3251708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87382"/>
            <a:ext cx="6391985" cy="6368037"/>
          </a:xfrm>
          <a:prstGeom prst="ellipse">
            <a:avLst/>
          </a:prstGeom>
          <a:solidFill>
            <a:srgbClr val="00243A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200" b="1" spc="-150" dirty="0" smtClean="0">
                <a:latin typeface="Raleway" panose="020B0503030101060003" pitchFamily="34" charset="77"/>
              </a:rPr>
              <a:t>Introduction</a:t>
            </a:r>
            <a:endParaRPr lang="en-LT" sz="7200" b="1" spc="-150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88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785897"/>
            <a:ext cx="7552726" cy="74245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Our Project Supervisor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12B04-D529-481A-8A80-614AF58CF88E}"/>
              </a:ext>
            </a:extLst>
          </p:cNvPr>
          <p:cNvSpPr/>
          <p:nvPr/>
        </p:nvSpPr>
        <p:spPr>
          <a:xfrm>
            <a:off x="2925074" y="4499193"/>
            <a:ext cx="563645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Raleway" panose="020B0503030101060003" pitchFamily="34" charset="77"/>
              </a:rPr>
              <a:t>Syeda</a:t>
            </a:r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aleway" panose="020B0503030101060003" pitchFamily="34" charset="77"/>
              </a:rPr>
              <a:t>Tamanna</a:t>
            </a:r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aleway" panose="020B0503030101060003" pitchFamily="34" charset="77"/>
              </a:rPr>
              <a:t>Alam</a:t>
            </a:r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aleway" panose="020B0503030101060003" pitchFamily="34" charset="77"/>
              </a:rPr>
              <a:t>Monisha</a:t>
            </a:r>
            <a:endParaRPr lang="en-US" sz="2000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Lecturer</a:t>
            </a:r>
            <a:endParaRPr lang="en-US" sz="1600" dirty="0">
              <a:solidFill>
                <a:schemeClr val="bg1"/>
              </a:solidFill>
              <a:latin typeface="Raleway ExtraLight" pitchFamily="2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Dept</a:t>
            </a:r>
            <a:r>
              <a:rPr lang="en-US" sz="1600" dirty="0">
                <a:solidFill>
                  <a:schemeClr val="bg1"/>
                </a:solidFill>
                <a:latin typeface="Raleway ExtraLight" pitchFamily="2" charset="0"/>
              </a:rPr>
              <a:t>. of Computer Science &amp; Engineering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aleway ExtraLight" pitchFamily="2" charset="0"/>
              </a:rPr>
              <a:t>Leading University</a:t>
            </a:r>
            <a:endParaRPr lang="en-LT" sz="1600" dirty="0">
              <a:solidFill>
                <a:schemeClr val="bg1"/>
              </a:solidFill>
              <a:latin typeface="Raleway ExtraLight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69" y="1972492"/>
            <a:ext cx="1787667" cy="22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816753" y="4495941"/>
            <a:ext cx="26579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Raleway" panose="020B0503030101060003" pitchFamily="34" charset="77"/>
              </a:rPr>
              <a:t>Naeem</a:t>
            </a:r>
            <a:r>
              <a:rPr lang="en-US" sz="20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 Ahsan Chowdhury</a:t>
            </a:r>
            <a:endParaRPr lang="en-US" sz="2000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US" sz="24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aleway ExtraLight" pitchFamily="2" charset="0"/>
              </a:rPr>
              <a:t>ID: </a:t>
            </a:r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1912020107</a:t>
            </a:r>
            <a:endParaRPr lang="en-LT" sz="1600" dirty="0">
              <a:solidFill>
                <a:schemeClr val="bg1"/>
              </a:solidFill>
              <a:latin typeface="Raleway ExtraLigh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8572F-9877-45E2-9F3D-C0F46250DB36}"/>
              </a:ext>
            </a:extLst>
          </p:cNvPr>
          <p:cNvSpPr/>
          <p:nvPr/>
        </p:nvSpPr>
        <p:spPr>
          <a:xfrm>
            <a:off x="4013686" y="4503635"/>
            <a:ext cx="445007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Md. </a:t>
            </a:r>
            <a:r>
              <a:rPr lang="en-US" sz="2000" b="1" dirty="0" err="1" smtClean="0">
                <a:solidFill>
                  <a:schemeClr val="bg1"/>
                </a:solidFill>
                <a:latin typeface="Raleway" panose="020B0503030101060003" pitchFamily="34" charset="77"/>
              </a:rPr>
              <a:t>Tanzim</a:t>
            </a:r>
            <a:r>
              <a:rPr lang="en-US" sz="20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Raleway" panose="020B0503030101060003" pitchFamily="34" charset="77"/>
              </a:rPr>
              <a:t>Ferdous</a:t>
            </a:r>
            <a:endParaRPr lang="en-US" sz="2000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US" sz="24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US" sz="1600" dirty="0" smtClean="0">
              <a:solidFill>
                <a:schemeClr val="bg1"/>
              </a:solidFill>
              <a:latin typeface="Raleway ExtraLight" pitchFamily="2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Raleway ExtraLight" pitchFamily="2" charset="0"/>
              </a:rPr>
              <a:t>: </a:t>
            </a:r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1912020112</a:t>
            </a:r>
            <a:endParaRPr lang="en-LT" sz="1600" dirty="0">
              <a:solidFill>
                <a:schemeClr val="bg1"/>
              </a:solidFill>
              <a:latin typeface="Raleway ExtraLigh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B9B13-66D7-4E9E-B0C8-04E52BFEFED6}"/>
              </a:ext>
            </a:extLst>
          </p:cNvPr>
          <p:cNvSpPr/>
          <p:nvPr/>
        </p:nvSpPr>
        <p:spPr>
          <a:xfrm>
            <a:off x="9280519" y="4526719"/>
            <a:ext cx="2378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Raleway" panose="020B0503030101060003" pitchFamily="34" charset="77"/>
              </a:rPr>
              <a:t>Pritom</a:t>
            </a:r>
            <a:r>
              <a:rPr lang="en-US" sz="2000" b="1" dirty="0" smtClean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aleway" panose="020B0503030101060003" pitchFamily="34" charset="77"/>
              </a:rPr>
              <a:t>Jyoti</a:t>
            </a:r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Raleway" panose="020B0503030101060003" pitchFamily="34" charset="77"/>
              </a:rPr>
              <a:t>Talukdar</a:t>
            </a:r>
            <a:endParaRPr lang="en-US" sz="2000" b="1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endParaRPr lang="en-US" sz="2400" spc="300" dirty="0" smtClean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Raleway ExtraLight" pitchFamily="2" charset="0"/>
              </a:rPr>
              <a:t>: </a:t>
            </a:r>
            <a:r>
              <a:rPr lang="en-US" sz="1600" dirty="0" smtClean="0">
                <a:solidFill>
                  <a:schemeClr val="bg1"/>
                </a:solidFill>
                <a:latin typeface="Raleway ExtraLight" pitchFamily="2" charset="0"/>
              </a:rPr>
              <a:t>1912020117</a:t>
            </a:r>
            <a:endParaRPr lang="en-LT" sz="1600" dirty="0">
              <a:solidFill>
                <a:schemeClr val="bg1"/>
              </a:solidFill>
              <a:latin typeface="Raleway ExtraLigh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154" y="914400"/>
            <a:ext cx="57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latin typeface="Trebuchet MS"/>
                <a:ea typeface="+mj-ea"/>
                <a:cs typeface="+mj-cs"/>
              </a:rPr>
              <a:t>Meet our Team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17" y="1949451"/>
            <a:ext cx="2303756" cy="23037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642" y="1949451"/>
            <a:ext cx="2303758" cy="23037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8" y="1967205"/>
            <a:ext cx="2286002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0" b="1" spc="-150" dirty="0" smtClean="0">
                <a:latin typeface="Raleway" panose="020B0503030101060003" pitchFamily="34" charset="77"/>
              </a:rPr>
              <a:t>About</a:t>
            </a:r>
            <a:r>
              <a:rPr lang="en-US" sz="8000" b="1" spc="-150" dirty="0">
                <a:latin typeface="Raleway" panose="020B0503030101060003" pitchFamily="34" charset="77"/>
              </a:rPr>
              <a:t> </a:t>
            </a:r>
            <a:r>
              <a:rPr lang="en-US" sz="8000" b="1" spc="-150" dirty="0" smtClean="0">
                <a:latin typeface="Raleway" panose="020B0503030101060003" pitchFamily="34" charset="77"/>
              </a:rPr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7368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4" y="450669"/>
            <a:ext cx="7781544" cy="859055"/>
          </a:xfrm>
        </p:spPr>
        <p:txBody>
          <a:bodyPr/>
          <a:lstStyle/>
          <a:p>
            <a:pPr algn="ctr"/>
            <a:r>
              <a:rPr lang="en-US" dirty="0">
                <a:latin typeface="Raleway" panose="020B0003030101060003" pitchFamily="34" charset="0"/>
              </a:rPr>
              <a:t>Project Overview</a:t>
            </a:r>
            <a:endParaRPr lang="en-LT" dirty="0">
              <a:latin typeface="Raleway" panose="020B00030301010600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849880"/>
            <a:ext cx="7716521" cy="48724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Meet Doctor is an app which gets the appointment of a doctor in no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friendly, easy to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needs of the clients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Features </a:t>
            </a:r>
            <a:r>
              <a:rPr lang="en-US" sz="2400" dirty="0"/>
              <a:t>that </a:t>
            </a:r>
            <a:r>
              <a:rPr lang="en-US" sz="2400" dirty="0" smtClean="0"/>
              <a:t>benefit all.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435340" y="326572"/>
            <a:ext cx="6348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Relevant Study</a:t>
            </a:r>
            <a:endParaRPr lang="en-LT" sz="5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200" y="2184399"/>
            <a:ext cx="638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variety of projects have been undertaken in that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area. They are: 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Tonic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DocTime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Shebhagor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BanglaMeds.com.bd 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Oshudhwala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 smtClean="0">
                <a:latin typeface="Raleway" panose="020B0003030101060003"/>
              </a:rPr>
              <a:t>			</a:t>
            </a:r>
            <a:r>
              <a:rPr lang="en-US" sz="5400" dirty="0" smtClean="0">
                <a:latin typeface="+mn-lt"/>
              </a:rPr>
              <a:t>Authenticity </a:t>
            </a:r>
            <a:endParaRPr lang="en-US" sz="54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985500" cy="4689690"/>
          </a:xfrm>
        </p:spPr>
        <p:txBody>
          <a:bodyPr/>
          <a:lstStyle/>
          <a:p>
            <a:r>
              <a:rPr lang="en-US" sz="2400" dirty="0" smtClean="0"/>
              <a:t>Get the appointment and have a serial number.</a:t>
            </a:r>
          </a:p>
          <a:p>
            <a:r>
              <a:rPr lang="en-US" sz="2400" dirty="0" smtClean="0"/>
              <a:t>Look for diagnostic centers.</a:t>
            </a:r>
          </a:p>
          <a:p>
            <a:r>
              <a:rPr lang="en-US" sz="2400" dirty="0" smtClean="0"/>
              <a:t>Get health tips regularly. </a:t>
            </a:r>
          </a:p>
          <a:p>
            <a:r>
              <a:rPr lang="en-US" sz="2400" dirty="0" smtClean="0"/>
              <a:t>Know about your meds.</a:t>
            </a:r>
          </a:p>
          <a:p>
            <a:r>
              <a:rPr lang="en-US" sz="2400" dirty="0" smtClean="0"/>
              <a:t>Calculate your fitness.</a:t>
            </a:r>
          </a:p>
          <a:p>
            <a:r>
              <a:rPr lang="en-US" sz="2400" dirty="0" smtClean="0"/>
              <a:t>Get emergency help right away from the doc.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 smtClean="0">
                <a:latin typeface="Raleway" panose="020B0003030101060003" pitchFamily="34" charset="0"/>
              </a:rPr>
              <a:t>			Required </a:t>
            </a:r>
            <a:r>
              <a:rPr lang="en-US" sz="5400" dirty="0">
                <a:latin typeface="Raleway" panose="020B0003030101060003" pitchFamily="34" charset="0"/>
              </a:rPr>
              <a:t>Tools</a:t>
            </a:r>
            <a:endParaRPr lang="en-LT" sz="5400" dirty="0">
              <a:latin typeface="Raleway" panose="020B00030301010600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2901" y="2290762"/>
            <a:ext cx="3263899" cy="3830637"/>
          </a:xfrm>
        </p:spPr>
        <p:txBody>
          <a:bodyPr/>
          <a:lstStyle/>
          <a:p>
            <a:r>
              <a:rPr lang="en-US" dirty="0" smtClean="0"/>
              <a:t>For development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Android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Flutter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 txBox="1">
            <a:spLocks/>
          </p:cNvSpPr>
          <p:nvPr/>
        </p:nvSpPr>
        <p:spPr>
          <a:xfrm>
            <a:off x="4368801" y="2290762"/>
            <a:ext cx="3263899" cy="3830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Firebase</a:t>
            </a:r>
          </a:p>
          <a:p>
            <a:pPr algn="l"/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 txBox="1">
            <a:spLocks/>
          </p:cNvSpPr>
          <p:nvPr/>
        </p:nvSpPr>
        <p:spPr>
          <a:xfrm>
            <a:off x="8394701" y="2290761"/>
            <a:ext cx="3263899" cy="3830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Internet Connection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Smart phone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342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Raleway</vt:lpstr>
      <vt:lpstr>Raleway ExtraLight</vt:lpstr>
      <vt:lpstr>Tahoma</vt:lpstr>
      <vt:lpstr>Trade Gothic LT Pro</vt:lpstr>
      <vt:lpstr>Trebuchet MS</vt:lpstr>
      <vt:lpstr>Office Theme</vt:lpstr>
      <vt:lpstr>Meet Doctor </vt:lpstr>
      <vt:lpstr>PowerPoint Presentation</vt:lpstr>
      <vt:lpstr>Our Project Supervisor</vt:lpstr>
      <vt:lpstr>PowerPoint Presentation</vt:lpstr>
      <vt:lpstr>PowerPoint Presentation</vt:lpstr>
      <vt:lpstr>Project Overview</vt:lpstr>
      <vt:lpstr>PowerPoint Presentation</vt:lpstr>
      <vt:lpstr>   Authenticity </vt:lpstr>
      <vt:lpstr>   Required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need this app because…</vt:lpstr>
      <vt:lpstr>Limitations </vt:lpstr>
      <vt:lpstr>Future Plan </vt:lpstr>
      <vt:lpstr>Conclusion</vt:lpstr>
      <vt:lpstr>Thank You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2022-03-18T19:49:16Z</dcterms:created>
  <dcterms:modified xsi:type="dcterms:W3CDTF">2022-03-19T09:17:07Z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