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3/24/2022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3/24/2022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3/24/2022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3/24/2022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3/24/2022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Study Planner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Saves your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2080" y="228600"/>
            <a:ext cx="40382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2412" y="964504"/>
            <a:ext cx="8915400" cy="53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0412" y="228600"/>
            <a:ext cx="46880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– 01 Add Course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32012" y="1392572"/>
            <a:ext cx="7924800" cy="47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8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47783" y="152400"/>
            <a:ext cx="43466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rgbClr val="0065A4">
                    <a:lumMod val="20000"/>
                    <a:lumOff val="8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– 02 Add Class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416E153-273E-4892-A3FB-74C34731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1153961"/>
            <a:ext cx="8997383" cy="534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7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9412" y="2667000"/>
            <a:ext cx="39571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4000" spc="-15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about the App</a:t>
            </a:r>
            <a:endParaRPr lang="x-none" sz="4000" spc="-15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24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0212" y="304800"/>
            <a:ext cx="61173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this app because…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5412" y="1828800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27212" y="1662601"/>
            <a:ext cx="7653314" cy="308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secure our important notes.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store notes according to the courses and classes.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UI.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 for everyone.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upload and download different types of files.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study more efficient.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203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6612" y="304800"/>
            <a:ext cx="26789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7212" y="1752600"/>
            <a:ext cx="63209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cannot edit or delete anything into this app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searching option.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English Language.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notification feature.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48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1812" y="381000"/>
            <a:ext cx="111220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</a:t>
            </a:r>
            <a:r>
              <a:rPr lang="x-non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x-non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5212" y="1524000"/>
            <a:ext cx="4714176" cy="2640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 follow a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 comment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private their content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will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added.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version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available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45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1812" y="152400"/>
            <a:ext cx="11049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9744" y="1676400"/>
            <a:ext cx="10928667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 smtClean="0"/>
              <a:t>Time is most valuable for anyone. Especially for students it is extremely important to 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m</a:t>
            </a:r>
            <a:r>
              <a:rPr lang="en-US" sz="2400" dirty="0" smtClean="0"/>
              <a:t>aintain </a:t>
            </a:r>
            <a:r>
              <a:rPr lang="en-US" sz="2400" dirty="0"/>
              <a:t>t</a:t>
            </a:r>
            <a:r>
              <a:rPr lang="en-US" sz="2400" dirty="0" smtClean="0"/>
              <a:t>ime and utilize time in a proper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en-US" sz="2400" dirty="0" smtClean="0"/>
              <a:t> in educational period.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So study planner will help The students or anyone who wants to utilize their time by using lots of study related tools in less time.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26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6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Our Team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858" y="2133601"/>
            <a:ext cx="2091109" cy="2133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353" y="2133601"/>
            <a:ext cx="2170259" cy="21335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88" y="4659125"/>
            <a:ext cx="6092825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Shariya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Sultana</a:t>
            </a:r>
          </a:p>
          <a:p>
            <a:pPr algn="ctr"/>
            <a:endParaRPr lang="en-US" sz="20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1912020094</a:t>
            </a:r>
            <a:endParaRPr lang="x-non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1212" y="4659125"/>
            <a:ext cx="6092825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Nahin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1912020134</a:t>
            </a:r>
            <a:endParaRPr lang="x-non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280" y="2075390"/>
            <a:ext cx="1705513" cy="21918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2699" y="4663479"/>
            <a:ext cx="2890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Nishat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Anjum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Chowdhury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ID:1912020100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9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 Supervisor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570413" y="2057400"/>
            <a:ext cx="2895599" cy="2926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198812" y="4994365"/>
            <a:ext cx="58658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Ebrahim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Engineering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University</a:t>
            </a:r>
            <a:endParaRPr lang="x-non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0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About The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5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Review Previous Work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variety of projects have been undertaken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 </a:t>
            </a:r>
          </a:p>
          <a:p>
            <a:pPr marL="457200" indent="-457200" algn="just"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“My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Planner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457200" indent="-45720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“My Classes-Timetable and Study Planner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457200" lvl="0" indent="-457200" algn="just">
              <a:buFont typeface="Arial" pitchFamily="34" charset="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Todait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“My Study Life School planner”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7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leway" panose="020B0003030101060003" pitchFamily="34" charset="0"/>
              </a:rPr>
              <a:t>Required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2895598" cy="41910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development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6212" y="1957776"/>
            <a:ext cx="194889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0412" y="1907177"/>
            <a:ext cx="3066032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phone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5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7012" y="2819400"/>
            <a:ext cx="4648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spc="-15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x-none" sz="4400" b="1" spc="-15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3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1020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en-US" sz="4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4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4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84194" y="1143000"/>
            <a:ext cx="9610817" cy="554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</TotalTime>
  <Words>283</Words>
  <Application>Microsoft Office PowerPoint</Application>
  <PresentationFormat>Custom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Consolas</vt:lpstr>
      <vt:lpstr>Corbel</vt:lpstr>
      <vt:lpstr>Raleway</vt:lpstr>
      <vt:lpstr>Times New Roman</vt:lpstr>
      <vt:lpstr>Wingdings</vt:lpstr>
      <vt:lpstr>Chalkboard 16x9</vt:lpstr>
      <vt:lpstr>Study Planner</vt:lpstr>
      <vt:lpstr>                INTRODUCTION</vt:lpstr>
      <vt:lpstr>Meet Our Team</vt:lpstr>
      <vt:lpstr>Our Project Supervisor</vt:lpstr>
      <vt:lpstr>        About The App</vt:lpstr>
      <vt:lpstr>Review Previous Work </vt:lpstr>
      <vt:lpstr>Required Tools</vt:lpstr>
      <vt:lpstr>PowerPoint Presentation</vt:lpstr>
      <vt:lpstr>                     Use Case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Planner</dc:title>
  <dc:creator>DELL</dc:creator>
  <cp:lastModifiedBy>DELL</cp:lastModifiedBy>
  <cp:revision>10</cp:revision>
  <dcterms:created xsi:type="dcterms:W3CDTF">2022-03-23T04:59:18Z</dcterms:created>
  <dcterms:modified xsi:type="dcterms:W3CDTF">2022-03-24T04:52:10Z</dcterms:modified>
</cp:coreProperties>
</file>