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59" r:id="rId3"/>
    <p:sldId id="260" r:id="rId4"/>
    <p:sldId id="261" r:id="rId5"/>
    <p:sldId id="262" r:id="rId6"/>
    <p:sldId id="257" r:id="rId7"/>
    <p:sldId id="263" r:id="rId8"/>
    <p:sldId id="264" r:id="rId9"/>
    <p:sldId id="25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6BED3-3EFA-4729-B09D-F77F3326165F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E09FE-23EE-4DAE-9809-89ED8EF6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8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E09FE-23EE-4DAE-9809-89ED8EF609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44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94486-382F-4110-917D-014BCF038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E3BBB-8050-4C85-996D-A0FC38712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B4EF6-7731-4143-8576-CD19C19C9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BB5C-33B7-4D42-86F0-0CA68C60607A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20F2A-7523-457E-A807-BA70E0E9F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A1739-CE1D-4BA1-A9A2-D12F1799A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73E7-2639-44D3-B1C3-40F43E08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14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7A49E-1356-4FFF-891D-B9645E40F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EAB2B3-A3F9-4045-9DA7-DB0F047E6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286E5-6946-455A-8EA5-35D6F324D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BB5C-33B7-4D42-86F0-0CA68C60607A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0E015-F4AA-45DD-9F34-8224C7A49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01B28-A554-4BE7-BCA7-8FE5AEB23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73E7-2639-44D3-B1C3-40F43E08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5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6F9B55-961D-4186-8058-D39C83FAE9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0CC109-DD12-4456-A639-519E45D91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116F0-01BF-405D-803C-09B6B213D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BB5C-33B7-4D42-86F0-0CA68C60607A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F4F02-2AF8-4B76-91CF-FDC1FA29D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92850-32C5-4C09-9839-A571E94B6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73E7-2639-44D3-B1C3-40F43E08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23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13622-A9FB-478D-807A-9AAA7744F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ADBB0-22CA-464E-897B-99AC5FC36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02938-84F5-497B-B195-5421CE6CC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BB5C-33B7-4D42-86F0-0CA68C60607A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03C87-22C2-4695-B71E-D7E74C517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9F837-676C-4F0C-9EAC-E3D6F0688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73E7-2639-44D3-B1C3-40F43E08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33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766DC-819A-4449-A598-23B5C5D64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42202-6534-4950-8AD6-29F2E3F11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D2F73-5729-4826-9DCA-62BEE3DB7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BB5C-33B7-4D42-86F0-0CA68C60607A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FCA90-BDB3-46A4-B190-4AF0A40A9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F82FB-81A7-4BB0-9599-AAA402038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73E7-2639-44D3-B1C3-40F43E08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44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1CC17-118C-4562-8723-3D85BA896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25900-3ECE-4C0A-9B2E-EF955E17F8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95A81-A7FD-417E-AFD3-E9350C2A9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CDDB8-659B-4114-B9A0-706611F84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BB5C-33B7-4D42-86F0-0CA68C60607A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49289-7970-489D-9B0D-0D9F810E4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399C1-42CD-48D3-82FF-3FBFC55EC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73E7-2639-44D3-B1C3-40F43E08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36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77B8-9415-4EBD-8C79-0C9340366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FF8BC-BB91-441A-A626-BB15F822F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CB5CB-B48E-4C2C-9C81-8776BEF9C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0AB0F1-E747-4F84-82BB-427F70BC3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961B6F-8862-4A9D-B940-8392C1905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CE0984-94FB-405E-86A0-F1D4D0592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BB5C-33B7-4D42-86F0-0CA68C60607A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01D102-845C-457B-9CB5-11B12FE59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23D6DD-577D-426C-BF5D-B85EE596E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73E7-2639-44D3-B1C3-40F43E08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63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AB602-2974-4C44-8037-484811C79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085C44-7D90-4F5D-95BF-EBD39AFFF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BB5C-33B7-4D42-86F0-0CA68C60607A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57F9A9-E2B4-4803-B101-C0AAC8813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7811B-EE63-4F90-B763-F90F85756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73E7-2639-44D3-B1C3-40F43E08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61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5EAA52-65E7-4D70-8BEB-CAA18D3AB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BB5C-33B7-4D42-86F0-0CA68C60607A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A19C2E-A65B-491C-9CB7-AD665B507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84B08-678B-442E-915A-575C38BEA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73E7-2639-44D3-B1C3-40F43E08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47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83C1A-92E8-4927-90EF-5DCEE5D69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DAA6E-D7DF-4C54-9B39-D18627558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3AEA71-EE61-48FB-9050-07A43B199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8684C-4C53-4EEE-BF80-CA005C3B1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BB5C-33B7-4D42-86F0-0CA68C60607A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A23B61-44A0-4AD5-A466-F4EEF9339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59893-D93D-4BF4-A5AE-FC591ED30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73E7-2639-44D3-B1C3-40F43E08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28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E612D-160C-4811-ADA7-BD7EEF5A2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E386FE-32AF-4144-8EDD-8D728D22C8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BD015-84C1-47E4-9B2A-F51CAE255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B0D11-25E1-4B05-8F49-18CDD7AF4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BB5C-33B7-4D42-86F0-0CA68C60607A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178F4-FB57-481D-9E56-0914992AF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84AA6-08FC-4CA7-85AC-50722D5C4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73E7-2639-44D3-B1C3-40F43E08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89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F3BE22-8EB4-4B14-9245-129001D43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50C39-CDDD-40C8-9F2E-4FF8FC175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37B31-6C38-4498-AE56-BF34C2F163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5BB5C-33B7-4D42-86F0-0CA68C60607A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E8DC8-EE2F-4E21-AFCD-BEED1B9AB5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C79E6-D0CB-4D55-B8F9-022723C14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173E7-2639-44D3-B1C3-40F43E08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48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8774EF1-31D6-429B-863A-9800B2503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306418"/>
              </p:ext>
            </p:extLst>
          </p:nvPr>
        </p:nvGraphicFramePr>
        <p:xfrm>
          <a:off x="138545" y="975360"/>
          <a:ext cx="956887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4437">
                  <a:extLst>
                    <a:ext uri="{9D8B030D-6E8A-4147-A177-3AD203B41FA5}">
                      <a16:colId xmlns:a16="http://schemas.microsoft.com/office/drawing/2014/main" val="3393569804"/>
                    </a:ext>
                  </a:extLst>
                </a:gridCol>
                <a:gridCol w="4784437">
                  <a:extLst>
                    <a:ext uri="{9D8B030D-6E8A-4147-A177-3AD203B41FA5}">
                      <a16:colId xmlns:a16="http://schemas.microsoft.com/office/drawing/2014/main" val="1300760157"/>
                    </a:ext>
                  </a:extLst>
                </a:gridCol>
              </a:tblGrid>
              <a:tr h="1742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权限角色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职责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979323"/>
                  </a:ext>
                </a:extLst>
              </a:tr>
              <a:tr h="2174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admin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CN" altLang="en-US"/>
                        <a:t>事件的增删改查</a:t>
                      </a:r>
                      <a:endParaRPr lang="en-US" altLang="zh-CN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altLang="zh-CN"/>
                        <a:t>admin</a:t>
                      </a:r>
                      <a:r>
                        <a:rPr lang="zh-CN" altLang="en-US"/>
                        <a:t>的用户的增删</a:t>
                      </a:r>
                      <a:endParaRPr lang="en-US" altLang="zh-CN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CN" altLang="en-US"/>
                        <a:t>用户的资料修改（角色修改</a:t>
                      </a:r>
                      <a:r>
                        <a:rPr lang="en-US" altLang="zh-CN"/>
                        <a:t>,eid</a:t>
                      </a:r>
                      <a:r>
                        <a:rPr lang="zh-CN" altLang="en-US"/>
                        <a:t>修改）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57858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7E7CD7-E607-49D4-8B7A-4CAE9F2737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321408"/>
              </p:ext>
            </p:extLst>
          </p:nvPr>
        </p:nvGraphicFramePr>
        <p:xfrm>
          <a:off x="138545" y="3312473"/>
          <a:ext cx="9568874" cy="3142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4437">
                  <a:extLst>
                    <a:ext uri="{9D8B030D-6E8A-4147-A177-3AD203B41FA5}">
                      <a16:colId xmlns:a16="http://schemas.microsoft.com/office/drawing/2014/main" val="349473698"/>
                    </a:ext>
                  </a:extLst>
                </a:gridCol>
                <a:gridCol w="4784437">
                  <a:extLst>
                    <a:ext uri="{9D8B030D-6E8A-4147-A177-3AD203B41FA5}">
                      <a16:colId xmlns:a16="http://schemas.microsoft.com/office/drawing/2014/main" val="1114139151"/>
                    </a:ext>
                  </a:extLst>
                </a:gridCol>
              </a:tblGrid>
              <a:tr h="39538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业务角色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职责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61278"/>
                  </a:ext>
                </a:extLst>
              </a:tr>
              <a:tr h="1168714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CN" altLang="en-US"/>
                        <a:t>查看所有</a:t>
                      </a:r>
                      <a:r>
                        <a:rPr lang="zh-CN" altLang="en-US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参与者</a:t>
                      </a:r>
                      <a:r>
                        <a:rPr lang="zh-CN" altLang="en-US"/>
                        <a:t>者的进度</a:t>
                      </a:r>
                      <a:endParaRPr lang="en-US" altLang="zh-CN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CN" altLang="en-US"/>
                        <a:t>为参加事件的</a:t>
                      </a:r>
                      <a:r>
                        <a:rPr lang="zh-CN" altLang="en-US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参与者</a:t>
                      </a:r>
                      <a:r>
                        <a:rPr lang="zh-CN" altLang="en-US"/>
                        <a:t>添加关注者</a:t>
                      </a:r>
                      <a:endParaRPr lang="en-US" altLang="zh-CN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CN" altLang="en-US"/>
                        <a:t>查看所有能参与的事件</a:t>
                      </a:r>
                      <a:endParaRPr lang="en-US" altLang="zh-CN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CN" altLang="en-US"/>
                        <a:t>查看所有自己参与事件的进度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93890"/>
                  </a:ext>
                </a:extLst>
              </a:tr>
              <a:tr h="91680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CN" altLang="en-US"/>
                        <a:t>查看所有关注者的</a:t>
                      </a:r>
                      <a:r>
                        <a:rPr lang="zh-CN" altLang="en-US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参与者</a:t>
                      </a:r>
                      <a:r>
                        <a:rPr lang="zh-CN" altLang="en-US"/>
                        <a:t>的进度</a:t>
                      </a:r>
                      <a:endParaRPr lang="en-US" altLang="zh-CN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CN" altLang="en-US"/>
                        <a:t>查看所有能参与的时间</a:t>
                      </a:r>
                      <a:endParaRPr lang="en-US" altLang="zh-CN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CN" altLang="en-US"/>
                        <a:t>查看看所有自己参与事件的进度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698747"/>
                  </a:ext>
                </a:extLst>
              </a:tr>
              <a:tr h="641764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employee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CN" altLang="en-US"/>
                        <a:t>查看所有能参与的时间</a:t>
                      </a:r>
                      <a:endParaRPr lang="en-US" altLang="zh-CN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CN" altLang="en-US"/>
                        <a:t>查看看所有自己参与事件的进度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39630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ED2339E-E5FC-46E1-AF4F-31C0EDFE5FE0}"/>
              </a:ext>
            </a:extLst>
          </p:cNvPr>
          <p:cNvSpPr txBox="1"/>
          <p:nvPr/>
        </p:nvSpPr>
        <p:spPr>
          <a:xfrm>
            <a:off x="249382" y="5172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权限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CA68EC-A93E-48DC-A146-E56FF4D6485C}"/>
              </a:ext>
            </a:extLst>
          </p:cNvPr>
          <p:cNvSpPr txBox="1"/>
          <p:nvPr/>
        </p:nvSpPr>
        <p:spPr>
          <a:xfrm>
            <a:off x="138545" y="29431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角色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32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4E4627-0865-436F-8B4E-FE748FA413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144184"/>
              </p:ext>
            </p:extLst>
          </p:nvPr>
        </p:nvGraphicFramePr>
        <p:xfrm>
          <a:off x="277091" y="369332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7978629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8948826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39276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字段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描述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备注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06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String[admin]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目前只有</a:t>
                      </a:r>
                      <a:r>
                        <a:rPr lang="en-US" altLang="zh-CN" sz="1400"/>
                        <a:t>admin</a:t>
                      </a:r>
                      <a:r>
                        <a:rPr lang="zh-CN" altLang="en-US" sz="1400"/>
                        <a:t>权限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112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user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Array&lt;</a:t>
                      </a:r>
                      <a:r>
                        <a:rPr lang="en-US" altLang="zh-CN"/>
                        <a:t>open_id</a:t>
                      </a:r>
                      <a:r>
                        <a:rPr lang="en-US"/>
                        <a:t>:</a:t>
                      </a:r>
                      <a:r>
                        <a:rPr lang="en-US" err="1"/>
                        <a:t>string</a:t>
                      </a:r>
                      <a:r>
                        <a:rPr lang="en-US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a</a:t>
                      </a:r>
                      <a:r>
                        <a:rPr lang="en-US" sz="1400"/>
                        <a:t>dmin </a:t>
                      </a:r>
                      <a:r>
                        <a:rPr lang="zh-CN" altLang="en-US" sz="1400"/>
                        <a:t>用户列表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08416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D8B8B95-2A45-45DB-9E42-7D47791BC9FC}"/>
              </a:ext>
            </a:extLst>
          </p:cNvPr>
          <p:cNvSpPr txBox="1"/>
          <p:nvPr/>
        </p:nvSpPr>
        <p:spPr>
          <a:xfrm>
            <a:off x="273500" y="0"/>
            <a:ext cx="78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power</a:t>
            </a:r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58A26E8-FF26-479C-9FAA-4D9DCE4B6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466993"/>
              </p:ext>
            </p:extLst>
          </p:nvPr>
        </p:nvGraphicFramePr>
        <p:xfrm>
          <a:off x="277091" y="2041129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7978629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8948826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39276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字段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描述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备注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06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label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</a:t>
                      </a:r>
                      <a:r>
                        <a:rPr lang="en-US" altLang="zh-CN"/>
                        <a:t>tring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角色描述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084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角色编码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12833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F919D01-F8D6-4992-9B8B-A8A8C33E338A}"/>
              </a:ext>
            </a:extLst>
          </p:cNvPr>
          <p:cNvSpPr txBox="1"/>
          <p:nvPr/>
        </p:nvSpPr>
        <p:spPr>
          <a:xfrm>
            <a:off x="273500" y="1666518"/>
            <a:ext cx="3502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role </a:t>
            </a:r>
            <a:r>
              <a:rPr lang="en-US" altLang="zh-CN" sz="1000"/>
              <a:t>(</a:t>
            </a:r>
            <a:r>
              <a:rPr lang="zh-CN" altLang="en-US" sz="1000"/>
              <a:t>主要用来做角色相关的功能，权限配置，角色分配</a:t>
            </a:r>
            <a:r>
              <a:rPr lang="en-US" altLang="zh-CN" sz="1000"/>
              <a:t>)</a:t>
            </a:r>
            <a:endParaRPr lang="en-US" sz="100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DD6319D-7F8C-4F19-B47E-0939D91DB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449234"/>
              </p:ext>
            </p:extLst>
          </p:nvPr>
        </p:nvGraphicFramePr>
        <p:xfrm>
          <a:off x="277091" y="3522981"/>
          <a:ext cx="8127999" cy="250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7978629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8948826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39276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字段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描述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备注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06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err="1"/>
                        <a:t>eid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</a:t>
                      </a:r>
                      <a:r>
                        <a:rPr lang="en-US" altLang="zh-CN"/>
                        <a:t>tring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角色</a:t>
                      </a:r>
                      <a:r>
                        <a:rPr lang="en-US" altLang="zh-CN" err="1"/>
                        <a:t>eid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0841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open_id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用户的</a:t>
                      </a:r>
                      <a:r>
                        <a:rPr lang="en-US" altLang="zh-CN" sz="1400" err="1"/>
                        <a:t>open_id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207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661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Array&lt;</a:t>
                      </a:r>
                      <a:r>
                        <a:rPr lang="en-US" err="1"/>
                        <a:t>role.code</a:t>
                      </a:r>
                      <a:r>
                        <a:rPr lang="en-US"/>
                        <a:t>:String&gt;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当前用户的角色与</a:t>
                      </a:r>
                      <a:r>
                        <a:rPr lang="en-US" altLang="zh-CN" sz="1400"/>
                        <a:t>role</a:t>
                      </a:r>
                      <a:r>
                        <a:rPr lang="zh-CN" altLang="en-US" sz="1400"/>
                        <a:t>表的</a:t>
                      </a:r>
                      <a:r>
                        <a:rPr lang="en-US" altLang="zh-CN" sz="1400"/>
                        <a:t>code</a:t>
                      </a:r>
                      <a:r>
                        <a:rPr lang="zh-CN" altLang="en-US" sz="1400"/>
                        <a:t>字段关联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0502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Array&lt;</a:t>
                      </a:r>
                      <a:r>
                        <a:rPr lang="en-US" altLang="zh-CN"/>
                        <a:t>power</a:t>
                      </a:r>
                      <a:r>
                        <a:rPr lang="en-US"/>
                        <a:t>.code:String&gt;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当前用户权限与</a:t>
                      </a:r>
                      <a:r>
                        <a:rPr lang="en-US" altLang="zh-CN" sz="1400"/>
                        <a:t>power</a:t>
                      </a:r>
                      <a:r>
                        <a:rPr lang="zh-CN" altLang="en-US" sz="1400"/>
                        <a:t>表的</a:t>
                      </a:r>
                      <a:r>
                        <a:rPr lang="en-US" altLang="zh-CN" sz="1400"/>
                        <a:t>code</a:t>
                      </a:r>
                      <a:r>
                        <a:rPr lang="zh-CN" altLang="en-US" sz="1400"/>
                        <a:t>关联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31103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20284BA-2926-4555-86B1-3746F1DC5BD0}"/>
              </a:ext>
            </a:extLst>
          </p:cNvPr>
          <p:cNvSpPr txBox="1"/>
          <p:nvPr/>
        </p:nvSpPr>
        <p:spPr>
          <a:xfrm>
            <a:off x="273500" y="3153649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user </a:t>
            </a:r>
            <a:r>
              <a:rPr lang="en-US" altLang="zh-CN" sz="1000"/>
              <a:t>(</a:t>
            </a:r>
            <a:r>
              <a:rPr lang="zh-CN" altLang="en-US" sz="1000"/>
              <a:t>其他字段自行添加</a:t>
            </a:r>
            <a:r>
              <a:rPr lang="en-US" altLang="zh-CN" sz="1000"/>
              <a:t>)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4029339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687B777-4A9A-468E-8BB2-F6812B011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219619"/>
              </p:ext>
            </p:extLst>
          </p:nvPr>
        </p:nvGraphicFramePr>
        <p:xfrm>
          <a:off x="120072" y="500489"/>
          <a:ext cx="8127999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7978629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8948826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39276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字段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描述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备注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06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code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string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事件名（与</a:t>
                      </a:r>
                      <a:r>
                        <a:rPr lang="en-US" altLang="zh-CN" sz="1400"/>
                        <a:t>event</a:t>
                      </a:r>
                      <a:r>
                        <a:rPr lang="zh-CN" altLang="en-US" sz="1400"/>
                        <a:t>的表名关联：比如</a:t>
                      </a:r>
                      <a:r>
                        <a:rPr lang="en-US" altLang="zh-CN" sz="1400"/>
                        <a:t>entry_event</a:t>
                      </a:r>
                      <a:r>
                        <a:rPr lang="zh-CN" altLang="en-US" sz="1400"/>
                        <a:t>）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084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事件名字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230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desc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String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事件的描述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877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icon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</a:t>
                      </a:r>
                      <a:r>
                        <a:rPr lang="en-US" altLang="zh-CN"/>
                        <a:t>tring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事件的</a:t>
                      </a:r>
                      <a:r>
                        <a:rPr lang="en-US" altLang="zh-CN" sz="1400"/>
                        <a:t>icon</a:t>
                      </a:r>
                      <a:r>
                        <a:rPr lang="zh-CN" altLang="en-US" sz="1400"/>
                        <a:t>首页显示用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79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verifiers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  <a:r>
                        <a:rPr lang="en-US" altLang="zh-CN"/>
                        <a:t>rray&lt;</a:t>
                      </a:r>
                      <a:r>
                        <a:rPr lang="en-US" altLang="zh-CN" err="1"/>
                        <a:t>eid:string</a:t>
                      </a:r>
                      <a:r>
                        <a:rPr lang="en-US" altLang="zh-CN"/>
                        <a:t>&gt;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/>
                        <a:t>事件可参与的确认者用于设置每个步骤的确认者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94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Array&lt;</a:t>
                      </a:r>
                      <a:r>
                        <a:rPr lang="en-US" err="1"/>
                        <a:t>role</a:t>
                      </a:r>
                      <a:r>
                        <a:rPr lang="en-US"/>
                        <a:t>.id:</a:t>
                      </a:r>
                      <a:r>
                        <a:rPr lang="en-US" err="1"/>
                        <a:t>string</a:t>
                      </a:r>
                      <a:r>
                        <a:rPr lang="en-US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/>
                        <a:t>能查看事件的角色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118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disabled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/>
                        <a:t>是否禁用该事件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33254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A826579-61CC-4647-874A-6D3495BA8113}"/>
              </a:ext>
            </a:extLst>
          </p:cNvPr>
          <p:cNvSpPr txBox="1"/>
          <p:nvPr/>
        </p:nvSpPr>
        <p:spPr>
          <a:xfrm>
            <a:off x="120072" y="79864"/>
            <a:ext cx="199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err="1"/>
              <a:t>event_list</a:t>
            </a:r>
            <a:r>
              <a:rPr lang="en-US" altLang="zh-CN"/>
              <a:t> </a:t>
            </a:r>
            <a:r>
              <a:rPr lang="en-US" altLang="zh-CN" sz="1000"/>
              <a:t>(</a:t>
            </a:r>
            <a:r>
              <a:rPr lang="zh-CN" altLang="en-US" sz="1000"/>
              <a:t>首页事件列表</a:t>
            </a:r>
            <a:r>
              <a:rPr lang="en-US" altLang="zh-CN" sz="1000"/>
              <a:t>)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56787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A12A95F-8E29-4E2E-884C-EF6192FC8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310605"/>
              </p:ext>
            </p:extLst>
          </p:nvPr>
        </p:nvGraphicFramePr>
        <p:xfrm>
          <a:off x="172547" y="2459408"/>
          <a:ext cx="8127999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7978629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8948826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392765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字段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描述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备注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068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title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String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步骤标题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832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desc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String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步骤的描述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0841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tips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  <a:r>
                        <a:rPr lang="en-US" altLang="zh-CN"/>
                        <a:t>rray&lt;string&gt;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注意事项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080654"/>
                  </a:ext>
                </a:extLst>
              </a:tr>
              <a:tr h="20710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Number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/>
                        <a:t>该事步骤的顺序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364102"/>
                  </a:ext>
                </a:extLst>
              </a:tr>
              <a:tr h="207103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verifiers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Array&lt;</a:t>
                      </a:r>
                      <a:r>
                        <a:rPr lang="en-US" altLang="zh-CN"/>
                        <a:t>entry_event. verifier</a:t>
                      </a:r>
                      <a:r>
                        <a:rPr lang="en-US"/>
                        <a:t>:</a:t>
                      </a:r>
                      <a:r>
                        <a:rPr lang="en-US" err="1"/>
                        <a:t>string</a:t>
                      </a:r>
                      <a:r>
                        <a:rPr lang="en-US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/>
                        <a:t>能对改步骤进行确认的用户，来自于</a:t>
                      </a:r>
                      <a:r>
                        <a:rPr lang="en-US" altLang="zh-CN" sz="1400" err="1"/>
                        <a:t>xxxx_event</a:t>
                      </a:r>
                      <a:r>
                        <a:rPr lang="zh-CN" altLang="en-US" sz="1400"/>
                        <a:t>表的</a:t>
                      </a:r>
                      <a:r>
                        <a:rPr lang="en-US" altLang="zh-CN" sz="1400"/>
                        <a:t>verifier</a:t>
                      </a:r>
                      <a:r>
                        <a:rPr lang="zh-CN" altLang="en-US" sz="1400"/>
                        <a:t>字段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56189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FA59158-E201-4660-B5B7-731522CE5280}"/>
              </a:ext>
            </a:extLst>
          </p:cNvPr>
          <p:cNvSpPr txBox="1"/>
          <p:nvPr/>
        </p:nvSpPr>
        <p:spPr>
          <a:xfrm>
            <a:off x="172550" y="2055112"/>
            <a:ext cx="554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err="1"/>
              <a:t>entry_event_steps</a:t>
            </a:r>
            <a:r>
              <a:rPr lang="en-US" altLang="zh-CN"/>
              <a:t> </a:t>
            </a:r>
            <a:r>
              <a:rPr lang="en-US" altLang="zh-CN" sz="1000"/>
              <a:t>(</a:t>
            </a:r>
            <a:r>
              <a:rPr lang="zh-CN" altLang="en-US" sz="1000"/>
              <a:t>事件的步骤，</a:t>
            </a:r>
            <a:r>
              <a:rPr lang="en-US" altLang="zh-CN" sz="1000"/>
              <a:t>admin</a:t>
            </a:r>
            <a:r>
              <a:rPr lang="zh-CN" altLang="en-US" sz="1000"/>
              <a:t>添加事件的时候会生成</a:t>
            </a:r>
            <a:r>
              <a:rPr lang="en-US" altLang="zh-CN" sz="1000"/>
              <a:t>entry_event_steps</a:t>
            </a:r>
            <a:r>
              <a:rPr lang="zh-CN" altLang="en-US" sz="1000"/>
              <a:t>表</a:t>
            </a:r>
            <a:r>
              <a:rPr lang="en-US" altLang="zh-CN" sz="1000"/>
              <a:t>)</a:t>
            </a:r>
            <a:endParaRPr lang="en-US" sz="10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1E9931-41FC-437D-A177-B9CE1F95805F}"/>
              </a:ext>
            </a:extLst>
          </p:cNvPr>
          <p:cNvSpPr txBox="1"/>
          <p:nvPr/>
        </p:nvSpPr>
        <p:spPr>
          <a:xfrm>
            <a:off x="172550" y="47866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chemeClr val="accent1">
                    <a:lumMod val="75000"/>
                  </a:schemeClr>
                </a:solidFill>
              </a:rPr>
              <a:t>添加事件后产生的业务表</a:t>
            </a:r>
            <a:endParaRPr lang="en-US" sz="2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52EA43-3D0B-4839-B846-013CE76FCD70}"/>
              </a:ext>
            </a:extLst>
          </p:cNvPr>
          <p:cNvSpPr txBox="1"/>
          <p:nvPr/>
        </p:nvSpPr>
        <p:spPr>
          <a:xfrm>
            <a:off x="264915" y="351884"/>
            <a:ext cx="167225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00" err="1"/>
              <a:t>xxxx_event</a:t>
            </a:r>
            <a:endParaRPr lang="en-US" sz="1000"/>
          </a:p>
          <a:p>
            <a:pPr marL="228600" indent="-228600">
              <a:buFont typeface="+mj-lt"/>
              <a:buAutoNum type="arabicPeriod"/>
            </a:pPr>
            <a:r>
              <a:rPr lang="en-US" altLang="zh-CN" sz="1000" err="1"/>
              <a:t>xxxx_event_steps</a:t>
            </a:r>
            <a:endParaRPr lang="en-US" altLang="zh-CN" sz="1000"/>
          </a:p>
          <a:p>
            <a:pPr marL="228600" indent="-228600">
              <a:buFont typeface="+mj-lt"/>
              <a:buAutoNum type="arabicPeriod"/>
            </a:pPr>
            <a:r>
              <a:rPr lang="en-US" altLang="zh-CN" sz="1000" err="1"/>
              <a:t>xxxx_event_user_steps</a:t>
            </a:r>
            <a:endParaRPr lang="en-US" altLang="zh-CN" sz="1000"/>
          </a:p>
          <a:p>
            <a:pPr marL="228600" indent="-228600">
              <a:buFont typeface="+mj-lt"/>
              <a:buAutoNum type="arabicPeriod"/>
            </a:pPr>
            <a:r>
              <a:rPr lang="en-US" altLang="zh-CN" sz="1000" err="1"/>
              <a:t>xxxx_event_attachment</a:t>
            </a:r>
            <a:endParaRPr lang="en-US" altLang="zh-CN" sz="1000"/>
          </a:p>
          <a:p>
            <a:pPr marL="228600" indent="-228600">
              <a:buFont typeface="+mj-lt"/>
              <a:buAutoNum type="arabicPeriod"/>
            </a:pPr>
            <a:r>
              <a:rPr lang="en-US" altLang="zh-CN" sz="1000" err="1"/>
              <a:t>xxxx_event_observer</a:t>
            </a:r>
            <a:endParaRPr lang="en-US" sz="1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38FACC-63E4-4392-B8DF-6817DC8601C2}"/>
              </a:ext>
            </a:extLst>
          </p:cNvPr>
          <p:cNvSpPr txBox="1"/>
          <p:nvPr/>
        </p:nvSpPr>
        <p:spPr>
          <a:xfrm>
            <a:off x="172550" y="1269856"/>
            <a:ext cx="891603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例如：添加一个</a:t>
            </a:r>
            <a:r>
              <a:rPr lang="en-US" altLang="zh-CN" b="1"/>
              <a:t>entry</a:t>
            </a:r>
            <a:r>
              <a:rPr lang="zh-CN" altLang="en-US" b="1"/>
              <a:t> </a:t>
            </a:r>
            <a:r>
              <a:rPr lang="en-US" altLang="zh-CN" b="1"/>
              <a:t>(</a:t>
            </a:r>
            <a:r>
              <a:rPr lang="zh-CN" altLang="en-US" b="1"/>
              <a:t>入职</a:t>
            </a:r>
            <a:r>
              <a:rPr lang="en-US" altLang="zh-CN" b="1"/>
              <a:t>)</a:t>
            </a:r>
            <a:r>
              <a:rPr lang="zh-CN" altLang="en-US" b="1"/>
              <a:t>事件</a:t>
            </a:r>
            <a:endParaRPr lang="en-US" altLang="zh-CN" b="1"/>
          </a:p>
          <a:p>
            <a:endParaRPr lang="en-US" altLang="zh-CN" sz="1000" b="1"/>
          </a:p>
          <a:p>
            <a:r>
              <a:rPr lang="zh-CN" altLang="en-US" sz="1000"/>
              <a:t>会往</a:t>
            </a:r>
            <a:r>
              <a:rPr lang="en-US" altLang="zh-CN" sz="1000"/>
              <a:t>event_list</a:t>
            </a:r>
            <a:r>
              <a:rPr lang="zh-CN" altLang="en-US" sz="1000"/>
              <a:t>写入一条</a:t>
            </a:r>
            <a:r>
              <a:rPr lang="en-US" altLang="zh-CN" sz="1000"/>
              <a:t>{code:entry_event,name:’’,desc:’’,icon:’’,verifiers:[],roles:[]}</a:t>
            </a:r>
            <a:r>
              <a:rPr lang="zh-CN" altLang="en-US" sz="1000"/>
              <a:t>的数据</a:t>
            </a:r>
            <a:endParaRPr lang="en-US" sz="1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5CBECA-4F57-4BC2-92BF-DDB7F7EFD7D8}"/>
              </a:ext>
            </a:extLst>
          </p:cNvPr>
          <p:cNvSpPr txBox="1"/>
          <p:nvPr/>
        </p:nvSpPr>
        <p:spPr>
          <a:xfrm>
            <a:off x="1736436" y="14778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81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2E0BD8A-B753-4972-9C09-8B608D792A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146796"/>
              </p:ext>
            </p:extLst>
          </p:nvPr>
        </p:nvGraphicFramePr>
        <p:xfrm>
          <a:off x="120073" y="471917"/>
          <a:ext cx="8127999" cy="2476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7978629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8948826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39276597"/>
                    </a:ext>
                  </a:extLst>
                </a:gridCol>
              </a:tblGrid>
              <a:tr h="390539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字段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描述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备注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068794"/>
                  </a:ext>
                </a:extLst>
              </a:tr>
              <a:tr h="390539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user_open_id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String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当前步骤用户</a:t>
                      </a:r>
                      <a:r>
                        <a:rPr lang="en-US" altLang="zh-CN" sz="1400"/>
                        <a:t>openid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084161"/>
                  </a:ext>
                </a:extLst>
              </a:tr>
              <a:tr h="390539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status_code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Number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/>
                        <a:t>状态码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364102"/>
                  </a:ext>
                </a:extLst>
              </a:tr>
              <a:tr h="390539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step_Uid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/>
                        <a:t>步骤的</a:t>
                      </a:r>
                      <a:r>
                        <a:rPr lang="en-US" altLang="zh-CN" sz="1400"/>
                        <a:t>_id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299530"/>
                  </a:ext>
                </a:extLst>
              </a:tr>
              <a:tr h="390539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attachments_Uid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string:entry_event_attachments._id</a:t>
                      </a:r>
                      <a:endParaRPr lang="en-US"/>
                    </a:p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/>
                        <a:t>关键附件数据的</a:t>
                      </a:r>
                      <a:r>
                        <a:rPr lang="en-US" altLang="zh-CN" sz="1400"/>
                        <a:t>_id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78862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3661657-5B04-41A0-B418-F0C62AE36798}"/>
              </a:ext>
            </a:extLst>
          </p:cNvPr>
          <p:cNvSpPr txBox="1"/>
          <p:nvPr/>
        </p:nvSpPr>
        <p:spPr>
          <a:xfrm>
            <a:off x="120073" y="102585"/>
            <a:ext cx="677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err="1"/>
              <a:t>entry_event_</a:t>
            </a:r>
            <a:r>
              <a:rPr lang="en-US" altLang="zh-CN"/>
              <a:t>user </a:t>
            </a:r>
            <a:r>
              <a:rPr lang="en-US" altLang="zh-CN" sz="1000"/>
              <a:t>(</a:t>
            </a:r>
            <a:r>
              <a:rPr lang="zh-CN" altLang="en-US" sz="1000"/>
              <a:t>参与事件的用户产生的步骤记录，</a:t>
            </a:r>
            <a:r>
              <a:rPr lang="en-US" altLang="zh-CN" sz="1000"/>
              <a:t>admin</a:t>
            </a:r>
            <a:r>
              <a:rPr lang="zh-CN" altLang="en-US" sz="1000"/>
              <a:t>添加事件时候会生成</a:t>
            </a:r>
            <a:r>
              <a:rPr lang="en-US" altLang="zh-CN" sz="1000"/>
              <a:t>entry_event_user_steps</a:t>
            </a:r>
            <a:r>
              <a:rPr lang="zh-CN" altLang="en-US" sz="1000"/>
              <a:t>表</a:t>
            </a:r>
            <a:r>
              <a:rPr lang="en-US" altLang="zh-CN" sz="1000"/>
              <a:t>)</a:t>
            </a:r>
            <a:endParaRPr lang="en-US" sz="100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366545B-007F-406D-BEF2-82EDF8643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77925"/>
              </p:ext>
            </p:extLst>
          </p:nvPr>
        </p:nvGraphicFramePr>
        <p:xfrm>
          <a:off x="120073" y="3361422"/>
          <a:ext cx="8127999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7978629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8948826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392765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字段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描述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备注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068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user_open_id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String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用户</a:t>
                      </a:r>
                      <a:r>
                        <a:rPr lang="en-US" altLang="zh-CN" sz="1400"/>
                        <a:t>open id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084161"/>
                  </a:ext>
                </a:extLst>
              </a:tr>
              <a:tr h="20710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step_Uid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/>
                        <a:t>事件步骤</a:t>
                      </a:r>
                      <a:r>
                        <a:rPr lang="en-US" altLang="zh-CN" sz="1400"/>
                        <a:t>id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362158"/>
                  </a:ext>
                </a:extLst>
              </a:tr>
              <a:tr h="207103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files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  <a:r>
                        <a:rPr lang="en-US" altLang="zh-CN"/>
                        <a:t>rray&lt;s</a:t>
                      </a:r>
                      <a:r>
                        <a:rPr lang="en-US"/>
                        <a:t>tring</a:t>
                      </a:r>
                      <a:r>
                        <a:rPr lang="en-US" altLang="zh-CN"/>
                        <a:t>&gt;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/>
                        <a:t>附件</a:t>
                      </a:r>
                      <a:r>
                        <a:rPr lang="en-US" altLang="zh-CN" sz="1400"/>
                        <a:t>url{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src:</a:t>
                      </a:r>
                      <a:r>
                        <a:rPr lang="zh-CN" altLang="en-US" sz="1400"/>
                        <a:t>文件地址</a:t>
                      </a:r>
                      <a:endParaRPr lang="en-US" altLang="zh-CN" sz="140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type:</a:t>
                      </a:r>
                      <a:r>
                        <a:rPr lang="zh-CN" altLang="en-US" sz="1400"/>
                        <a:t>文件后缀</a:t>
                      </a:r>
                      <a:endParaRPr lang="en-US" altLang="zh-CN" sz="140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}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86345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B70F5CA-100C-4F2C-B5E5-A4D3FF0D9545}"/>
              </a:ext>
            </a:extLst>
          </p:cNvPr>
          <p:cNvSpPr txBox="1"/>
          <p:nvPr/>
        </p:nvSpPr>
        <p:spPr>
          <a:xfrm>
            <a:off x="120073" y="2940797"/>
            <a:ext cx="7006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entry_event_attachments </a:t>
            </a:r>
            <a:r>
              <a:rPr lang="en-US" altLang="zh-CN" sz="1000"/>
              <a:t>(</a:t>
            </a:r>
            <a:r>
              <a:rPr lang="zh-CN" altLang="en-US" sz="1000"/>
              <a:t>事件步骤关联的附件</a:t>
            </a:r>
            <a:r>
              <a:rPr lang="en-US" altLang="zh-CN" sz="1000"/>
              <a:t>,</a:t>
            </a:r>
            <a:r>
              <a:rPr lang="zh-CN" altLang="en-US" sz="1000"/>
              <a:t> </a:t>
            </a:r>
            <a:r>
              <a:rPr lang="en-US" altLang="zh-CN" sz="1000"/>
              <a:t>admin</a:t>
            </a:r>
            <a:r>
              <a:rPr lang="zh-CN" altLang="en-US" sz="1000"/>
              <a:t>添加事件时候会生成</a:t>
            </a:r>
            <a:r>
              <a:rPr lang="en-US" altLang="zh-CN" sz="1000"/>
              <a:t>entry_event_attachments</a:t>
            </a:r>
            <a:r>
              <a:rPr lang="zh-CN" altLang="en-US" sz="1000"/>
              <a:t>表</a:t>
            </a:r>
            <a:r>
              <a:rPr lang="en-US" altLang="zh-CN" sz="1000"/>
              <a:t>)</a:t>
            </a:r>
            <a:endParaRPr lang="en-US" sz="100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FBFF8E4-1644-4879-BDAB-6F046286E9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994985"/>
              </p:ext>
            </p:extLst>
          </p:nvPr>
        </p:nvGraphicFramePr>
        <p:xfrm>
          <a:off x="120073" y="5668080"/>
          <a:ext cx="812799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7978629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8948826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39276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字段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描述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备注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06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observed_open_id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</a:t>
                      </a:r>
                      <a:r>
                        <a:rPr lang="en-US" altLang="zh-CN"/>
                        <a:t>tring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/>
                        <a:t>被观察者的</a:t>
                      </a:r>
                      <a:r>
                        <a:rPr lang="en-US" altLang="zh-CN" sz="1400"/>
                        <a:t>open id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0841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observer_open_id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  <a:r>
                        <a:rPr lang="en-US" altLang="zh-CN"/>
                        <a:t>rray&lt;user.open_id:string&gt;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/>
                        <a:t>观察者的</a:t>
                      </a:r>
                      <a:r>
                        <a:rPr lang="en-US" altLang="zh-CN" sz="1400"/>
                        <a:t>open id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66185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ADB8759-6F5E-49E5-9089-B1E8770DB7E9}"/>
              </a:ext>
            </a:extLst>
          </p:cNvPr>
          <p:cNvSpPr txBox="1"/>
          <p:nvPr/>
        </p:nvSpPr>
        <p:spPr>
          <a:xfrm>
            <a:off x="120073" y="5298748"/>
            <a:ext cx="6549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err="1"/>
              <a:t>entry_event</a:t>
            </a:r>
            <a:r>
              <a:rPr lang="en-US" altLang="zh-CN"/>
              <a:t>_observeds </a:t>
            </a:r>
            <a:r>
              <a:rPr lang="en-US" altLang="zh-CN" sz="1000"/>
              <a:t>(</a:t>
            </a:r>
            <a:r>
              <a:rPr lang="zh-CN" altLang="en-US" sz="1000"/>
              <a:t>观察者观察参与者表</a:t>
            </a:r>
            <a:r>
              <a:rPr lang="en-US" altLang="zh-CN" sz="1000"/>
              <a:t>, </a:t>
            </a:r>
            <a:r>
              <a:rPr lang="zh-CN" altLang="en-US" sz="1000"/>
              <a:t> </a:t>
            </a:r>
            <a:r>
              <a:rPr lang="en-US" altLang="zh-CN" sz="1000"/>
              <a:t>admin</a:t>
            </a:r>
            <a:r>
              <a:rPr lang="zh-CN" altLang="en-US" sz="1000"/>
              <a:t>添加事件时候会生成</a:t>
            </a:r>
            <a:r>
              <a:rPr lang="en-US" altLang="zh-CN" sz="1000"/>
              <a:t>entry_event_observers</a:t>
            </a:r>
            <a:r>
              <a:rPr lang="zh-CN" altLang="en-US" sz="1000"/>
              <a:t>表</a:t>
            </a:r>
            <a:r>
              <a:rPr lang="en-US" altLang="zh-CN" sz="1000"/>
              <a:t>)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106302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AF108D3-0F61-40B6-B883-24D21F66D32F}"/>
              </a:ext>
            </a:extLst>
          </p:cNvPr>
          <p:cNvSpPr/>
          <p:nvPr/>
        </p:nvSpPr>
        <p:spPr>
          <a:xfrm>
            <a:off x="2642415" y="318067"/>
            <a:ext cx="2005781" cy="29693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9DA5F3-87E0-48ED-8CFB-CB5DE51DAA2D}"/>
              </a:ext>
            </a:extLst>
          </p:cNvPr>
          <p:cNvSpPr txBox="1"/>
          <p:nvPr/>
        </p:nvSpPr>
        <p:spPr>
          <a:xfrm>
            <a:off x="3218369" y="103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首页</a:t>
            </a:r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4B836B3-D946-48BD-9A85-969CDFD738DC}"/>
              </a:ext>
            </a:extLst>
          </p:cNvPr>
          <p:cNvSpPr/>
          <p:nvPr/>
        </p:nvSpPr>
        <p:spPr>
          <a:xfrm>
            <a:off x="2960176" y="1239950"/>
            <a:ext cx="496956" cy="47707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58DC26-B601-4954-8A6D-63D176E9DA39}"/>
              </a:ext>
            </a:extLst>
          </p:cNvPr>
          <p:cNvSpPr/>
          <p:nvPr/>
        </p:nvSpPr>
        <p:spPr>
          <a:xfrm>
            <a:off x="3809576" y="1239950"/>
            <a:ext cx="496956" cy="47707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82BA970-D559-4B1B-8DF8-3CE1F696404A}"/>
              </a:ext>
            </a:extLst>
          </p:cNvPr>
          <p:cNvSpPr/>
          <p:nvPr/>
        </p:nvSpPr>
        <p:spPr>
          <a:xfrm>
            <a:off x="2960176" y="2042563"/>
            <a:ext cx="496956" cy="47707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760E19-B420-48C8-85C9-087B168A41C5}"/>
              </a:ext>
            </a:extLst>
          </p:cNvPr>
          <p:cNvSpPr/>
          <p:nvPr/>
        </p:nvSpPr>
        <p:spPr>
          <a:xfrm>
            <a:off x="3809576" y="2042563"/>
            <a:ext cx="496956" cy="47707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050"/>
              <a:t>编辑事件</a:t>
            </a:r>
            <a:endParaRPr lang="en-US" sz="105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37EFD5D-434C-4F44-A360-751BCDC5C13D}"/>
              </a:ext>
            </a:extLst>
          </p:cNvPr>
          <p:cNvSpPr/>
          <p:nvPr/>
        </p:nvSpPr>
        <p:spPr>
          <a:xfrm>
            <a:off x="2960176" y="563479"/>
            <a:ext cx="1346356" cy="35032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782B3F-F48D-4A46-A0F1-422BB9B31A26}"/>
              </a:ext>
            </a:extLst>
          </p:cNvPr>
          <p:cNvSpPr txBox="1"/>
          <p:nvPr/>
        </p:nvSpPr>
        <p:spPr>
          <a:xfrm>
            <a:off x="3007137" y="60075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个人信息</a:t>
            </a:r>
            <a:endParaRPr lang="en-US" sz="120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1360DBD-CF30-4725-B561-C87B31A54FC6}"/>
              </a:ext>
            </a:extLst>
          </p:cNvPr>
          <p:cNvSpPr/>
          <p:nvPr/>
        </p:nvSpPr>
        <p:spPr>
          <a:xfrm>
            <a:off x="2785929" y="1061596"/>
            <a:ext cx="1669774" cy="196794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14927A-732C-453D-95AE-B5519A898E0B}"/>
              </a:ext>
            </a:extLst>
          </p:cNvPr>
          <p:cNvSpPr txBox="1"/>
          <p:nvPr/>
        </p:nvSpPr>
        <p:spPr>
          <a:xfrm>
            <a:off x="3155243" y="266682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事件列表</a:t>
            </a:r>
            <a:endParaRPr lang="en-US" sz="14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7026242-66C9-4131-8F1F-CA00BD9D1635}"/>
              </a:ext>
            </a:extLst>
          </p:cNvPr>
          <p:cNvSpPr/>
          <p:nvPr/>
        </p:nvSpPr>
        <p:spPr>
          <a:xfrm>
            <a:off x="3922056" y="600751"/>
            <a:ext cx="317761" cy="276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F57BBF5-9892-42C2-A282-3535839D9696}"/>
              </a:ext>
            </a:extLst>
          </p:cNvPr>
          <p:cNvSpPr/>
          <p:nvPr/>
        </p:nvSpPr>
        <p:spPr>
          <a:xfrm>
            <a:off x="274642" y="300613"/>
            <a:ext cx="2005781" cy="29693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0D8D0A-F708-48D5-A8AB-2F2EB74000BB}"/>
              </a:ext>
            </a:extLst>
          </p:cNvPr>
          <p:cNvSpPr txBox="1"/>
          <p:nvPr/>
        </p:nvSpPr>
        <p:spPr>
          <a:xfrm>
            <a:off x="737637" y="-1955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登陆页</a:t>
            </a:r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107E29-FE2E-4703-B027-1CCCE515D15A}"/>
              </a:ext>
            </a:extLst>
          </p:cNvPr>
          <p:cNvSpPr txBox="1"/>
          <p:nvPr/>
        </p:nvSpPr>
        <p:spPr>
          <a:xfrm>
            <a:off x="705348" y="589086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登陆页面表单</a:t>
            </a:r>
            <a:endParaRPr lang="en-US" sz="120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483C15C-2118-454F-8E0D-DB09CC7A90EA}"/>
              </a:ext>
            </a:extLst>
          </p:cNvPr>
          <p:cNvSpPr/>
          <p:nvPr/>
        </p:nvSpPr>
        <p:spPr>
          <a:xfrm>
            <a:off x="705348" y="1049932"/>
            <a:ext cx="1140285" cy="27699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err="1"/>
              <a:t>eid</a:t>
            </a:r>
            <a:endParaRPr lang="en-US" sz="120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CB1F69C-EE72-4008-9AC1-467C5759B0D1}"/>
              </a:ext>
            </a:extLst>
          </p:cNvPr>
          <p:cNvSpPr/>
          <p:nvPr/>
        </p:nvSpPr>
        <p:spPr>
          <a:xfrm>
            <a:off x="721492" y="1410140"/>
            <a:ext cx="1140285" cy="27699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电话号码</a:t>
            </a:r>
            <a:endParaRPr lang="en-US" sz="120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41C9049-EF20-4EF3-B172-A57D034B2784}"/>
              </a:ext>
            </a:extLst>
          </p:cNvPr>
          <p:cNvSpPr/>
          <p:nvPr/>
        </p:nvSpPr>
        <p:spPr>
          <a:xfrm>
            <a:off x="705348" y="2591402"/>
            <a:ext cx="1140285" cy="27699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确定</a:t>
            </a:r>
            <a:endParaRPr lang="en-US" sz="120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C3D0778-9876-4786-85BE-70887C44F6D8}"/>
              </a:ext>
            </a:extLst>
          </p:cNvPr>
          <p:cNvSpPr/>
          <p:nvPr/>
        </p:nvSpPr>
        <p:spPr>
          <a:xfrm>
            <a:off x="7246995" y="316022"/>
            <a:ext cx="2005781" cy="29693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8081991-07AC-4D7F-A015-0853D2090A0E}"/>
              </a:ext>
            </a:extLst>
          </p:cNvPr>
          <p:cNvSpPr txBox="1"/>
          <p:nvPr/>
        </p:nvSpPr>
        <p:spPr>
          <a:xfrm>
            <a:off x="5256507" y="11653"/>
            <a:ext cx="133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管理员首页</a:t>
            </a:r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76912F3-62EE-414F-97C2-ADCB7D533B9A}"/>
              </a:ext>
            </a:extLst>
          </p:cNvPr>
          <p:cNvSpPr/>
          <p:nvPr/>
        </p:nvSpPr>
        <p:spPr>
          <a:xfrm>
            <a:off x="5282391" y="579627"/>
            <a:ext cx="1361661" cy="34786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2049FA2-FDF2-49E4-B808-1152B17A508C}"/>
              </a:ext>
            </a:extLst>
          </p:cNvPr>
          <p:cNvSpPr txBox="1"/>
          <p:nvPr/>
        </p:nvSpPr>
        <p:spPr>
          <a:xfrm>
            <a:off x="5511815" y="59967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添加事件</a:t>
            </a:r>
            <a:endParaRPr lang="en-US" sz="140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330CCC8-B7AD-4CA2-A090-184CCBE4AC0B}"/>
              </a:ext>
            </a:extLst>
          </p:cNvPr>
          <p:cNvSpPr/>
          <p:nvPr/>
        </p:nvSpPr>
        <p:spPr>
          <a:xfrm>
            <a:off x="5282391" y="1228992"/>
            <a:ext cx="496956" cy="47707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D95BB133-1C2B-4870-A87E-8B206525B1AE}"/>
              </a:ext>
            </a:extLst>
          </p:cNvPr>
          <p:cNvSpPr/>
          <p:nvPr/>
        </p:nvSpPr>
        <p:spPr>
          <a:xfrm>
            <a:off x="6131791" y="1228992"/>
            <a:ext cx="496956" cy="47707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3544AE1-4EB3-4559-8226-D62AFE889433}"/>
              </a:ext>
            </a:extLst>
          </p:cNvPr>
          <p:cNvSpPr/>
          <p:nvPr/>
        </p:nvSpPr>
        <p:spPr>
          <a:xfrm>
            <a:off x="5282391" y="2031605"/>
            <a:ext cx="496956" cy="47707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AEA5849-A3DE-4D52-9E8C-E3E2A747B0B4}"/>
              </a:ext>
            </a:extLst>
          </p:cNvPr>
          <p:cNvSpPr/>
          <p:nvPr/>
        </p:nvSpPr>
        <p:spPr>
          <a:xfrm>
            <a:off x="6131791" y="2031605"/>
            <a:ext cx="496956" cy="47707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CB2ECD2-34A2-4864-9706-8A23F64C9DAC}"/>
              </a:ext>
            </a:extLst>
          </p:cNvPr>
          <p:cNvSpPr/>
          <p:nvPr/>
        </p:nvSpPr>
        <p:spPr>
          <a:xfrm>
            <a:off x="5132632" y="1073902"/>
            <a:ext cx="1669774" cy="196794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99408D1-EB07-4EC4-A3C9-E750847F3162}"/>
              </a:ext>
            </a:extLst>
          </p:cNvPr>
          <p:cNvSpPr txBox="1"/>
          <p:nvPr/>
        </p:nvSpPr>
        <p:spPr>
          <a:xfrm>
            <a:off x="5547131" y="2695338"/>
            <a:ext cx="960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事件列表</a:t>
            </a:r>
            <a:endParaRPr lang="en-US" sz="140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9921AB1-B8A7-4850-B2A7-4AC975153F1B}"/>
              </a:ext>
            </a:extLst>
          </p:cNvPr>
          <p:cNvSpPr/>
          <p:nvPr/>
        </p:nvSpPr>
        <p:spPr>
          <a:xfrm>
            <a:off x="4965378" y="325546"/>
            <a:ext cx="2005781" cy="29693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ABE115B-0D69-4C5B-9671-59A97A381C95}"/>
              </a:ext>
            </a:extLst>
          </p:cNvPr>
          <p:cNvSpPr txBox="1"/>
          <p:nvPr/>
        </p:nvSpPr>
        <p:spPr>
          <a:xfrm>
            <a:off x="7596060" y="1345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添加事件页</a:t>
            </a:r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FAFBD-4913-4712-B817-4BF830E2E264}"/>
              </a:ext>
            </a:extLst>
          </p:cNvPr>
          <p:cNvSpPr txBox="1"/>
          <p:nvPr/>
        </p:nvSpPr>
        <p:spPr>
          <a:xfrm>
            <a:off x="7511188" y="51241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添加事件表单页</a:t>
            </a:r>
            <a:endParaRPr lang="en-US" sz="1400"/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13FCF5EF-440A-42C9-AB78-56FA8CB4A69A}"/>
              </a:ext>
            </a:extLst>
          </p:cNvPr>
          <p:cNvCxnSpPr>
            <a:cxnSpLocks/>
            <a:stCxn id="65" idx="1"/>
            <a:endCxn id="38" idx="3"/>
          </p:cNvCxnSpPr>
          <p:nvPr/>
        </p:nvCxnSpPr>
        <p:spPr>
          <a:xfrm rot="10800000">
            <a:off x="6589020" y="196319"/>
            <a:ext cx="1143149" cy="25511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D10D739D-9243-4F81-A279-E68CAF4F3572}"/>
              </a:ext>
            </a:extLst>
          </p:cNvPr>
          <p:cNvCxnSpPr>
            <a:cxnSpLocks/>
          </p:cNvCxnSpPr>
          <p:nvPr/>
        </p:nvCxnSpPr>
        <p:spPr>
          <a:xfrm flipV="1">
            <a:off x="6634089" y="235730"/>
            <a:ext cx="952008" cy="555441"/>
          </a:xfrm>
          <a:prstGeom prst="bentConnector3">
            <a:avLst>
              <a:gd name="adj1" fmla="val 432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E432BB4-5657-4E4C-84E1-D4B0BF90DB61}"/>
              </a:ext>
            </a:extLst>
          </p:cNvPr>
          <p:cNvSpPr/>
          <p:nvPr/>
        </p:nvSpPr>
        <p:spPr>
          <a:xfrm>
            <a:off x="9491422" y="304678"/>
            <a:ext cx="2005781" cy="29693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2D0AF8F-F85E-4A10-B046-C823EA3AECCC}"/>
              </a:ext>
            </a:extLst>
          </p:cNvPr>
          <p:cNvSpPr txBox="1"/>
          <p:nvPr/>
        </p:nvSpPr>
        <p:spPr>
          <a:xfrm>
            <a:off x="9801147" y="-6465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事件编辑页</a:t>
            </a:r>
            <a:endParaRPr lang="en-US"/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55E5A08C-F822-4D1D-8AE3-8BC4DD058B9D}"/>
              </a:ext>
            </a:extLst>
          </p:cNvPr>
          <p:cNvCxnSpPr>
            <a:cxnSpLocks/>
          </p:cNvCxnSpPr>
          <p:nvPr/>
        </p:nvCxnSpPr>
        <p:spPr>
          <a:xfrm rot="16200000" flipH="1">
            <a:off x="8058899" y="711305"/>
            <a:ext cx="813164" cy="4101710"/>
          </a:xfrm>
          <a:prstGeom prst="bentConnector3">
            <a:avLst>
              <a:gd name="adj1" fmla="val 1295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CAC4FAC-3AA9-4E58-A787-3445ACA447FF}"/>
              </a:ext>
            </a:extLst>
          </p:cNvPr>
          <p:cNvSpPr/>
          <p:nvPr/>
        </p:nvSpPr>
        <p:spPr>
          <a:xfrm>
            <a:off x="9559575" y="452419"/>
            <a:ext cx="1873823" cy="172490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2959F809-E5B7-41E2-925B-D7D9C767BB4C}"/>
              </a:ext>
            </a:extLst>
          </p:cNvPr>
          <p:cNvSpPr/>
          <p:nvPr/>
        </p:nvSpPr>
        <p:spPr>
          <a:xfrm>
            <a:off x="9656538" y="611593"/>
            <a:ext cx="1718565" cy="61615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4397EEF-2CA5-450D-BCA7-B8A99101A249}"/>
              </a:ext>
            </a:extLst>
          </p:cNvPr>
          <p:cNvSpPr txBox="1"/>
          <p:nvPr/>
        </p:nvSpPr>
        <p:spPr>
          <a:xfrm>
            <a:off x="9623971" y="611921"/>
            <a:ext cx="10390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1.</a:t>
            </a:r>
            <a:r>
              <a:rPr lang="zh-CN" altLang="en-US" sz="1400"/>
              <a:t>步骤标题</a:t>
            </a:r>
            <a:endParaRPr lang="en-US" sz="1400"/>
          </a:p>
          <a:p>
            <a:endParaRPr lang="en-US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F6FD6CC7-8D85-4A2B-BD4E-18904900BD51}"/>
              </a:ext>
            </a:extLst>
          </p:cNvPr>
          <p:cNvSpPr/>
          <p:nvPr/>
        </p:nvSpPr>
        <p:spPr>
          <a:xfrm>
            <a:off x="10663038" y="671065"/>
            <a:ext cx="570810" cy="22535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编辑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7FF237A6-7A27-42A2-87A9-AB13DA90F225}"/>
              </a:ext>
            </a:extLst>
          </p:cNvPr>
          <p:cNvSpPr/>
          <p:nvPr/>
        </p:nvSpPr>
        <p:spPr>
          <a:xfrm>
            <a:off x="10670219" y="949766"/>
            <a:ext cx="570810" cy="22535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删除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12DE0711-A6C3-41EF-93CC-6F17859FF28B}"/>
              </a:ext>
            </a:extLst>
          </p:cNvPr>
          <p:cNvSpPr/>
          <p:nvPr/>
        </p:nvSpPr>
        <p:spPr>
          <a:xfrm>
            <a:off x="9656538" y="1380856"/>
            <a:ext cx="1718565" cy="61615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8F27245-A514-424E-B0C2-08F08C52886E}"/>
              </a:ext>
            </a:extLst>
          </p:cNvPr>
          <p:cNvSpPr txBox="1"/>
          <p:nvPr/>
        </p:nvSpPr>
        <p:spPr>
          <a:xfrm>
            <a:off x="9657221" y="1396548"/>
            <a:ext cx="10390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2.</a:t>
            </a:r>
            <a:r>
              <a:rPr lang="zh-CN" altLang="en-US" sz="1400"/>
              <a:t>步骤标题</a:t>
            </a:r>
            <a:endParaRPr lang="en-US" sz="1400"/>
          </a:p>
          <a:p>
            <a:endParaRPr lang="en-US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38485874-4239-425A-82E8-AD77FD88178F}"/>
              </a:ext>
            </a:extLst>
          </p:cNvPr>
          <p:cNvSpPr/>
          <p:nvPr/>
        </p:nvSpPr>
        <p:spPr>
          <a:xfrm>
            <a:off x="10696288" y="1455692"/>
            <a:ext cx="570810" cy="22535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编辑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AD3CA7A7-3F53-455A-86A9-4AFEBE59DEFF}"/>
              </a:ext>
            </a:extLst>
          </p:cNvPr>
          <p:cNvSpPr/>
          <p:nvPr/>
        </p:nvSpPr>
        <p:spPr>
          <a:xfrm>
            <a:off x="10691894" y="1734393"/>
            <a:ext cx="570810" cy="22535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删除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2EC7A631-443A-4B7B-BDDB-BC17841FD05D}"/>
              </a:ext>
            </a:extLst>
          </p:cNvPr>
          <p:cNvSpPr/>
          <p:nvPr/>
        </p:nvSpPr>
        <p:spPr>
          <a:xfrm>
            <a:off x="7732168" y="2608969"/>
            <a:ext cx="1140285" cy="27699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添加</a:t>
            </a:r>
            <a:endParaRPr lang="en-US" sz="120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4C8DBD45-876C-4566-99FC-39469A3E7FBE}"/>
              </a:ext>
            </a:extLst>
          </p:cNvPr>
          <p:cNvSpPr/>
          <p:nvPr/>
        </p:nvSpPr>
        <p:spPr>
          <a:xfrm>
            <a:off x="9527334" y="3761867"/>
            <a:ext cx="2005781" cy="29693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1494129-A50B-4990-A4AA-2A4AD094960F}"/>
              </a:ext>
            </a:extLst>
          </p:cNvPr>
          <p:cNvSpPr/>
          <p:nvPr/>
        </p:nvSpPr>
        <p:spPr>
          <a:xfrm>
            <a:off x="9846405" y="344282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步骤编辑页</a:t>
            </a:r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0C85514-6CE8-4D1D-B90F-2AFA569DBC8A}"/>
              </a:ext>
            </a:extLst>
          </p:cNvPr>
          <p:cNvSpPr txBox="1"/>
          <p:nvPr/>
        </p:nvSpPr>
        <p:spPr>
          <a:xfrm>
            <a:off x="9765226" y="3840522"/>
            <a:ext cx="1609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当前步骤编辑表单页。</a:t>
            </a:r>
            <a:endParaRPr lang="en-US" altLang="zh-CN" sz="1200"/>
          </a:p>
          <a:p>
            <a:r>
              <a:rPr lang="zh-CN" altLang="en-US" sz="1200"/>
              <a:t>根据前一页传来的参数渲染，添加页还是编辑页</a:t>
            </a:r>
            <a:endParaRPr lang="en-US" sz="1200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7912203C-7923-4974-B0CC-C0F476740222}"/>
              </a:ext>
            </a:extLst>
          </p:cNvPr>
          <p:cNvSpPr/>
          <p:nvPr/>
        </p:nvSpPr>
        <p:spPr>
          <a:xfrm>
            <a:off x="7341333" y="3768380"/>
            <a:ext cx="2005781" cy="29693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CEC1DF7-7605-4F4D-92DD-7445DABC748C}"/>
              </a:ext>
            </a:extLst>
          </p:cNvPr>
          <p:cNvSpPr txBox="1"/>
          <p:nvPr/>
        </p:nvSpPr>
        <p:spPr>
          <a:xfrm>
            <a:off x="7517542" y="3473073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HR</a:t>
            </a:r>
            <a:r>
              <a:rPr lang="zh-CN" altLang="en-US"/>
              <a:t>添加关注者</a:t>
            </a:r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4D40EF6-556F-42AE-BF28-C765939A5AC6}"/>
              </a:ext>
            </a:extLst>
          </p:cNvPr>
          <p:cNvSpPr txBox="1"/>
          <p:nvPr/>
        </p:nvSpPr>
        <p:spPr>
          <a:xfrm>
            <a:off x="7591350" y="3837941"/>
            <a:ext cx="1608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用户表中搜索</a:t>
            </a:r>
            <a:r>
              <a:rPr lang="en-US" altLang="zh-CN" sz="1200"/>
              <a:t>PM</a:t>
            </a:r>
            <a:r>
              <a:rPr lang="zh-CN" altLang="en-US" sz="1200"/>
              <a:t>角色的用户选中后提交</a:t>
            </a:r>
            <a:endParaRPr lang="en-US" sz="120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0C83B3E3-1BC9-4CDF-930E-16FB1B17555E}"/>
              </a:ext>
            </a:extLst>
          </p:cNvPr>
          <p:cNvSpPr/>
          <p:nvPr/>
        </p:nvSpPr>
        <p:spPr>
          <a:xfrm>
            <a:off x="7794603" y="6193979"/>
            <a:ext cx="1140285" cy="27699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添加</a:t>
            </a:r>
            <a:endParaRPr lang="en-US" sz="1200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0EACC1A6-5387-4BE9-8D0D-FDA3C7585ED4}"/>
              </a:ext>
            </a:extLst>
          </p:cNvPr>
          <p:cNvSpPr/>
          <p:nvPr/>
        </p:nvSpPr>
        <p:spPr>
          <a:xfrm>
            <a:off x="9945676" y="6186935"/>
            <a:ext cx="1140285" cy="27699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确认</a:t>
            </a:r>
            <a:endParaRPr lang="en-US" sz="120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5DFA10AC-D9A2-4901-82BC-E2209015A7F1}"/>
              </a:ext>
            </a:extLst>
          </p:cNvPr>
          <p:cNvSpPr/>
          <p:nvPr/>
        </p:nvSpPr>
        <p:spPr>
          <a:xfrm>
            <a:off x="9906712" y="2361828"/>
            <a:ext cx="1140285" cy="27699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添加步骤</a:t>
            </a:r>
            <a:endParaRPr lang="en-US" sz="1200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2CF47DF6-D3AD-4DD4-9379-683EA7E7FAA4}"/>
              </a:ext>
            </a:extLst>
          </p:cNvPr>
          <p:cNvSpPr/>
          <p:nvPr/>
        </p:nvSpPr>
        <p:spPr>
          <a:xfrm>
            <a:off x="9906712" y="2756291"/>
            <a:ext cx="1140285" cy="27699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删除事件</a:t>
            </a:r>
            <a:endParaRPr lang="en-US" sz="1200"/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2292DFED-5ABE-4950-9EFB-F06678C8644E}"/>
              </a:ext>
            </a:extLst>
          </p:cNvPr>
          <p:cNvCxnSpPr>
            <a:stCxn id="81" idx="3"/>
            <a:endCxn id="72" idx="3"/>
          </p:cNvCxnSpPr>
          <p:nvPr/>
        </p:nvCxnSpPr>
        <p:spPr>
          <a:xfrm>
            <a:off x="11046997" y="2500328"/>
            <a:ext cx="138236" cy="1127164"/>
          </a:xfrm>
          <a:prstGeom prst="bentConnector3">
            <a:avLst>
              <a:gd name="adj1" fmla="val 5593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4C0FA238-E466-4353-9726-11EFD2CE5C5B}"/>
              </a:ext>
            </a:extLst>
          </p:cNvPr>
          <p:cNvCxnSpPr>
            <a:stCxn id="63" idx="3"/>
            <a:endCxn id="72" idx="3"/>
          </p:cNvCxnSpPr>
          <p:nvPr/>
        </p:nvCxnSpPr>
        <p:spPr>
          <a:xfrm flipH="1">
            <a:off x="11185233" y="1568370"/>
            <a:ext cx="81865" cy="2059122"/>
          </a:xfrm>
          <a:prstGeom prst="bentConnector3">
            <a:avLst>
              <a:gd name="adj1" fmla="val -6741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DF553A13-4C0F-4317-8BBB-CB95B68F61A4}"/>
              </a:ext>
            </a:extLst>
          </p:cNvPr>
          <p:cNvSpPr/>
          <p:nvPr/>
        </p:nvSpPr>
        <p:spPr>
          <a:xfrm>
            <a:off x="371390" y="3756361"/>
            <a:ext cx="2005781" cy="29693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90BC39EE-0FA7-4727-9EAA-3D0B79888CE6}"/>
              </a:ext>
            </a:extLst>
          </p:cNvPr>
          <p:cNvSpPr/>
          <p:nvPr/>
        </p:nvSpPr>
        <p:spPr>
          <a:xfrm>
            <a:off x="196771" y="3322030"/>
            <a:ext cx="6818480" cy="3521924"/>
          </a:xfrm>
          <a:prstGeom prst="roundRect">
            <a:avLst>
              <a:gd name="adj" fmla="val 16667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BD0978B3-445B-44AB-95B6-5202D68C84E4}"/>
              </a:ext>
            </a:extLst>
          </p:cNvPr>
          <p:cNvSpPr/>
          <p:nvPr/>
        </p:nvSpPr>
        <p:spPr>
          <a:xfrm>
            <a:off x="668960" y="6188318"/>
            <a:ext cx="1361661" cy="34786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确认到下一步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85F01FA1-BFD0-48C3-86D4-1C70537D45E8}"/>
              </a:ext>
            </a:extLst>
          </p:cNvPr>
          <p:cNvSpPr/>
          <p:nvPr/>
        </p:nvSpPr>
        <p:spPr>
          <a:xfrm>
            <a:off x="654190" y="5716721"/>
            <a:ext cx="1361661" cy="34786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上传附件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8581A8B-1241-4C4F-9216-C1FC4D6E57B0}"/>
              </a:ext>
            </a:extLst>
          </p:cNvPr>
          <p:cNvSpPr txBox="1"/>
          <p:nvPr/>
        </p:nvSpPr>
        <p:spPr>
          <a:xfrm>
            <a:off x="510609" y="4034685"/>
            <a:ext cx="1726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事件详情</a:t>
            </a:r>
            <a:endParaRPr lang="en-US" altLang="zh-CN" sz="1200"/>
          </a:p>
          <a:p>
            <a:r>
              <a:rPr lang="zh-CN" altLang="en-US" sz="1200"/>
              <a:t>如：进行到第几步</a:t>
            </a:r>
            <a:endParaRPr lang="en-US" altLang="zh-CN" sz="1200"/>
          </a:p>
          <a:p>
            <a:r>
              <a:rPr lang="zh-CN" altLang="en-US" sz="1200"/>
              <a:t>当前步骤的详情</a:t>
            </a:r>
            <a:endParaRPr lang="en-US" sz="120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DECD8B2E-D61A-4DA1-A947-C455F8D5F858}"/>
              </a:ext>
            </a:extLst>
          </p:cNvPr>
          <p:cNvSpPr/>
          <p:nvPr/>
        </p:nvSpPr>
        <p:spPr>
          <a:xfrm>
            <a:off x="4913487" y="3790892"/>
            <a:ext cx="2005781" cy="29693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1639E770-CC81-4A40-A1AB-0FE40A323B6B}"/>
              </a:ext>
            </a:extLst>
          </p:cNvPr>
          <p:cNvSpPr/>
          <p:nvPr/>
        </p:nvSpPr>
        <p:spPr>
          <a:xfrm>
            <a:off x="5021990" y="4479127"/>
            <a:ext cx="1801547" cy="1088401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04DED57-B2EB-438C-9EA7-F8AE177E4B4A}"/>
              </a:ext>
            </a:extLst>
          </p:cNvPr>
          <p:cNvSpPr txBox="1"/>
          <p:nvPr/>
        </p:nvSpPr>
        <p:spPr>
          <a:xfrm>
            <a:off x="5056795" y="4496318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Sam</a:t>
            </a:r>
            <a:endParaRPr lang="en-US" sz="1200"/>
          </a:p>
        </p:txBody>
      </p:sp>
      <p:sp>
        <p:nvSpPr>
          <p:cNvPr id="103" name="Heptagon 102">
            <a:extLst>
              <a:ext uri="{FF2B5EF4-FFF2-40B4-BE49-F238E27FC236}">
                <a16:creationId xmlns:a16="http://schemas.microsoft.com/office/drawing/2014/main" id="{1FDBA15A-C805-4232-A63E-48086BA5E45C}"/>
              </a:ext>
            </a:extLst>
          </p:cNvPr>
          <p:cNvSpPr/>
          <p:nvPr/>
        </p:nvSpPr>
        <p:spPr>
          <a:xfrm>
            <a:off x="5110799" y="4741949"/>
            <a:ext cx="347312" cy="27699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04" name="Heptagon 103">
            <a:extLst>
              <a:ext uri="{FF2B5EF4-FFF2-40B4-BE49-F238E27FC236}">
                <a16:creationId xmlns:a16="http://schemas.microsoft.com/office/drawing/2014/main" id="{A7F23939-806D-438A-A9FE-95E4CAE1DFAC}"/>
              </a:ext>
            </a:extLst>
          </p:cNvPr>
          <p:cNvSpPr/>
          <p:nvPr/>
        </p:nvSpPr>
        <p:spPr>
          <a:xfrm>
            <a:off x="5568980" y="4743951"/>
            <a:ext cx="347312" cy="276999"/>
          </a:xfrm>
          <a:prstGeom prst="hep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05" name="Heptagon 104">
            <a:extLst>
              <a:ext uri="{FF2B5EF4-FFF2-40B4-BE49-F238E27FC236}">
                <a16:creationId xmlns:a16="http://schemas.microsoft.com/office/drawing/2014/main" id="{CBC77B20-3CC6-4797-A16F-EDCA44C4903A}"/>
              </a:ext>
            </a:extLst>
          </p:cNvPr>
          <p:cNvSpPr/>
          <p:nvPr/>
        </p:nvSpPr>
        <p:spPr>
          <a:xfrm>
            <a:off x="6011591" y="4741949"/>
            <a:ext cx="347312" cy="27699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06" name="Heptagon 105">
            <a:extLst>
              <a:ext uri="{FF2B5EF4-FFF2-40B4-BE49-F238E27FC236}">
                <a16:creationId xmlns:a16="http://schemas.microsoft.com/office/drawing/2014/main" id="{3AFCD39C-2AAE-4ACB-B25D-D63658F3BB8B}"/>
              </a:ext>
            </a:extLst>
          </p:cNvPr>
          <p:cNvSpPr/>
          <p:nvPr/>
        </p:nvSpPr>
        <p:spPr>
          <a:xfrm>
            <a:off x="6439763" y="4743666"/>
            <a:ext cx="347312" cy="27699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98EE4C33-CA6A-4AB7-8DD5-CD043B9D4FCC}"/>
              </a:ext>
            </a:extLst>
          </p:cNvPr>
          <p:cNvSpPr/>
          <p:nvPr/>
        </p:nvSpPr>
        <p:spPr>
          <a:xfrm>
            <a:off x="5916292" y="5287025"/>
            <a:ext cx="852805" cy="165552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添加关注者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CC63F9CB-09E9-4474-A342-BBF63DB3052F}"/>
              </a:ext>
            </a:extLst>
          </p:cNvPr>
          <p:cNvSpPr/>
          <p:nvPr/>
        </p:nvSpPr>
        <p:spPr>
          <a:xfrm>
            <a:off x="2635721" y="3780345"/>
            <a:ext cx="2005781" cy="29693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9DC525F4-BBC9-4530-9615-00C508CF799E}"/>
              </a:ext>
            </a:extLst>
          </p:cNvPr>
          <p:cNvSpPr/>
          <p:nvPr/>
        </p:nvSpPr>
        <p:spPr>
          <a:xfrm>
            <a:off x="2721312" y="4479128"/>
            <a:ext cx="1801547" cy="69921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6B4646E-ED22-4A19-903F-16ACBFA4E896}"/>
              </a:ext>
            </a:extLst>
          </p:cNvPr>
          <p:cNvSpPr txBox="1"/>
          <p:nvPr/>
        </p:nvSpPr>
        <p:spPr>
          <a:xfrm>
            <a:off x="2736454" y="448598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Sam	</a:t>
            </a:r>
            <a:endParaRPr lang="en-US" sz="1200"/>
          </a:p>
        </p:txBody>
      </p:sp>
      <p:sp>
        <p:nvSpPr>
          <p:cNvPr id="112" name="Heptagon 111">
            <a:extLst>
              <a:ext uri="{FF2B5EF4-FFF2-40B4-BE49-F238E27FC236}">
                <a16:creationId xmlns:a16="http://schemas.microsoft.com/office/drawing/2014/main" id="{C09E310A-4F59-4E8A-92AD-733AE0066B7D}"/>
              </a:ext>
            </a:extLst>
          </p:cNvPr>
          <p:cNvSpPr/>
          <p:nvPr/>
        </p:nvSpPr>
        <p:spPr>
          <a:xfrm>
            <a:off x="2798181" y="4732795"/>
            <a:ext cx="347312" cy="27699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13" name="Heptagon 112">
            <a:extLst>
              <a:ext uri="{FF2B5EF4-FFF2-40B4-BE49-F238E27FC236}">
                <a16:creationId xmlns:a16="http://schemas.microsoft.com/office/drawing/2014/main" id="{5B7840EA-B0C7-4402-B98A-686DF7F90D63}"/>
              </a:ext>
            </a:extLst>
          </p:cNvPr>
          <p:cNvSpPr/>
          <p:nvPr/>
        </p:nvSpPr>
        <p:spPr>
          <a:xfrm>
            <a:off x="3256362" y="4734797"/>
            <a:ext cx="347312" cy="27699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14" name="Heptagon 113">
            <a:extLst>
              <a:ext uri="{FF2B5EF4-FFF2-40B4-BE49-F238E27FC236}">
                <a16:creationId xmlns:a16="http://schemas.microsoft.com/office/drawing/2014/main" id="{AC0A823F-326C-4973-B635-6EBFFBB441D9}"/>
              </a:ext>
            </a:extLst>
          </p:cNvPr>
          <p:cNvSpPr/>
          <p:nvPr/>
        </p:nvSpPr>
        <p:spPr>
          <a:xfrm>
            <a:off x="3698973" y="4732795"/>
            <a:ext cx="347312" cy="27699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15" name="Heptagon 114">
            <a:extLst>
              <a:ext uri="{FF2B5EF4-FFF2-40B4-BE49-F238E27FC236}">
                <a16:creationId xmlns:a16="http://schemas.microsoft.com/office/drawing/2014/main" id="{96214218-D3B8-428B-A822-3DC9611DD5A9}"/>
              </a:ext>
            </a:extLst>
          </p:cNvPr>
          <p:cNvSpPr/>
          <p:nvPr/>
        </p:nvSpPr>
        <p:spPr>
          <a:xfrm>
            <a:off x="4127145" y="4734512"/>
            <a:ext cx="347312" cy="276999"/>
          </a:xfrm>
          <a:prstGeom prst="hep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56B70296-2C0D-4827-8B2D-CC17FD2662AB}"/>
              </a:ext>
            </a:extLst>
          </p:cNvPr>
          <p:cNvSpPr/>
          <p:nvPr/>
        </p:nvSpPr>
        <p:spPr>
          <a:xfrm>
            <a:off x="2724922" y="5295436"/>
            <a:ext cx="1801547" cy="76915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EF27245-013F-4806-8768-8DFE7A073E54}"/>
              </a:ext>
            </a:extLst>
          </p:cNvPr>
          <p:cNvSpPr txBox="1"/>
          <p:nvPr/>
        </p:nvSpPr>
        <p:spPr>
          <a:xfrm>
            <a:off x="2747912" y="5302930"/>
            <a:ext cx="49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Chris</a:t>
            </a:r>
            <a:endParaRPr lang="en-US" sz="1200"/>
          </a:p>
        </p:txBody>
      </p:sp>
      <p:sp>
        <p:nvSpPr>
          <p:cNvPr id="118" name="Heptagon 117">
            <a:extLst>
              <a:ext uri="{FF2B5EF4-FFF2-40B4-BE49-F238E27FC236}">
                <a16:creationId xmlns:a16="http://schemas.microsoft.com/office/drawing/2014/main" id="{78420EB5-3BDB-4101-93EA-7D45D27C7B14}"/>
              </a:ext>
            </a:extLst>
          </p:cNvPr>
          <p:cNvSpPr/>
          <p:nvPr/>
        </p:nvSpPr>
        <p:spPr>
          <a:xfrm>
            <a:off x="2792353" y="5587103"/>
            <a:ext cx="347312" cy="27699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19" name="Heptagon 118">
            <a:extLst>
              <a:ext uri="{FF2B5EF4-FFF2-40B4-BE49-F238E27FC236}">
                <a16:creationId xmlns:a16="http://schemas.microsoft.com/office/drawing/2014/main" id="{5B223B69-B6DE-4DB6-ACF7-88DC0D40A370}"/>
              </a:ext>
            </a:extLst>
          </p:cNvPr>
          <p:cNvSpPr/>
          <p:nvPr/>
        </p:nvSpPr>
        <p:spPr>
          <a:xfrm>
            <a:off x="3250534" y="5589105"/>
            <a:ext cx="347312" cy="27699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20" name="Heptagon 119">
            <a:extLst>
              <a:ext uri="{FF2B5EF4-FFF2-40B4-BE49-F238E27FC236}">
                <a16:creationId xmlns:a16="http://schemas.microsoft.com/office/drawing/2014/main" id="{0CAEAAD4-5982-45FD-8D88-6B829202BEE4}"/>
              </a:ext>
            </a:extLst>
          </p:cNvPr>
          <p:cNvSpPr/>
          <p:nvPr/>
        </p:nvSpPr>
        <p:spPr>
          <a:xfrm>
            <a:off x="3693145" y="5587103"/>
            <a:ext cx="347312" cy="276999"/>
          </a:xfrm>
          <a:prstGeom prst="hep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21" name="Heptagon 120">
            <a:extLst>
              <a:ext uri="{FF2B5EF4-FFF2-40B4-BE49-F238E27FC236}">
                <a16:creationId xmlns:a16="http://schemas.microsoft.com/office/drawing/2014/main" id="{2D85D78B-D980-4AFE-BE9D-D60EB6A2D57E}"/>
              </a:ext>
            </a:extLst>
          </p:cNvPr>
          <p:cNvSpPr/>
          <p:nvPr/>
        </p:nvSpPr>
        <p:spPr>
          <a:xfrm>
            <a:off x="4121317" y="5588820"/>
            <a:ext cx="347312" cy="27699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2C44234-DA7E-4BCD-AD7D-F62418DB109D}"/>
              </a:ext>
            </a:extLst>
          </p:cNvPr>
          <p:cNvSpPr txBox="1"/>
          <p:nvPr/>
        </p:nvSpPr>
        <p:spPr>
          <a:xfrm>
            <a:off x="5021990" y="5043318"/>
            <a:ext cx="1339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关注者：</a:t>
            </a:r>
            <a:r>
              <a:rPr lang="en-US" altLang="zh-CN" sz="1200" err="1"/>
              <a:t>yong.tan</a:t>
            </a:r>
            <a:endParaRPr lang="en-US" sz="1200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40B3787F-9786-4CDA-9C66-E6E2D1772936}"/>
              </a:ext>
            </a:extLst>
          </p:cNvPr>
          <p:cNvSpPr/>
          <p:nvPr/>
        </p:nvSpPr>
        <p:spPr>
          <a:xfrm>
            <a:off x="5023340" y="5611510"/>
            <a:ext cx="1801547" cy="1088401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E291ACB-85EA-47D4-9768-27F7B8AD462F}"/>
              </a:ext>
            </a:extLst>
          </p:cNvPr>
          <p:cNvSpPr txBox="1"/>
          <p:nvPr/>
        </p:nvSpPr>
        <p:spPr>
          <a:xfrm>
            <a:off x="5058145" y="5628701"/>
            <a:ext cx="476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err="1"/>
              <a:t>chirs</a:t>
            </a:r>
            <a:endParaRPr lang="en-US" sz="1200"/>
          </a:p>
        </p:txBody>
      </p:sp>
      <p:sp>
        <p:nvSpPr>
          <p:cNvPr id="126" name="Heptagon 125">
            <a:extLst>
              <a:ext uri="{FF2B5EF4-FFF2-40B4-BE49-F238E27FC236}">
                <a16:creationId xmlns:a16="http://schemas.microsoft.com/office/drawing/2014/main" id="{489B90EC-C950-4AAA-8B81-67BF320D735E}"/>
              </a:ext>
            </a:extLst>
          </p:cNvPr>
          <p:cNvSpPr/>
          <p:nvPr/>
        </p:nvSpPr>
        <p:spPr>
          <a:xfrm>
            <a:off x="5112149" y="5874332"/>
            <a:ext cx="347312" cy="27699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27" name="Heptagon 126">
            <a:extLst>
              <a:ext uri="{FF2B5EF4-FFF2-40B4-BE49-F238E27FC236}">
                <a16:creationId xmlns:a16="http://schemas.microsoft.com/office/drawing/2014/main" id="{B756BED4-5F6F-4EFA-901A-6D2B9857A7A2}"/>
              </a:ext>
            </a:extLst>
          </p:cNvPr>
          <p:cNvSpPr/>
          <p:nvPr/>
        </p:nvSpPr>
        <p:spPr>
          <a:xfrm>
            <a:off x="5570330" y="5876334"/>
            <a:ext cx="347312" cy="27699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28" name="Heptagon 127">
            <a:extLst>
              <a:ext uri="{FF2B5EF4-FFF2-40B4-BE49-F238E27FC236}">
                <a16:creationId xmlns:a16="http://schemas.microsoft.com/office/drawing/2014/main" id="{01AD16C9-4237-4966-9720-1E3362870355}"/>
              </a:ext>
            </a:extLst>
          </p:cNvPr>
          <p:cNvSpPr/>
          <p:nvPr/>
        </p:nvSpPr>
        <p:spPr>
          <a:xfrm>
            <a:off x="6012941" y="5874332"/>
            <a:ext cx="347312" cy="27699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29" name="Heptagon 128">
            <a:extLst>
              <a:ext uri="{FF2B5EF4-FFF2-40B4-BE49-F238E27FC236}">
                <a16:creationId xmlns:a16="http://schemas.microsoft.com/office/drawing/2014/main" id="{00B0EBE5-328A-4F82-BAF3-7DAEBB96BB06}"/>
              </a:ext>
            </a:extLst>
          </p:cNvPr>
          <p:cNvSpPr/>
          <p:nvPr/>
        </p:nvSpPr>
        <p:spPr>
          <a:xfrm>
            <a:off x="6441113" y="5876049"/>
            <a:ext cx="347312" cy="276999"/>
          </a:xfrm>
          <a:prstGeom prst="heptagon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29E78DA-5E36-4D93-8C6C-F0FAE772140C}"/>
              </a:ext>
            </a:extLst>
          </p:cNvPr>
          <p:cNvSpPr txBox="1"/>
          <p:nvPr/>
        </p:nvSpPr>
        <p:spPr>
          <a:xfrm>
            <a:off x="5023340" y="6175701"/>
            <a:ext cx="1339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关注者：</a:t>
            </a:r>
            <a:r>
              <a:rPr lang="en-US" altLang="zh-CN" sz="1200" err="1"/>
              <a:t>yong.tan</a:t>
            </a:r>
            <a:endParaRPr lang="en-US" sz="120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9BB2780-99D2-450B-ADD5-58B3688C2F9E}"/>
              </a:ext>
            </a:extLst>
          </p:cNvPr>
          <p:cNvSpPr/>
          <p:nvPr/>
        </p:nvSpPr>
        <p:spPr>
          <a:xfrm>
            <a:off x="2987467" y="3854606"/>
            <a:ext cx="504408" cy="18569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我的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35F8771-283F-47E1-85BB-E94C1388A9F4}"/>
              </a:ext>
            </a:extLst>
          </p:cNvPr>
          <p:cNvSpPr/>
          <p:nvPr/>
        </p:nvSpPr>
        <p:spPr>
          <a:xfrm>
            <a:off x="3481773" y="3854677"/>
            <a:ext cx="694313" cy="18662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bg1"/>
                </a:solidFill>
              </a:rPr>
              <a:t>我关注的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D2802E7-2C86-430D-86C2-BA82AAE0CA25}"/>
              </a:ext>
            </a:extLst>
          </p:cNvPr>
          <p:cNvSpPr/>
          <p:nvPr/>
        </p:nvSpPr>
        <p:spPr>
          <a:xfrm>
            <a:off x="5135808" y="4027029"/>
            <a:ext cx="853395" cy="17471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bg1"/>
                </a:solidFill>
              </a:rPr>
              <a:t>所有参与者</a:t>
            </a:r>
            <a:endParaRPr lang="en-US" sz="1000">
              <a:solidFill>
                <a:schemeClr val="bg1"/>
              </a:solidFill>
            </a:endParaRPr>
          </a:p>
        </p:txBody>
      </p: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6C9E778E-20DE-425B-99E0-8061C054E7CB}"/>
              </a:ext>
            </a:extLst>
          </p:cNvPr>
          <p:cNvCxnSpPr>
            <a:cxnSpLocks/>
            <a:stCxn id="107" idx="3"/>
            <a:endCxn id="77" idx="1"/>
          </p:cNvCxnSpPr>
          <p:nvPr/>
        </p:nvCxnSpPr>
        <p:spPr>
          <a:xfrm flipV="1">
            <a:off x="6769097" y="3657739"/>
            <a:ext cx="748445" cy="17120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1A6DFCA-64A1-4FAB-B6F0-B02FDD72F115}"/>
              </a:ext>
            </a:extLst>
          </p:cNvPr>
          <p:cNvCxnSpPr>
            <a:cxnSpLocks/>
            <a:stCxn id="7" idx="3"/>
            <a:endCxn id="38" idx="1"/>
          </p:cNvCxnSpPr>
          <p:nvPr/>
        </p:nvCxnSpPr>
        <p:spPr>
          <a:xfrm flipV="1">
            <a:off x="4306532" y="196319"/>
            <a:ext cx="949975" cy="2084783"/>
          </a:xfrm>
          <a:prstGeom prst="bentConnector3">
            <a:avLst>
              <a:gd name="adj1" fmla="val 509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C26B7E2D-D621-4F0E-8AE4-7FD6D18937D9}"/>
              </a:ext>
            </a:extLst>
          </p:cNvPr>
          <p:cNvSpPr/>
          <p:nvPr/>
        </p:nvSpPr>
        <p:spPr>
          <a:xfrm>
            <a:off x="5912658" y="6441821"/>
            <a:ext cx="852805" cy="165552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添加关注者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56B813-31C4-461F-BF80-842243F24F0D}"/>
              </a:ext>
            </a:extLst>
          </p:cNvPr>
          <p:cNvSpPr/>
          <p:nvPr/>
        </p:nvSpPr>
        <p:spPr>
          <a:xfrm>
            <a:off x="749366" y="3494751"/>
            <a:ext cx="10310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50" b="1"/>
              <a:t>我的事件详情</a:t>
            </a:r>
            <a:endParaRPr lang="en-US" sz="1050" b="1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A875019-B358-4FF0-B3A8-23CBB5C43C86}"/>
              </a:ext>
            </a:extLst>
          </p:cNvPr>
          <p:cNvSpPr/>
          <p:nvPr/>
        </p:nvSpPr>
        <p:spPr>
          <a:xfrm>
            <a:off x="3101626" y="3515210"/>
            <a:ext cx="10887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b="1"/>
              <a:t>PM</a:t>
            </a:r>
            <a:r>
              <a:rPr lang="zh-CN" altLang="en-US" sz="1100" b="1"/>
              <a:t>事件详情页</a:t>
            </a:r>
            <a:endParaRPr lang="en-US" sz="1100" b="1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9BDE852E-EA59-4C28-B8ED-37376EC35EB2}"/>
              </a:ext>
            </a:extLst>
          </p:cNvPr>
          <p:cNvSpPr/>
          <p:nvPr/>
        </p:nvSpPr>
        <p:spPr>
          <a:xfrm>
            <a:off x="5374705" y="3519788"/>
            <a:ext cx="10599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b="1"/>
              <a:t>HR</a:t>
            </a:r>
            <a:r>
              <a:rPr lang="zh-CN" altLang="en-US" sz="1100" b="1"/>
              <a:t>事件详情页</a:t>
            </a:r>
            <a:endParaRPr lang="en-US" sz="1100" b="1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5E6E7B6-3DEC-4145-81FF-61CC9536678E}"/>
              </a:ext>
            </a:extLst>
          </p:cNvPr>
          <p:cNvCxnSpPr>
            <a:cxnSpLocks/>
            <a:stCxn id="141" idx="1"/>
            <a:endCxn id="31" idx="3"/>
          </p:cNvCxnSpPr>
          <p:nvPr/>
        </p:nvCxnSpPr>
        <p:spPr>
          <a:xfrm rot="10800000">
            <a:off x="1780417" y="3625556"/>
            <a:ext cx="1207050" cy="3218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4F570458-EEC7-4569-BADA-3C8B61703F10}"/>
              </a:ext>
            </a:extLst>
          </p:cNvPr>
          <p:cNvCxnSpPr>
            <a:cxnSpLocks/>
            <a:endCxn id="31" idx="0"/>
          </p:cNvCxnSpPr>
          <p:nvPr/>
        </p:nvCxnSpPr>
        <p:spPr>
          <a:xfrm rot="16200000" flipV="1">
            <a:off x="3076999" y="1682644"/>
            <a:ext cx="394550" cy="4018763"/>
          </a:xfrm>
          <a:prstGeom prst="bentConnector3">
            <a:avLst>
              <a:gd name="adj1" fmla="val 1251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7EC2065B-31DC-45E4-A92F-DB85E38AD126}"/>
              </a:ext>
            </a:extLst>
          </p:cNvPr>
          <p:cNvSpPr/>
          <p:nvPr/>
        </p:nvSpPr>
        <p:spPr>
          <a:xfrm>
            <a:off x="6025602" y="4542845"/>
            <a:ext cx="761473" cy="16083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关注</a:t>
            </a:r>
            <a:r>
              <a:rPr lang="en-US" altLang="zh-CN" sz="1000">
                <a:solidFill>
                  <a:schemeClr val="tx1"/>
                </a:solidFill>
              </a:rPr>
              <a:t>/</a:t>
            </a:r>
            <a:r>
              <a:rPr lang="zh-CN" altLang="en-US" sz="1000">
                <a:solidFill>
                  <a:schemeClr val="tx1"/>
                </a:solidFill>
              </a:rPr>
              <a:t>取消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3795AB33-4E50-42A6-9236-DB9CD2F85693}"/>
              </a:ext>
            </a:extLst>
          </p:cNvPr>
          <p:cNvSpPr/>
          <p:nvPr/>
        </p:nvSpPr>
        <p:spPr>
          <a:xfrm>
            <a:off x="5998294" y="5668302"/>
            <a:ext cx="761473" cy="16083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关注</a:t>
            </a:r>
            <a:r>
              <a:rPr lang="en-US" altLang="zh-CN" sz="1000">
                <a:solidFill>
                  <a:schemeClr val="tx1"/>
                </a:solidFill>
              </a:rPr>
              <a:t>/</a:t>
            </a:r>
            <a:r>
              <a:rPr lang="zh-CN" altLang="en-US" sz="1000">
                <a:solidFill>
                  <a:schemeClr val="tx1"/>
                </a:solidFill>
              </a:rPr>
              <a:t>取消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3E1B134F-AE6A-4C8E-B430-A3F32FD7E06F}"/>
              </a:ext>
            </a:extLst>
          </p:cNvPr>
          <p:cNvSpPr/>
          <p:nvPr/>
        </p:nvSpPr>
        <p:spPr>
          <a:xfrm>
            <a:off x="3731778" y="4539822"/>
            <a:ext cx="721301" cy="16385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取消关注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422AAD8F-3A70-440A-B5D4-F9FB06B85F83}"/>
              </a:ext>
            </a:extLst>
          </p:cNvPr>
          <p:cNvSpPr/>
          <p:nvPr/>
        </p:nvSpPr>
        <p:spPr>
          <a:xfrm>
            <a:off x="3745035" y="5357031"/>
            <a:ext cx="721301" cy="16385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取消关注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01A0433-5FEC-4569-ADB4-1AD4803C4295}"/>
              </a:ext>
            </a:extLst>
          </p:cNvPr>
          <p:cNvSpPr/>
          <p:nvPr/>
        </p:nvSpPr>
        <p:spPr>
          <a:xfrm>
            <a:off x="5128228" y="3859526"/>
            <a:ext cx="504408" cy="18077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我的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C14847ED-B7CC-484A-B1ED-E0C54A9AF62D}"/>
              </a:ext>
            </a:extLst>
          </p:cNvPr>
          <p:cNvSpPr/>
          <p:nvPr/>
        </p:nvSpPr>
        <p:spPr>
          <a:xfrm>
            <a:off x="5622534" y="3859598"/>
            <a:ext cx="694313" cy="1806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我关注的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1F7DB50-8577-49D7-84BD-E1F417D67170}"/>
              </a:ext>
            </a:extLst>
          </p:cNvPr>
          <p:cNvCxnSpPr>
            <a:stCxn id="28" idx="3"/>
            <a:endCxn id="3" idx="1"/>
          </p:cNvCxnSpPr>
          <p:nvPr/>
        </p:nvCxnSpPr>
        <p:spPr>
          <a:xfrm flipV="1">
            <a:off x="1845633" y="194967"/>
            <a:ext cx="1372736" cy="25349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DD28BCC9-6B22-4675-B3D6-0D2D2A6F68EE}"/>
              </a:ext>
            </a:extLst>
          </p:cNvPr>
          <p:cNvCxnSpPr>
            <a:stCxn id="5" idx="3"/>
          </p:cNvCxnSpPr>
          <p:nvPr/>
        </p:nvCxnSpPr>
        <p:spPr>
          <a:xfrm>
            <a:off x="4306532" y="1478489"/>
            <a:ext cx="606955" cy="22135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3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3333C42-67AA-4083-B64A-2AE0EC5FDEC8}"/>
              </a:ext>
            </a:extLst>
          </p:cNvPr>
          <p:cNvSpPr/>
          <p:nvPr/>
        </p:nvSpPr>
        <p:spPr>
          <a:xfrm>
            <a:off x="1907311" y="212437"/>
            <a:ext cx="2937163" cy="51723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user</a:t>
            </a:r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200166-4DC6-4B93-A1F6-27642B55303D}"/>
              </a:ext>
            </a:extLst>
          </p:cNvPr>
          <p:cNvSpPr/>
          <p:nvPr/>
        </p:nvSpPr>
        <p:spPr>
          <a:xfrm>
            <a:off x="6313055" y="212437"/>
            <a:ext cx="2937163" cy="51723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Min-program-cloud</a:t>
            </a:r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067506-353C-4D53-BBA8-EC6F73CDCE27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375893" y="729673"/>
            <a:ext cx="26139" cy="5412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F4B7C17-23DF-413B-8321-0B654D30281F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7781637" y="729673"/>
            <a:ext cx="26138" cy="5398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row: Notched Right 11">
            <a:extLst>
              <a:ext uri="{FF2B5EF4-FFF2-40B4-BE49-F238E27FC236}">
                <a16:creationId xmlns:a16="http://schemas.microsoft.com/office/drawing/2014/main" id="{9BAEB948-ABB3-400D-8361-A94DBA285C97}"/>
              </a:ext>
            </a:extLst>
          </p:cNvPr>
          <p:cNvSpPr/>
          <p:nvPr/>
        </p:nvSpPr>
        <p:spPr>
          <a:xfrm>
            <a:off x="2402522" y="978067"/>
            <a:ext cx="978408" cy="323853"/>
          </a:xfrm>
          <a:prstGeom prst="notchedRight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/>
              <a:t>用户访问</a:t>
            </a:r>
            <a:endParaRPr lang="en-US" sz="100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CDFE43-B35E-4594-B00F-840E2638E4FB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3380930" y="1137690"/>
            <a:ext cx="4280217" cy="2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51388-A92A-4368-85C7-59DA7119D25E}"/>
              </a:ext>
            </a:extLst>
          </p:cNvPr>
          <p:cNvSpPr/>
          <p:nvPr/>
        </p:nvSpPr>
        <p:spPr>
          <a:xfrm>
            <a:off x="7651594" y="942447"/>
            <a:ext cx="1584033" cy="82883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根据</a:t>
            </a:r>
            <a:r>
              <a:rPr lang="en-US" altLang="zh-CN" sz="1100" err="1"/>
              <a:t>openid</a:t>
            </a:r>
            <a:r>
              <a:rPr lang="zh-CN" altLang="en-US" sz="1100"/>
              <a:t>查询</a:t>
            </a:r>
            <a:r>
              <a:rPr lang="en-US" altLang="zh-CN" sz="1100"/>
              <a:t>user</a:t>
            </a:r>
            <a:r>
              <a:rPr lang="zh-CN" altLang="en-US" sz="1100"/>
              <a:t>表返回用户信息</a:t>
            </a:r>
            <a:endParaRPr lang="en-US" sz="110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2962D3-CE2A-40B8-97AC-2DB231DCFB89}"/>
              </a:ext>
            </a:extLst>
          </p:cNvPr>
          <p:cNvCxnSpPr>
            <a:cxnSpLocks/>
          </p:cNvCxnSpPr>
          <p:nvPr/>
        </p:nvCxnSpPr>
        <p:spPr>
          <a:xfrm flipH="1">
            <a:off x="3624536" y="1645226"/>
            <a:ext cx="4027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58575F44-195A-4606-9302-2A4CF4EB1641}"/>
              </a:ext>
            </a:extLst>
          </p:cNvPr>
          <p:cNvSpPr/>
          <p:nvPr/>
        </p:nvSpPr>
        <p:spPr>
          <a:xfrm>
            <a:off x="2040503" y="1546055"/>
            <a:ext cx="1584033" cy="38116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根据用户信息判断是否需要登录</a:t>
            </a:r>
            <a:endParaRPr lang="en-US" sz="1100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E6452C30-F5AC-4343-8777-C344D759A5AE}"/>
              </a:ext>
            </a:extLst>
          </p:cNvPr>
          <p:cNvCxnSpPr>
            <a:cxnSpLocks/>
            <a:stCxn id="32" idx="2"/>
          </p:cNvCxnSpPr>
          <p:nvPr/>
        </p:nvCxnSpPr>
        <p:spPr>
          <a:xfrm rot="16200000" flipH="1">
            <a:off x="2927561" y="1832175"/>
            <a:ext cx="205927" cy="3960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819125B-A99C-444F-B89B-F93DFBFC8FEE}"/>
              </a:ext>
            </a:extLst>
          </p:cNvPr>
          <p:cNvSpPr/>
          <p:nvPr/>
        </p:nvSpPr>
        <p:spPr>
          <a:xfrm>
            <a:off x="3244538" y="2008175"/>
            <a:ext cx="906468" cy="22656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登录页</a:t>
            </a:r>
            <a:endParaRPr lang="en-US" sz="11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71ABF46-2518-41C2-9EAB-3687964A0563}"/>
              </a:ext>
            </a:extLst>
          </p:cNvPr>
          <p:cNvSpPr txBox="1"/>
          <p:nvPr/>
        </p:nvSpPr>
        <p:spPr>
          <a:xfrm>
            <a:off x="2849963" y="193342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/>
              <a:t>是</a:t>
            </a:r>
            <a:endParaRPr lang="en-US" sz="90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E98620E-4447-4B19-9507-258846AB5C97}"/>
              </a:ext>
            </a:extLst>
          </p:cNvPr>
          <p:cNvCxnSpPr>
            <a:cxnSpLocks/>
          </p:cNvCxnSpPr>
          <p:nvPr/>
        </p:nvCxnSpPr>
        <p:spPr>
          <a:xfrm>
            <a:off x="4172107" y="2066567"/>
            <a:ext cx="35005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0D90FDE0-3687-4A31-A7C1-5B042CFBA6EA}"/>
              </a:ext>
            </a:extLst>
          </p:cNvPr>
          <p:cNvSpPr/>
          <p:nvPr/>
        </p:nvSpPr>
        <p:spPr>
          <a:xfrm>
            <a:off x="7661147" y="1936464"/>
            <a:ext cx="1584033" cy="41128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根据</a:t>
            </a:r>
            <a:r>
              <a:rPr lang="en-US" altLang="zh-CN" sz="1100" err="1"/>
              <a:t>openid</a:t>
            </a:r>
            <a:r>
              <a:rPr lang="zh-CN" altLang="en-US" sz="1100"/>
              <a:t>在</a:t>
            </a:r>
            <a:r>
              <a:rPr lang="en-US" altLang="zh-CN" sz="1100"/>
              <a:t>user</a:t>
            </a:r>
            <a:r>
              <a:rPr lang="zh-CN" altLang="en-US" sz="1100"/>
              <a:t>表写入用户信息</a:t>
            </a:r>
            <a:endParaRPr lang="en-US" sz="110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B34AF4A4-4F64-46CF-8934-6FBDE2318340}"/>
              </a:ext>
            </a:extLst>
          </p:cNvPr>
          <p:cNvSpPr/>
          <p:nvPr/>
        </p:nvSpPr>
        <p:spPr>
          <a:xfrm>
            <a:off x="3244538" y="2522153"/>
            <a:ext cx="906468" cy="22656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首页</a:t>
            </a:r>
            <a:endParaRPr lang="en-US" sz="110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7C17788-82CD-4B4B-AAED-557B84284D1C}"/>
              </a:ext>
            </a:extLst>
          </p:cNvPr>
          <p:cNvCxnSpPr>
            <a:cxnSpLocks/>
          </p:cNvCxnSpPr>
          <p:nvPr/>
        </p:nvCxnSpPr>
        <p:spPr>
          <a:xfrm flipH="1">
            <a:off x="4151006" y="2164254"/>
            <a:ext cx="3489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363EA08C-DD74-40AE-9145-7C90EFC2E897}"/>
              </a:ext>
            </a:extLst>
          </p:cNvPr>
          <p:cNvCxnSpPr>
            <a:stCxn id="32" idx="2"/>
            <a:endCxn id="58" idx="1"/>
          </p:cNvCxnSpPr>
          <p:nvPr/>
        </p:nvCxnSpPr>
        <p:spPr>
          <a:xfrm rot="16200000" flipH="1">
            <a:off x="2684421" y="2075316"/>
            <a:ext cx="708217" cy="4120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CB2633E-BA46-4015-871A-8DFAF85878A9}"/>
              </a:ext>
            </a:extLst>
          </p:cNvPr>
          <p:cNvSpPr txBox="1"/>
          <p:nvPr/>
        </p:nvSpPr>
        <p:spPr>
          <a:xfrm>
            <a:off x="2864004" y="240460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/>
              <a:t>否</a:t>
            </a:r>
            <a:endParaRPr lang="en-US" sz="90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9465DD1-1DE0-4F05-8670-8AA5105F17A5}"/>
              </a:ext>
            </a:extLst>
          </p:cNvPr>
          <p:cNvCxnSpPr>
            <a:stCxn id="52" idx="2"/>
            <a:endCxn id="58" idx="0"/>
          </p:cNvCxnSpPr>
          <p:nvPr/>
        </p:nvCxnSpPr>
        <p:spPr>
          <a:xfrm>
            <a:off x="3697772" y="2234737"/>
            <a:ext cx="0" cy="28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CFFBA0C-AD0C-4A12-95E5-74E8687F4A6B}"/>
              </a:ext>
            </a:extLst>
          </p:cNvPr>
          <p:cNvSpPr txBox="1"/>
          <p:nvPr/>
        </p:nvSpPr>
        <p:spPr>
          <a:xfrm>
            <a:off x="3385311" y="2230467"/>
            <a:ext cx="13388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/>
              <a:t>登录成功后跳转至首页</a:t>
            </a:r>
            <a:endParaRPr lang="en-US" sz="900"/>
          </a:p>
        </p:txBody>
      </p:sp>
      <p:sp>
        <p:nvSpPr>
          <p:cNvPr id="73" name="Arrow: Notched Right 72">
            <a:extLst>
              <a:ext uri="{FF2B5EF4-FFF2-40B4-BE49-F238E27FC236}">
                <a16:creationId xmlns:a16="http://schemas.microsoft.com/office/drawing/2014/main" id="{654AF5B3-9745-4BC4-A905-529A1AA1281C}"/>
              </a:ext>
            </a:extLst>
          </p:cNvPr>
          <p:cNvSpPr/>
          <p:nvPr/>
        </p:nvSpPr>
        <p:spPr>
          <a:xfrm>
            <a:off x="1434891" y="3047482"/>
            <a:ext cx="1963885" cy="361659"/>
          </a:xfrm>
          <a:prstGeom prst="notchedRight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/>
              <a:t>查看自己参该加事件的详情</a:t>
            </a:r>
            <a:endParaRPr lang="en-US" sz="100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90BC156-7419-4FCB-A66B-BDD018EB7224}"/>
              </a:ext>
            </a:extLst>
          </p:cNvPr>
          <p:cNvCxnSpPr/>
          <p:nvPr/>
        </p:nvCxnSpPr>
        <p:spPr>
          <a:xfrm>
            <a:off x="439749" y="2879569"/>
            <a:ext cx="1071418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AD99F8-E8B8-488E-9C73-D491CFA00C7B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3398776" y="3228312"/>
            <a:ext cx="4236233" cy="394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E756AB8-F147-4C5A-B130-A0E299A4BCEC}"/>
              </a:ext>
            </a:extLst>
          </p:cNvPr>
          <p:cNvCxnSpPr>
            <a:cxnSpLocks/>
            <a:endCxn id="88" idx="3"/>
          </p:cNvCxnSpPr>
          <p:nvPr/>
        </p:nvCxnSpPr>
        <p:spPr>
          <a:xfrm flipH="1">
            <a:off x="3617870" y="3650528"/>
            <a:ext cx="4017140" cy="488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30E1C7CC-ACB1-4E59-AA0E-D11183954074}"/>
              </a:ext>
            </a:extLst>
          </p:cNvPr>
          <p:cNvSpPr/>
          <p:nvPr/>
        </p:nvSpPr>
        <p:spPr>
          <a:xfrm>
            <a:off x="7654637" y="3105456"/>
            <a:ext cx="1584033" cy="66978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根据</a:t>
            </a:r>
            <a:r>
              <a:rPr lang="en-US" altLang="zh-CN" sz="1100" err="1"/>
              <a:t>openid</a:t>
            </a:r>
            <a:r>
              <a:rPr lang="zh-CN" altLang="en-US" sz="1100"/>
              <a:t>和</a:t>
            </a:r>
            <a:r>
              <a:rPr lang="en-US" altLang="zh-CN" sz="1100"/>
              <a:t>event</a:t>
            </a:r>
            <a:r>
              <a:rPr lang="zh-CN" altLang="en-US" sz="1100"/>
              <a:t>返回自己参与者的详情</a:t>
            </a:r>
            <a:endParaRPr lang="en-US" sz="1100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89EA7FA8-7D31-4CDE-B8F0-D5CD1FEE3668}"/>
              </a:ext>
            </a:extLst>
          </p:cNvPr>
          <p:cNvSpPr/>
          <p:nvPr/>
        </p:nvSpPr>
        <p:spPr>
          <a:xfrm>
            <a:off x="2847111" y="3542130"/>
            <a:ext cx="770759" cy="226562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事件详情</a:t>
            </a:r>
            <a:endParaRPr lang="en-US" sz="1100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B8F8F1A-DB16-48F5-A5E3-BA3FD00B50CB}"/>
              </a:ext>
            </a:extLst>
          </p:cNvPr>
          <p:cNvCxnSpPr/>
          <p:nvPr/>
        </p:nvCxnSpPr>
        <p:spPr>
          <a:xfrm>
            <a:off x="439749" y="3990109"/>
            <a:ext cx="10714182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3" name="Arrow: Notched Right 92">
            <a:extLst>
              <a:ext uri="{FF2B5EF4-FFF2-40B4-BE49-F238E27FC236}">
                <a16:creationId xmlns:a16="http://schemas.microsoft.com/office/drawing/2014/main" id="{EDB57654-CB56-4303-992B-40174C148F7D}"/>
              </a:ext>
            </a:extLst>
          </p:cNvPr>
          <p:cNvSpPr/>
          <p:nvPr/>
        </p:nvSpPr>
        <p:spPr>
          <a:xfrm>
            <a:off x="1075831" y="4202692"/>
            <a:ext cx="2333337" cy="316778"/>
          </a:xfrm>
          <a:prstGeom prst="notchedRightArrow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/>
              <a:t>查看自己关注者参加该事件的详情</a:t>
            </a:r>
            <a:endParaRPr lang="en-US" sz="100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2E62031-62C6-43F1-87FA-B3A12D14D06E}"/>
              </a:ext>
            </a:extLst>
          </p:cNvPr>
          <p:cNvSpPr/>
          <p:nvPr/>
        </p:nvSpPr>
        <p:spPr>
          <a:xfrm>
            <a:off x="7635009" y="4173808"/>
            <a:ext cx="1584033" cy="66978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根据</a:t>
            </a:r>
            <a:r>
              <a:rPr lang="en-US" altLang="zh-CN" sz="1100" err="1"/>
              <a:t>openid</a:t>
            </a:r>
            <a:r>
              <a:rPr lang="zh-CN" altLang="en-US" sz="1100"/>
              <a:t>和</a:t>
            </a:r>
            <a:r>
              <a:rPr lang="en-US" altLang="zh-CN" sz="1100"/>
              <a:t>event</a:t>
            </a:r>
            <a:r>
              <a:rPr lang="zh-CN" altLang="en-US" sz="1100"/>
              <a:t>返回关注者参与者的详情</a:t>
            </a:r>
            <a:endParaRPr lang="en-US" sz="110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9C1687B-F700-45FB-BA5A-4E11775526BE}"/>
              </a:ext>
            </a:extLst>
          </p:cNvPr>
          <p:cNvCxnSpPr>
            <a:cxnSpLocks/>
            <a:endCxn id="96" idx="3"/>
          </p:cNvCxnSpPr>
          <p:nvPr/>
        </p:nvCxnSpPr>
        <p:spPr>
          <a:xfrm flipH="1">
            <a:off x="3644008" y="4764371"/>
            <a:ext cx="39648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FFC9DF57-45C8-49DA-AF4E-48B2B7BA6D19}"/>
              </a:ext>
            </a:extLst>
          </p:cNvPr>
          <p:cNvSpPr/>
          <p:nvPr/>
        </p:nvSpPr>
        <p:spPr>
          <a:xfrm>
            <a:off x="2593851" y="4651090"/>
            <a:ext cx="1050157" cy="226562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事件详情列表</a:t>
            </a:r>
            <a:endParaRPr lang="en-US" sz="110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56BE676-42A3-47B8-8DC2-E950E8FBAC19}"/>
              </a:ext>
            </a:extLst>
          </p:cNvPr>
          <p:cNvCxnSpPr>
            <a:cxnSpLocks/>
          </p:cNvCxnSpPr>
          <p:nvPr/>
        </p:nvCxnSpPr>
        <p:spPr>
          <a:xfrm flipV="1">
            <a:off x="3375894" y="4347667"/>
            <a:ext cx="4259115" cy="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3E8A4F4-E48C-4FE3-B09B-2D436CB6C50B}"/>
              </a:ext>
            </a:extLst>
          </p:cNvPr>
          <p:cNvCxnSpPr/>
          <p:nvPr/>
        </p:nvCxnSpPr>
        <p:spPr>
          <a:xfrm>
            <a:off x="413611" y="5023636"/>
            <a:ext cx="1071418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9" name="Arrow: Notched Right 98">
            <a:extLst>
              <a:ext uri="{FF2B5EF4-FFF2-40B4-BE49-F238E27FC236}">
                <a16:creationId xmlns:a16="http://schemas.microsoft.com/office/drawing/2014/main" id="{8B60575C-5BF6-444D-9A3E-9B1DDE3AC57A}"/>
              </a:ext>
            </a:extLst>
          </p:cNvPr>
          <p:cNvSpPr/>
          <p:nvPr/>
        </p:nvSpPr>
        <p:spPr>
          <a:xfrm>
            <a:off x="1384624" y="5130788"/>
            <a:ext cx="2031680" cy="341170"/>
          </a:xfrm>
          <a:prstGeom prst="notchedRightArrow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/>
              <a:t>查看所有该事件参加者的详情</a:t>
            </a:r>
            <a:endParaRPr lang="en-US" sz="100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F521C61-B98A-4706-BF7C-F3557C41ACE7}"/>
              </a:ext>
            </a:extLst>
          </p:cNvPr>
          <p:cNvSpPr/>
          <p:nvPr/>
        </p:nvSpPr>
        <p:spPr>
          <a:xfrm>
            <a:off x="7635009" y="5113018"/>
            <a:ext cx="1584033" cy="66978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根据</a:t>
            </a:r>
            <a:r>
              <a:rPr lang="en-US" altLang="zh-CN" sz="1100"/>
              <a:t>event</a:t>
            </a:r>
            <a:r>
              <a:rPr lang="zh-CN" altLang="en-US" sz="1100"/>
              <a:t>返回所有参与者的详情</a:t>
            </a:r>
            <a:endParaRPr lang="en-US" sz="110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F2633B0-65FE-4F5E-A031-81010AF05307}"/>
              </a:ext>
            </a:extLst>
          </p:cNvPr>
          <p:cNvCxnSpPr>
            <a:cxnSpLocks/>
            <a:endCxn id="102" idx="3"/>
          </p:cNvCxnSpPr>
          <p:nvPr/>
        </p:nvCxnSpPr>
        <p:spPr>
          <a:xfrm flipH="1">
            <a:off x="3644008" y="5703581"/>
            <a:ext cx="3964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D3E22E9A-2A97-455F-9090-C507E4309627}"/>
              </a:ext>
            </a:extLst>
          </p:cNvPr>
          <p:cNvSpPr/>
          <p:nvPr/>
        </p:nvSpPr>
        <p:spPr>
          <a:xfrm>
            <a:off x="2593851" y="5590300"/>
            <a:ext cx="1050157" cy="22656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事件详情列表</a:t>
            </a:r>
            <a:endParaRPr lang="en-US" sz="110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DC18179-C906-4A10-8D3A-6A8906212A95}"/>
              </a:ext>
            </a:extLst>
          </p:cNvPr>
          <p:cNvCxnSpPr>
            <a:cxnSpLocks/>
          </p:cNvCxnSpPr>
          <p:nvPr/>
        </p:nvCxnSpPr>
        <p:spPr>
          <a:xfrm flipV="1">
            <a:off x="3375894" y="5286877"/>
            <a:ext cx="4259115" cy="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7" name="Heptagon 46">
            <a:extLst>
              <a:ext uri="{FF2B5EF4-FFF2-40B4-BE49-F238E27FC236}">
                <a16:creationId xmlns:a16="http://schemas.microsoft.com/office/drawing/2014/main" id="{B258CF36-C125-4BC0-ADE9-28CA41476664}"/>
              </a:ext>
            </a:extLst>
          </p:cNvPr>
          <p:cNvSpPr/>
          <p:nvPr/>
        </p:nvSpPr>
        <p:spPr>
          <a:xfrm>
            <a:off x="433833" y="2768481"/>
            <a:ext cx="186025" cy="187618"/>
          </a:xfrm>
          <a:prstGeom prst="heptagon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2</a:t>
            </a:r>
            <a:endParaRPr lang="en-US"/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F7AE37E2-DC65-421D-B36C-F8E373872FD1}"/>
              </a:ext>
            </a:extLst>
          </p:cNvPr>
          <p:cNvSpPr/>
          <p:nvPr/>
        </p:nvSpPr>
        <p:spPr>
          <a:xfrm>
            <a:off x="439749" y="3884622"/>
            <a:ext cx="186025" cy="187618"/>
          </a:xfrm>
          <a:prstGeom prst="heptagon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3</a:t>
            </a:r>
            <a:endParaRPr lang="en-US"/>
          </a:p>
        </p:txBody>
      </p:sp>
      <p:sp>
        <p:nvSpPr>
          <p:cNvPr id="50" name="Heptagon 49">
            <a:extLst>
              <a:ext uri="{FF2B5EF4-FFF2-40B4-BE49-F238E27FC236}">
                <a16:creationId xmlns:a16="http://schemas.microsoft.com/office/drawing/2014/main" id="{3A6D69B6-1C11-4CBF-8604-2DF9BC9795A0}"/>
              </a:ext>
            </a:extLst>
          </p:cNvPr>
          <p:cNvSpPr/>
          <p:nvPr/>
        </p:nvSpPr>
        <p:spPr>
          <a:xfrm>
            <a:off x="414992" y="4925400"/>
            <a:ext cx="186025" cy="187618"/>
          </a:xfrm>
          <a:prstGeom prst="heptagon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4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B6F7F06-BA5C-4668-8C3D-9C46B8FE49E8}"/>
              </a:ext>
            </a:extLst>
          </p:cNvPr>
          <p:cNvCxnSpPr/>
          <p:nvPr/>
        </p:nvCxnSpPr>
        <p:spPr>
          <a:xfrm>
            <a:off x="440301" y="825272"/>
            <a:ext cx="10714182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0" name="Heptagon 59">
            <a:extLst>
              <a:ext uri="{FF2B5EF4-FFF2-40B4-BE49-F238E27FC236}">
                <a16:creationId xmlns:a16="http://schemas.microsoft.com/office/drawing/2014/main" id="{6E5E986A-A5E2-42E6-AFD2-1093A919EAA1}"/>
              </a:ext>
            </a:extLst>
          </p:cNvPr>
          <p:cNvSpPr/>
          <p:nvPr/>
        </p:nvSpPr>
        <p:spPr>
          <a:xfrm>
            <a:off x="413611" y="705371"/>
            <a:ext cx="186025" cy="187618"/>
          </a:xfrm>
          <a:prstGeom prst="heptagon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1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57C501-5F62-4249-9074-6C13D7B0984A}"/>
              </a:ext>
            </a:extLst>
          </p:cNvPr>
          <p:cNvSpPr txBox="1"/>
          <p:nvPr/>
        </p:nvSpPr>
        <p:spPr>
          <a:xfrm>
            <a:off x="120073" y="5821308"/>
            <a:ext cx="9060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HR</a:t>
            </a:r>
            <a:r>
              <a:rPr lang="zh-CN" altLang="en-US"/>
              <a:t>：</a:t>
            </a:r>
            <a:endParaRPr lang="en-US" altLang="zh-CN"/>
          </a:p>
          <a:p>
            <a:r>
              <a:rPr lang="en-US" altLang="zh-CN"/>
              <a:t>PM</a:t>
            </a:r>
            <a:r>
              <a:rPr lang="zh-CN" altLang="en-US"/>
              <a:t>：</a:t>
            </a:r>
            <a:endParaRPr lang="en-US"/>
          </a:p>
          <a:p>
            <a:r>
              <a:rPr lang="en-US" altLang="zh-CN"/>
              <a:t>USER</a:t>
            </a:r>
            <a:r>
              <a:rPr lang="zh-CN" altLang="en-US"/>
              <a:t>：</a:t>
            </a:r>
            <a:endParaRPr lang="en-US"/>
          </a:p>
        </p:txBody>
      </p:sp>
      <p:sp>
        <p:nvSpPr>
          <p:cNvPr id="61" name="Heptagon 60">
            <a:extLst>
              <a:ext uri="{FF2B5EF4-FFF2-40B4-BE49-F238E27FC236}">
                <a16:creationId xmlns:a16="http://schemas.microsoft.com/office/drawing/2014/main" id="{6B4887B0-8ED3-4029-97D9-B9D511CFD3BF}"/>
              </a:ext>
            </a:extLst>
          </p:cNvPr>
          <p:cNvSpPr/>
          <p:nvPr/>
        </p:nvSpPr>
        <p:spPr>
          <a:xfrm>
            <a:off x="876160" y="5911210"/>
            <a:ext cx="186025" cy="187618"/>
          </a:xfrm>
          <a:prstGeom prst="heptagon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1</a:t>
            </a:r>
            <a:endParaRPr lang="en-US"/>
          </a:p>
        </p:txBody>
      </p:sp>
      <p:sp>
        <p:nvSpPr>
          <p:cNvPr id="63" name="Heptagon 62">
            <a:extLst>
              <a:ext uri="{FF2B5EF4-FFF2-40B4-BE49-F238E27FC236}">
                <a16:creationId xmlns:a16="http://schemas.microsoft.com/office/drawing/2014/main" id="{ED33D927-4695-4509-9F26-9D589091B26A}"/>
              </a:ext>
            </a:extLst>
          </p:cNvPr>
          <p:cNvSpPr/>
          <p:nvPr/>
        </p:nvSpPr>
        <p:spPr>
          <a:xfrm>
            <a:off x="876160" y="6186427"/>
            <a:ext cx="186025" cy="187618"/>
          </a:xfrm>
          <a:prstGeom prst="heptagon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1</a:t>
            </a:r>
            <a:endParaRPr lang="en-US"/>
          </a:p>
        </p:txBody>
      </p:sp>
      <p:sp>
        <p:nvSpPr>
          <p:cNvPr id="64" name="Heptagon 63">
            <a:extLst>
              <a:ext uri="{FF2B5EF4-FFF2-40B4-BE49-F238E27FC236}">
                <a16:creationId xmlns:a16="http://schemas.microsoft.com/office/drawing/2014/main" id="{2FA97422-FDF9-434E-995D-125E3AD279B0}"/>
              </a:ext>
            </a:extLst>
          </p:cNvPr>
          <p:cNvSpPr/>
          <p:nvPr/>
        </p:nvSpPr>
        <p:spPr>
          <a:xfrm>
            <a:off x="876160" y="6474768"/>
            <a:ext cx="186025" cy="187618"/>
          </a:xfrm>
          <a:prstGeom prst="heptagon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1</a:t>
            </a:r>
            <a:endParaRPr lang="en-US"/>
          </a:p>
        </p:txBody>
      </p:sp>
      <p:sp>
        <p:nvSpPr>
          <p:cNvPr id="68" name="Heptagon 67">
            <a:extLst>
              <a:ext uri="{FF2B5EF4-FFF2-40B4-BE49-F238E27FC236}">
                <a16:creationId xmlns:a16="http://schemas.microsoft.com/office/drawing/2014/main" id="{8EADF040-213D-4070-85F1-E0C71ABA3313}"/>
              </a:ext>
            </a:extLst>
          </p:cNvPr>
          <p:cNvSpPr/>
          <p:nvPr/>
        </p:nvSpPr>
        <p:spPr>
          <a:xfrm>
            <a:off x="1227135" y="5911210"/>
            <a:ext cx="186025" cy="187618"/>
          </a:xfrm>
          <a:prstGeom prst="heptagon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2</a:t>
            </a:r>
            <a:endParaRPr lang="en-US"/>
          </a:p>
        </p:txBody>
      </p:sp>
      <p:sp>
        <p:nvSpPr>
          <p:cNvPr id="70" name="Heptagon 69">
            <a:extLst>
              <a:ext uri="{FF2B5EF4-FFF2-40B4-BE49-F238E27FC236}">
                <a16:creationId xmlns:a16="http://schemas.microsoft.com/office/drawing/2014/main" id="{A887FCCC-8AE2-4CA2-B1D2-757E7016B0AA}"/>
              </a:ext>
            </a:extLst>
          </p:cNvPr>
          <p:cNvSpPr/>
          <p:nvPr/>
        </p:nvSpPr>
        <p:spPr>
          <a:xfrm>
            <a:off x="1227135" y="6186427"/>
            <a:ext cx="186025" cy="187618"/>
          </a:xfrm>
          <a:prstGeom prst="heptagon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2</a:t>
            </a:r>
            <a:endParaRPr lang="en-US"/>
          </a:p>
        </p:txBody>
      </p:sp>
      <p:sp>
        <p:nvSpPr>
          <p:cNvPr id="72" name="Heptagon 71">
            <a:extLst>
              <a:ext uri="{FF2B5EF4-FFF2-40B4-BE49-F238E27FC236}">
                <a16:creationId xmlns:a16="http://schemas.microsoft.com/office/drawing/2014/main" id="{8B28A2ED-7216-494E-B372-FE2AFE72F192}"/>
              </a:ext>
            </a:extLst>
          </p:cNvPr>
          <p:cNvSpPr/>
          <p:nvPr/>
        </p:nvSpPr>
        <p:spPr>
          <a:xfrm>
            <a:off x="1227134" y="6474768"/>
            <a:ext cx="186025" cy="187618"/>
          </a:xfrm>
          <a:prstGeom prst="heptagon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2</a:t>
            </a:r>
            <a:endParaRPr lang="en-US"/>
          </a:p>
        </p:txBody>
      </p:sp>
      <p:sp>
        <p:nvSpPr>
          <p:cNvPr id="76" name="Heptagon 75">
            <a:extLst>
              <a:ext uri="{FF2B5EF4-FFF2-40B4-BE49-F238E27FC236}">
                <a16:creationId xmlns:a16="http://schemas.microsoft.com/office/drawing/2014/main" id="{D061E2D2-97CB-446D-AB53-C6B29D928671}"/>
              </a:ext>
            </a:extLst>
          </p:cNvPr>
          <p:cNvSpPr/>
          <p:nvPr/>
        </p:nvSpPr>
        <p:spPr>
          <a:xfrm>
            <a:off x="1572586" y="6188441"/>
            <a:ext cx="186025" cy="187618"/>
          </a:xfrm>
          <a:prstGeom prst="heptagon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3</a:t>
            </a:r>
            <a:endParaRPr lang="en-US"/>
          </a:p>
        </p:txBody>
      </p:sp>
      <p:sp>
        <p:nvSpPr>
          <p:cNvPr id="78" name="Heptagon 77">
            <a:extLst>
              <a:ext uri="{FF2B5EF4-FFF2-40B4-BE49-F238E27FC236}">
                <a16:creationId xmlns:a16="http://schemas.microsoft.com/office/drawing/2014/main" id="{806A72D6-DF29-48F4-A4ED-3FB7717DE440}"/>
              </a:ext>
            </a:extLst>
          </p:cNvPr>
          <p:cNvSpPr/>
          <p:nvPr/>
        </p:nvSpPr>
        <p:spPr>
          <a:xfrm>
            <a:off x="1904863" y="5911210"/>
            <a:ext cx="186025" cy="187618"/>
          </a:xfrm>
          <a:prstGeom prst="heptagon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4</a:t>
            </a:r>
          </a:p>
        </p:txBody>
      </p:sp>
      <p:sp>
        <p:nvSpPr>
          <p:cNvPr id="79" name="Heptagon 78">
            <a:extLst>
              <a:ext uri="{FF2B5EF4-FFF2-40B4-BE49-F238E27FC236}">
                <a16:creationId xmlns:a16="http://schemas.microsoft.com/office/drawing/2014/main" id="{2C7F706E-4488-4CA4-A92F-7DBF675EE860}"/>
              </a:ext>
            </a:extLst>
          </p:cNvPr>
          <p:cNvSpPr/>
          <p:nvPr/>
        </p:nvSpPr>
        <p:spPr>
          <a:xfrm>
            <a:off x="1580730" y="5911210"/>
            <a:ext cx="186025" cy="187618"/>
          </a:xfrm>
          <a:prstGeom prst="heptagon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77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471B0D1-B7C9-44F9-B7E1-CB91454ECA58}"/>
              </a:ext>
            </a:extLst>
          </p:cNvPr>
          <p:cNvSpPr/>
          <p:nvPr/>
        </p:nvSpPr>
        <p:spPr>
          <a:xfrm>
            <a:off x="2689718" y="466854"/>
            <a:ext cx="2005781" cy="29693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905CCF-6964-456A-B7FD-715A2D8D1525}"/>
              </a:ext>
            </a:extLst>
          </p:cNvPr>
          <p:cNvSpPr txBox="1"/>
          <p:nvPr/>
        </p:nvSpPr>
        <p:spPr>
          <a:xfrm>
            <a:off x="2907778" y="9752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角色管理首页</a:t>
            </a:r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7CEB66B-0C9A-4923-B84B-9F7C3AFBCA55}"/>
              </a:ext>
            </a:extLst>
          </p:cNvPr>
          <p:cNvSpPr/>
          <p:nvPr/>
        </p:nvSpPr>
        <p:spPr>
          <a:xfrm>
            <a:off x="3059719" y="718397"/>
            <a:ext cx="1361661" cy="34786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人员编辑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C20532F-00DD-4132-AB5E-66142CE858F0}"/>
              </a:ext>
            </a:extLst>
          </p:cNvPr>
          <p:cNvSpPr/>
          <p:nvPr/>
        </p:nvSpPr>
        <p:spPr>
          <a:xfrm>
            <a:off x="3059718" y="1261663"/>
            <a:ext cx="1361661" cy="34786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角色编辑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17FD8C3-DC02-4ACB-BEF5-D0A9C691B469}"/>
              </a:ext>
            </a:extLst>
          </p:cNvPr>
          <p:cNvSpPr/>
          <p:nvPr/>
        </p:nvSpPr>
        <p:spPr>
          <a:xfrm>
            <a:off x="5188154" y="466854"/>
            <a:ext cx="2005781" cy="29693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F12CE-F8F3-4067-84F1-3916C70C6251}"/>
              </a:ext>
            </a:extLst>
          </p:cNvPr>
          <p:cNvSpPr txBox="1"/>
          <p:nvPr/>
        </p:nvSpPr>
        <p:spPr>
          <a:xfrm>
            <a:off x="5406214" y="9752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用户检索界面</a:t>
            </a:r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5DF657F-A6D8-493C-B601-B5D0BE8BFB04}"/>
              </a:ext>
            </a:extLst>
          </p:cNvPr>
          <p:cNvSpPr/>
          <p:nvPr/>
        </p:nvSpPr>
        <p:spPr>
          <a:xfrm>
            <a:off x="6081021" y="1668296"/>
            <a:ext cx="761473" cy="16083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开始搜索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03D0176-6E55-441F-9711-03D155325626}"/>
              </a:ext>
            </a:extLst>
          </p:cNvPr>
          <p:cNvSpPr/>
          <p:nvPr/>
        </p:nvSpPr>
        <p:spPr>
          <a:xfrm>
            <a:off x="5406214" y="718397"/>
            <a:ext cx="1569660" cy="118225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/>
              <a:t>条件输入表格</a:t>
            </a:r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AEF42BF-762E-4488-96F3-36798BA5A909}"/>
              </a:ext>
            </a:extLst>
          </p:cNvPr>
          <p:cNvSpPr/>
          <p:nvPr/>
        </p:nvSpPr>
        <p:spPr>
          <a:xfrm>
            <a:off x="5406214" y="2053052"/>
            <a:ext cx="1569660" cy="118225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D9B83E-62B9-4130-8D9B-B2D8650C72EF}"/>
              </a:ext>
            </a:extLst>
          </p:cNvPr>
          <p:cNvSpPr txBox="1"/>
          <p:nvPr/>
        </p:nvSpPr>
        <p:spPr>
          <a:xfrm>
            <a:off x="5713990" y="2036322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/>
              <a:t>检索结果列表</a:t>
            </a:r>
            <a:endParaRPr lang="en-US" sz="100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5483670-750E-4941-8BE9-FB4EB5BF1E98}"/>
              </a:ext>
            </a:extLst>
          </p:cNvPr>
          <p:cNvCxnSpPr>
            <a:cxnSpLocks/>
          </p:cNvCxnSpPr>
          <p:nvPr/>
        </p:nvCxnSpPr>
        <p:spPr>
          <a:xfrm>
            <a:off x="5406214" y="2495101"/>
            <a:ext cx="1569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2AB512D-5743-492B-84B4-358C9DC440EB}"/>
              </a:ext>
            </a:extLst>
          </p:cNvPr>
          <p:cNvCxnSpPr>
            <a:cxnSpLocks/>
          </p:cNvCxnSpPr>
          <p:nvPr/>
        </p:nvCxnSpPr>
        <p:spPr>
          <a:xfrm>
            <a:off x="5406214" y="2739865"/>
            <a:ext cx="1569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521DFD9-4938-4374-90F4-742452D0AB98}"/>
              </a:ext>
            </a:extLst>
          </p:cNvPr>
          <p:cNvCxnSpPr>
            <a:cxnSpLocks/>
          </p:cNvCxnSpPr>
          <p:nvPr/>
        </p:nvCxnSpPr>
        <p:spPr>
          <a:xfrm>
            <a:off x="5406214" y="2998481"/>
            <a:ext cx="1569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1E39FBF-D2C8-4406-A757-FBC4767BB7BA}"/>
              </a:ext>
            </a:extLst>
          </p:cNvPr>
          <p:cNvSpPr txBox="1"/>
          <p:nvPr/>
        </p:nvSpPr>
        <p:spPr>
          <a:xfrm>
            <a:off x="5349146" y="2264269"/>
            <a:ext cx="8418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/>
              <a:t>Chunsen.zhao</a:t>
            </a:r>
            <a:endParaRPr lang="en-US" sz="9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40BE9C-49F7-4552-9152-E5D529F06892}"/>
              </a:ext>
            </a:extLst>
          </p:cNvPr>
          <p:cNvSpPr txBox="1"/>
          <p:nvPr/>
        </p:nvSpPr>
        <p:spPr>
          <a:xfrm>
            <a:off x="6238654" y="2254720"/>
            <a:ext cx="468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>
                <a:solidFill>
                  <a:srgbClr val="FF0000"/>
                </a:solidFill>
              </a:rPr>
              <a:t>删除</a:t>
            </a:r>
            <a:endParaRPr lang="en-US" sz="900">
              <a:solidFill>
                <a:schemeClr val="accent1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D3FB4D1-8DCB-4B1C-8B39-8EA42FC1891C}"/>
              </a:ext>
            </a:extLst>
          </p:cNvPr>
          <p:cNvSpPr/>
          <p:nvPr/>
        </p:nvSpPr>
        <p:spPr>
          <a:xfrm>
            <a:off x="7849326" y="466854"/>
            <a:ext cx="2005781" cy="29693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/>
              <a:t>用户信息编辑表单</a:t>
            </a:r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DFAD2E6-F394-4F4F-A7A9-24AD483ECA06}"/>
              </a:ext>
            </a:extLst>
          </p:cNvPr>
          <p:cNvSpPr txBox="1"/>
          <p:nvPr/>
        </p:nvSpPr>
        <p:spPr>
          <a:xfrm>
            <a:off x="8067386" y="9752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用户编辑界面</a:t>
            </a:r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CF7FF83B-C8D1-465E-BC53-8899884F86F6}"/>
              </a:ext>
            </a:extLst>
          </p:cNvPr>
          <p:cNvSpPr/>
          <p:nvPr/>
        </p:nvSpPr>
        <p:spPr>
          <a:xfrm>
            <a:off x="8171385" y="2565930"/>
            <a:ext cx="1361661" cy="34786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保存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18B30D5C-FC66-41E7-8E5F-E9589C35367D}"/>
              </a:ext>
            </a:extLst>
          </p:cNvPr>
          <p:cNvSpPr/>
          <p:nvPr/>
        </p:nvSpPr>
        <p:spPr>
          <a:xfrm>
            <a:off x="8171384" y="3007864"/>
            <a:ext cx="1361661" cy="34786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删除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13D39FF-0157-45C2-B665-B4DD2EE8E401}"/>
              </a:ext>
            </a:extLst>
          </p:cNvPr>
          <p:cNvSpPr/>
          <p:nvPr/>
        </p:nvSpPr>
        <p:spPr>
          <a:xfrm>
            <a:off x="6639648" y="2247026"/>
            <a:ext cx="1847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100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C9C3AE55-EC8D-4704-A5E1-27F127BCFCDF}"/>
              </a:ext>
            </a:extLst>
          </p:cNvPr>
          <p:cNvCxnSpPr>
            <a:cxnSpLocks/>
            <a:stCxn id="56" idx="3"/>
            <a:endCxn id="37" idx="1"/>
          </p:cNvCxnSpPr>
          <p:nvPr/>
        </p:nvCxnSpPr>
        <p:spPr>
          <a:xfrm flipV="1">
            <a:off x="6939762" y="282188"/>
            <a:ext cx="1127624" cy="20879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B9CBC60E-F0B4-4040-9694-9661AD7D6FC2}"/>
              </a:ext>
            </a:extLst>
          </p:cNvPr>
          <p:cNvSpPr/>
          <p:nvPr/>
        </p:nvSpPr>
        <p:spPr>
          <a:xfrm>
            <a:off x="6524264" y="2254720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900">
                <a:solidFill>
                  <a:schemeClr val="accent1"/>
                </a:solidFill>
              </a:rPr>
              <a:t>修改</a:t>
            </a:r>
            <a:endParaRPr lang="en-US" sz="900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A5F8DDD3-63DE-4257-A00B-D5E9AC8865EE}"/>
              </a:ext>
            </a:extLst>
          </p:cNvPr>
          <p:cNvCxnSpPr>
            <a:stCxn id="8" idx="3"/>
            <a:endCxn id="11" idx="1"/>
          </p:cNvCxnSpPr>
          <p:nvPr/>
        </p:nvCxnSpPr>
        <p:spPr>
          <a:xfrm flipV="1">
            <a:off x="4421380" y="282188"/>
            <a:ext cx="984834" cy="6101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4792D121-F7F8-48A2-9C67-8E3C92B9C9F4}"/>
              </a:ext>
            </a:extLst>
          </p:cNvPr>
          <p:cNvSpPr/>
          <p:nvPr/>
        </p:nvSpPr>
        <p:spPr>
          <a:xfrm>
            <a:off x="2689718" y="3805529"/>
            <a:ext cx="2005781" cy="29693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A6E2239-A497-4340-AD64-54D9ED95E121}"/>
              </a:ext>
            </a:extLst>
          </p:cNvPr>
          <p:cNvSpPr txBox="1"/>
          <p:nvPr/>
        </p:nvSpPr>
        <p:spPr>
          <a:xfrm>
            <a:off x="2907778" y="343619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用户检索界面</a:t>
            </a:r>
            <a:endParaRPr lang="en-US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05686AEF-C852-46EF-8E82-EE4629571987}"/>
              </a:ext>
            </a:extLst>
          </p:cNvPr>
          <p:cNvSpPr/>
          <p:nvPr/>
        </p:nvSpPr>
        <p:spPr>
          <a:xfrm>
            <a:off x="3582585" y="4840315"/>
            <a:ext cx="761473" cy="16083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开始搜索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1DCE98AC-5BE6-4AAE-A72F-163EB937B141}"/>
              </a:ext>
            </a:extLst>
          </p:cNvPr>
          <p:cNvSpPr/>
          <p:nvPr/>
        </p:nvSpPr>
        <p:spPr>
          <a:xfrm>
            <a:off x="2907778" y="3890416"/>
            <a:ext cx="1569660" cy="118225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/>
              <a:t>条件输入表格</a:t>
            </a:r>
            <a:endParaRPr lang="en-US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EAA21635-D990-4A72-AF1F-5227CBD4F0A6}"/>
              </a:ext>
            </a:extLst>
          </p:cNvPr>
          <p:cNvSpPr/>
          <p:nvPr/>
        </p:nvSpPr>
        <p:spPr>
          <a:xfrm>
            <a:off x="2907778" y="5391727"/>
            <a:ext cx="1569660" cy="118225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9765E4B-40BB-4CAD-A2D4-DA148D6464DF}"/>
              </a:ext>
            </a:extLst>
          </p:cNvPr>
          <p:cNvSpPr txBox="1"/>
          <p:nvPr/>
        </p:nvSpPr>
        <p:spPr>
          <a:xfrm>
            <a:off x="3215554" y="537499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/>
              <a:t>检索结果列表</a:t>
            </a:r>
            <a:endParaRPr lang="en-US" sz="100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7E44138-F919-4D52-9B20-D0DB96C158EB}"/>
              </a:ext>
            </a:extLst>
          </p:cNvPr>
          <p:cNvCxnSpPr>
            <a:cxnSpLocks/>
          </p:cNvCxnSpPr>
          <p:nvPr/>
        </p:nvCxnSpPr>
        <p:spPr>
          <a:xfrm>
            <a:off x="2907778" y="5833776"/>
            <a:ext cx="1569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55CF4B8-5808-49AD-8693-C0B97FD83B24}"/>
              </a:ext>
            </a:extLst>
          </p:cNvPr>
          <p:cNvCxnSpPr>
            <a:cxnSpLocks/>
          </p:cNvCxnSpPr>
          <p:nvPr/>
        </p:nvCxnSpPr>
        <p:spPr>
          <a:xfrm>
            <a:off x="2907778" y="6078540"/>
            <a:ext cx="1569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1FF6122-7D75-49F5-890A-F1C5D7EADA27}"/>
              </a:ext>
            </a:extLst>
          </p:cNvPr>
          <p:cNvCxnSpPr>
            <a:cxnSpLocks/>
          </p:cNvCxnSpPr>
          <p:nvPr/>
        </p:nvCxnSpPr>
        <p:spPr>
          <a:xfrm>
            <a:off x="2907778" y="6337156"/>
            <a:ext cx="1569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DE43A05-FEDA-486C-8223-721B99131BC2}"/>
              </a:ext>
            </a:extLst>
          </p:cNvPr>
          <p:cNvSpPr txBox="1"/>
          <p:nvPr/>
        </p:nvSpPr>
        <p:spPr>
          <a:xfrm>
            <a:off x="2850710" y="5602944"/>
            <a:ext cx="8418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/>
              <a:t>Chunsen.zhao</a:t>
            </a:r>
            <a:endParaRPr lang="en-US" sz="9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BA1168C-2402-4A98-B318-6D83B91E2BB3}"/>
              </a:ext>
            </a:extLst>
          </p:cNvPr>
          <p:cNvSpPr txBox="1"/>
          <p:nvPr/>
        </p:nvSpPr>
        <p:spPr>
          <a:xfrm>
            <a:off x="3749674" y="5597869"/>
            <a:ext cx="468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>
                <a:solidFill>
                  <a:srgbClr val="FF0000"/>
                </a:solidFill>
              </a:rPr>
              <a:t>删除</a:t>
            </a:r>
            <a:endParaRPr lang="en-US" sz="900">
              <a:solidFill>
                <a:schemeClr val="accent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FACAC89-6C28-46A8-8FC8-58C552AE29C9}"/>
              </a:ext>
            </a:extLst>
          </p:cNvPr>
          <p:cNvSpPr/>
          <p:nvPr/>
        </p:nvSpPr>
        <p:spPr>
          <a:xfrm>
            <a:off x="4141212" y="5585701"/>
            <a:ext cx="1847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100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C1A7FC1-CA93-4E2B-99C6-975DF4601565}"/>
              </a:ext>
            </a:extLst>
          </p:cNvPr>
          <p:cNvSpPr/>
          <p:nvPr/>
        </p:nvSpPr>
        <p:spPr>
          <a:xfrm>
            <a:off x="4025827" y="5593395"/>
            <a:ext cx="4154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900">
                <a:solidFill>
                  <a:schemeClr val="accent1"/>
                </a:solidFill>
              </a:rPr>
              <a:t>添加</a:t>
            </a:r>
            <a:endParaRPr lang="en-US" sz="900"/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C8813106-173D-4A53-9A8A-97B4FA818A22}"/>
              </a:ext>
            </a:extLst>
          </p:cNvPr>
          <p:cNvCxnSpPr>
            <a:stCxn id="9" idx="3"/>
            <a:endCxn id="63" idx="3"/>
          </p:cNvCxnSpPr>
          <p:nvPr/>
        </p:nvCxnSpPr>
        <p:spPr>
          <a:xfrm>
            <a:off x="4421379" y="1435598"/>
            <a:ext cx="56059" cy="2185265"/>
          </a:xfrm>
          <a:prstGeom prst="bentConnector3">
            <a:avLst>
              <a:gd name="adj1" fmla="val 9032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28705D0B-D269-45CC-AE34-C321B34B3AE0}"/>
              </a:ext>
            </a:extLst>
          </p:cNvPr>
          <p:cNvSpPr/>
          <p:nvPr/>
        </p:nvSpPr>
        <p:spPr>
          <a:xfrm>
            <a:off x="2914854" y="5171359"/>
            <a:ext cx="524891" cy="17715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bg1"/>
                </a:solidFill>
              </a:rPr>
              <a:t>HR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ACB9547-A985-43BF-8E5E-86C17EE248C5}"/>
              </a:ext>
            </a:extLst>
          </p:cNvPr>
          <p:cNvSpPr/>
          <p:nvPr/>
        </p:nvSpPr>
        <p:spPr>
          <a:xfrm>
            <a:off x="3435993" y="5170654"/>
            <a:ext cx="524891" cy="16830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</a:rPr>
              <a:t>PM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7345224-BB39-46D2-BDFA-225F9B986B06}"/>
              </a:ext>
            </a:extLst>
          </p:cNvPr>
          <p:cNvSpPr/>
          <p:nvPr/>
        </p:nvSpPr>
        <p:spPr>
          <a:xfrm>
            <a:off x="3957132" y="5174597"/>
            <a:ext cx="524891" cy="16018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</a:rPr>
              <a:t>admin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50604030-E0F9-43B7-A07C-5F9774D0E13F}"/>
              </a:ext>
            </a:extLst>
          </p:cNvPr>
          <p:cNvSpPr/>
          <p:nvPr/>
        </p:nvSpPr>
        <p:spPr>
          <a:xfrm>
            <a:off x="297136" y="466854"/>
            <a:ext cx="2005781" cy="29693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DEE63BD-2F2C-4924-B8D4-CE7054E8E326}"/>
              </a:ext>
            </a:extLst>
          </p:cNvPr>
          <p:cNvSpPr txBox="1"/>
          <p:nvPr/>
        </p:nvSpPr>
        <p:spPr>
          <a:xfrm>
            <a:off x="515196" y="9752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角色管理登陆</a:t>
            </a:r>
            <a:endParaRPr lang="en-US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4116FDEA-E76B-4D49-8F8C-0405FEFFCC12}"/>
              </a:ext>
            </a:extLst>
          </p:cNvPr>
          <p:cNvSpPr/>
          <p:nvPr/>
        </p:nvSpPr>
        <p:spPr>
          <a:xfrm>
            <a:off x="619195" y="2761176"/>
            <a:ext cx="1361661" cy="34786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登陆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F02E9DEB-2516-4718-AECB-3E8CC513B6D6}"/>
              </a:ext>
            </a:extLst>
          </p:cNvPr>
          <p:cNvSpPr/>
          <p:nvPr/>
        </p:nvSpPr>
        <p:spPr>
          <a:xfrm>
            <a:off x="632348" y="982637"/>
            <a:ext cx="1361661" cy="34786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账号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F8023B34-9023-44F3-9BE4-4F2E465C249C}"/>
              </a:ext>
            </a:extLst>
          </p:cNvPr>
          <p:cNvSpPr/>
          <p:nvPr/>
        </p:nvSpPr>
        <p:spPr>
          <a:xfrm>
            <a:off x="623285" y="1574777"/>
            <a:ext cx="1361661" cy="34786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密码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167D566D-0D73-4DE8-9F74-65B92C96F37E}"/>
              </a:ext>
            </a:extLst>
          </p:cNvPr>
          <p:cNvSpPr/>
          <p:nvPr/>
        </p:nvSpPr>
        <p:spPr>
          <a:xfrm>
            <a:off x="5065500" y="97522"/>
            <a:ext cx="5029205" cy="3708007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EDAC75-CEF4-43D2-A392-DFD2A411ED43}"/>
              </a:ext>
            </a:extLst>
          </p:cNvPr>
          <p:cNvSpPr txBox="1"/>
          <p:nvPr/>
        </p:nvSpPr>
        <p:spPr>
          <a:xfrm>
            <a:off x="7125354" y="34199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简化版</a:t>
            </a:r>
            <a:endParaRPr lang="en-US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674D76EC-3428-4999-BCC9-F7A7818FA102}"/>
              </a:ext>
            </a:extLst>
          </p:cNvPr>
          <p:cNvCxnSpPr>
            <a:stCxn id="98" idx="3"/>
            <a:endCxn id="5" idx="1"/>
          </p:cNvCxnSpPr>
          <p:nvPr/>
        </p:nvCxnSpPr>
        <p:spPr>
          <a:xfrm flipV="1">
            <a:off x="1980856" y="282188"/>
            <a:ext cx="926922" cy="26529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1FEEB40-D125-4BFF-9545-8B466CC61932}"/>
              </a:ext>
            </a:extLst>
          </p:cNvPr>
          <p:cNvCxnSpPr>
            <a:stCxn id="98" idx="3"/>
            <a:endCxn id="11" idx="0"/>
          </p:cNvCxnSpPr>
          <p:nvPr/>
        </p:nvCxnSpPr>
        <p:spPr>
          <a:xfrm flipV="1">
            <a:off x="1980856" y="97522"/>
            <a:ext cx="4210188" cy="2837589"/>
          </a:xfrm>
          <a:prstGeom prst="bentConnector4">
            <a:avLst>
              <a:gd name="adj1" fmla="val 10843"/>
              <a:gd name="adj2" fmla="val 1008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097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731CC67-E34A-4142-8AA6-57C16EB26FCC}"/>
              </a:ext>
            </a:extLst>
          </p:cNvPr>
          <p:cNvSpPr/>
          <p:nvPr/>
        </p:nvSpPr>
        <p:spPr>
          <a:xfrm>
            <a:off x="371390" y="321813"/>
            <a:ext cx="2005781" cy="29693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7B19B2-1CC9-4AC6-ADAE-301B330E98F4}"/>
              </a:ext>
            </a:extLst>
          </p:cNvPr>
          <p:cNvSpPr txBox="1"/>
          <p:nvPr/>
        </p:nvSpPr>
        <p:spPr>
          <a:xfrm>
            <a:off x="588027" y="1132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普通角色首页</a:t>
            </a:r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B1DB35B-B7C0-482F-8540-9F4A00E953D4}"/>
              </a:ext>
            </a:extLst>
          </p:cNvPr>
          <p:cNvSpPr/>
          <p:nvPr/>
        </p:nvSpPr>
        <p:spPr>
          <a:xfrm>
            <a:off x="689151" y="1243696"/>
            <a:ext cx="496956" cy="47707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C20226-F6EE-4A46-8A54-2F6C5BA56560}"/>
              </a:ext>
            </a:extLst>
          </p:cNvPr>
          <p:cNvSpPr/>
          <p:nvPr/>
        </p:nvSpPr>
        <p:spPr>
          <a:xfrm>
            <a:off x="1538551" y="1243696"/>
            <a:ext cx="496956" cy="47707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5CB0D44-1870-4D1E-A5E6-B0531FF72C43}"/>
              </a:ext>
            </a:extLst>
          </p:cNvPr>
          <p:cNvSpPr/>
          <p:nvPr/>
        </p:nvSpPr>
        <p:spPr>
          <a:xfrm>
            <a:off x="689151" y="2046309"/>
            <a:ext cx="496956" cy="47707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DD2489B-5CA4-4864-AC45-24074CC40E97}"/>
              </a:ext>
            </a:extLst>
          </p:cNvPr>
          <p:cNvSpPr/>
          <p:nvPr/>
        </p:nvSpPr>
        <p:spPr>
          <a:xfrm>
            <a:off x="1538551" y="2046309"/>
            <a:ext cx="496956" cy="47707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2DDCA51-0350-43EE-88BA-6B49A34EB809}"/>
              </a:ext>
            </a:extLst>
          </p:cNvPr>
          <p:cNvSpPr/>
          <p:nvPr/>
        </p:nvSpPr>
        <p:spPr>
          <a:xfrm>
            <a:off x="689151" y="567834"/>
            <a:ext cx="1346356" cy="35032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49D30B-5897-4CE3-820D-C3D4E4615C1B}"/>
              </a:ext>
            </a:extLst>
          </p:cNvPr>
          <p:cNvSpPr txBox="1"/>
          <p:nvPr/>
        </p:nvSpPr>
        <p:spPr>
          <a:xfrm>
            <a:off x="738332" y="62557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个人信息</a:t>
            </a:r>
            <a:endParaRPr lang="en-US" sz="120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8E0FA41-7AFE-4686-98D1-F599F3181E08}"/>
              </a:ext>
            </a:extLst>
          </p:cNvPr>
          <p:cNvSpPr/>
          <p:nvPr/>
        </p:nvSpPr>
        <p:spPr>
          <a:xfrm>
            <a:off x="514904" y="1065342"/>
            <a:ext cx="1669774" cy="196794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A142E3-7F11-4144-9E84-16562D6588CB}"/>
              </a:ext>
            </a:extLst>
          </p:cNvPr>
          <p:cNvSpPr txBox="1"/>
          <p:nvPr/>
        </p:nvSpPr>
        <p:spPr>
          <a:xfrm>
            <a:off x="820281" y="26639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事件列表</a:t>
            </a:r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9BAF211-66E2-409C-BFA2-3AD793357ADA}"/>
              </a:ext>
            </a:extLst>
          </p:cNvPr>
          <p:cNvSpPr/>
          <p:nvPr/>
        </p:nvSpPr>
        <p:spPr>
          <a:xfrm>
            <a:off x="1650777" y="607910"/>
            <a:ext cx="317761" cy="276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835FAB0-93AC-44C9-8FA2-BBB5DBF61ED2}"/>
              </a:ext>
            </a:extLst>
          </p:cNvPr>
          <p:cNvSpPr/>
          <p:nvPr/>
        </p:nvSpPr>
        <p:spPr>
          <a:xfrm>
            <a:off x="2678831" y="316023"/>
            <a:ext cx="2005781" cy="29693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F66196-F6DB-40EA-B8E1-D3968575B8A4}"/>
              </a:ext>
            </a:extLst>
          </p:cNvPr>
          <p:cNvSpPr txBox="1"/>
          <p:nvPr/>
        </p:nvSpPr>
        <p:spPr>
          <a:xfrm>
            <a:off x="3141826" y="13455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登陆页</a:t>
            </a:r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B2DEB7-E8B7-406C-8F9F-7C7DECEB0647}"/>
              </a:ext>
            </a:extLst>
          </p:cNvPr>
          <p:cNvSpPr txBox="1"/>
          <p:nvPr/>
        </p:nvSpPr>
        <p:spPr>
          <a:xfrm>
            <a:off x="2861618" y="452418"/>
            <a:ext cx="1709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列出当前用户可使用的角色点后切换</a:t>
            </a:r>
            <a:endParaRPr lang="en-US" sz="120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C3B53D9-C98A-4DDD-AB48-2DBF754E7EA5}"/>
              </a:ext>
            </a:extLst>
          </p:cNvPr>
          <p:cNvSpPr/>
          <p:nvPr/>
        </p:nvSpPr>
        <p:spPr>
          <a:xfrm>
            <a:off x="7562485" y="2716112"/>
            <a:ext cx="1361661" cy="34786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添加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E88A335-3710-4A75-A98A-20DC1FBE3899}"/>
              </a:ext>
            </a:extLst>
          </p:cNvPr>
          <p:cNvSpPr/>
          <p:nvPr/>
        </p:nvSpPr>
        <p:spPr>
          <a:xfrm>
            <a:off x="9789731" y="2706225"/>
            <a:ext cx="1361661" cy="34786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删除事件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C514E5C-E294-4125-BC6B-1FF0D7DE0BA6}"/>
              </a:ext>
            </a:extLst>
          </p:cNvPr>
          <p:cNvSpPr/>
          <p:nvPr/>
        </p:nvSpPr>
        <p:spPr>
          <a:xfrm>
            <a:off x="3035431" y="1759638"/>
            <a:ext cx="1361661" cy="34786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D32A15-C718-4868-BB37-9CF6F64EF404}"/>
              </a:ext>
            </a:extLst>
          </p:cNvPr>
          <p:cNvSpPr txBox="1"/>
          <p:nvPr/>
        </p:nvSpPr>
        <p:spPr>
          <a:xfrm>
            <a:off x="3358555" y="1273340"/>
            <a:ext cx="646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管理员</a:t>
            </a:r>
            <a:endParaRPr lang="en-US" sz="12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B9F549F-90FF-4699-94EE-65F52443A658}"/>
              </a:ext>
            </a:extLst>
          </p:cNvPr>
          <p:cNvSpPr/>
          <p:nvPr/>
        </p:nvSpPr>
        <p:spPr>
          <a:xfrm>
            <a:off x="3035431" y="2777569"/>
            <a:ext cx="1361661" cy="34786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A50BE5-29A0-44E1-8C99-A8DC60C3FDE4}"/>
              </a:ext>
            </a:extLst>
          </p:cNvPr>
          <p:cNvSpPr txBox="1"/>
          <p:nvPr/>
        </p:nvSpPr>
        <p:spPr>
          <a:xfrm>
            <a:off x="3454735" y="1754696"/>
            <a:ext cx="45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85778D-5EF6-4DD2-9817-98A6F14E0805}"/>
              </a:ext>
            </a:extLst>
          </p:cNvPr>
          <p:cNvSpPr txBox="1"/>
          <p:nvPr/>
        </p:nvSpPr>
        <p:spPr>
          <a:xfrm>
            <a:off x="3431491" y="2288836"/>
            <a:ext cx="50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02F923-5FA4-4ECD-8EA7-160E60FB9DA0}"/>
              </a:ext>
            </a:extLst>
          </p:cNvPr>
          <p:cNvSpPr txBox="1"/>
          <p:nvPr/>
        </p:nvSpPr>
        <p:spPr>
          <a:xfrm>
            <a:off x="3289096" y="2799287"/>
            <a:ext cx="1107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普通用户</a:t>
            </a:r>
            <a:endParaRPr lang="en-US" sz="140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14B6E5D-12A1-4DEA-A089-FFDF64B7C6D3}"/>
              </a:ext>
            </a:extLst>
          </p:cNvPr>
          <p:cNvSpPr/>
          <p:nvPr/>
        </p:nvSpPr>
        <p:spPr>
          <a:xfrm>
            <a:off x="7229008" y="398686"/>
            <a:ext cx="2005781" cy="29693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2F4B54-5B64-4485-9C03-11582F832575}"/>
              </a:ext>
            </a:extLst>
          </p:cNvPr>
          <p:cNvSpPr txBox="1"/>
          <p:nvPr/>
        </p:nvSpPr>
        <p:spPr>
          <a:xfrm>
            <a:off x="5237772" y="272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管理员首页</a:t>
            </a:r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94C9F65-7749-40E8-87DD-D49711877BE2}"/>
              </a:ext>
            </a:extLst>
          </p:cNvPr>
          <p:cNvSpPr/>
          <p:nvPr/>
        </p:nvSpPr>
        <p:spPr>
          <a:xfrm>
            <a:off x="5282391" y="579627"/>
            <a:ext cx="1361661" cy="34786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5CB54C3-E9CE-49DF-986C-A2CBBE31F7C1}"/>
              </a:ext>
            </a:extLst>
          </p:cNvPr>
          <p:cNvSpPr txBox="1"/>
          <p:nvPr/>
        </p:nvSpPr>
        <p:spPr>
          <a:xfrm>
            <a:off x="5511815" y="59967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添加事件</a:t>
            </a:r>
            <a:endParaRPr lang="en-US" sz="140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2C8D7CE-5032-457B-9511-35D4256691AC}"/>
              </a:ext>
            </a:extLst>
          </p:cNvPr>
          <p:cNvSpPr/>
          <p:nvPr/>
        </p:nvSpPr>
        <p:spPr>
          <a:xfrm>
            <a:off x="5282391" y="1228992"/>
            <a:ext cx="496956" cy="47707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7A59D0F-1B54-4CDA-BD97-F8FB05FC1E92}"/>
              </a:ext>
            </a:extLst>
          </p:cNvPr>
          <p:cNvSpPr/>
          <p:nvPr/>
        </p:nvSpPr>
        <p:spPr>
          <a:xfrm>
            <a:off x="6131791" y="1228992"/>
            <a:ext cx="496956" cy="47707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3181B80-27C3-4721-83C7-060139F4C314}"/>
              </a:ext>
            </a:extLst>
          </p:cNvPr>
          <p:cNvSpPr/>
          <p:nvPr/>
        </p:nvSpPr>
        <p:spPr>
          <a:xfrm>
            <a:off x="5282391" y="2031605"/>
            <a:ext cx="496956" cy="47707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95230C3-86E4-48FD-819D-0B36E2EA811D}"/>
              </a:ext>
            </a:extLst>
          </p:cNvPr>
          <p:cNvSpPr/>
          <p:nvPr/>
        </p:nvSpPr>
        <p:spPr>
          <a:xfrm>
            <a:off x="6131791" y="2031605"/>
            <a:ext cx="496956" cy="47707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B7BF06D-BC9F-43A3-9CDB-A9A14F703149}"/>
              </a:ext>
            </a:extLst>
          </p:cNvPr>
          <p:cNvSpPr/>
          <p:nvPr/>
        </p:nvSpPr>
        <p:spPr>
          <a:xfrm>
            <a:off x="5132632" y="1073902"/>
            <a:ext cx="1669774" cy="196794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8B82EFE-0FDC-421C-A324-A4A5ABEFAB03}"/>
              </a:ext>
            </a:extLst>
          </p:cNvPr>
          <p:cNvSpPr txBox="1"/>
          <p:nvPr/>
        </p:nvSpPr>
        <p:spPr>
          <a:xfrm>
            <a:off x="5413521" y="2649254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事件列表</a:t>
            </a:r>
            <a:endParaRPr lang="en-US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210A897-AD0C-4F8E-810A-CF7DBF4D1257}"/>
              </a:ext>
            </a:extLst>
          </p:cNvPr>
          <p:cNvSpPr/>
          <p:nvPr/>
        </p:nvSpPr>
        <p:spPr>
          <a:xfrm>
            <a:off x="4965483" y="343267"/>
            <a:ext cx="2005781" cy="29693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E96EF0B-C5FE-467B-B993-ACC55B720835}"/>
              </a:ext>
            </a:extLst>
          </p:cNvPr>
          <p:cNvSpPr txBox="1"/>
          <p:nvPr/>
        </p:nvSpPr>
        <p:spPr>
          <a:xfrm>
            <a:off x="7596060" y="1345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添加事件页</a:t>
            </a:r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B849018-EAF6-4C8E-9AAD-662A32D4FDE9}"/>
              </a:ext>
            </a:extLst>
          </p:cNvPr>
          <p:cNvSpPr txBox="1"/>
          <p:nvPr/>
        </p:nvSpPr>
        <p:spPr>
          <a:xfrm>
            <a:off x="7511188" y="51241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添加事件表单页</a:t>
            </a:r>
            <a:endParaRPr lang="en-US" sz="140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2CF37C5C-229D-4749-95EC-97B057504418}"/>
              </a:ext>
            </a:extLst>
          </p:cNvPr>
          <p:cNvSpPr/>
          <p:nvPr/>
        </p:nvSpPr>
        <p:spPr>
          <a:xfrm>
            <a:off x="3035430" y="1261155"/>
            <a:ext cx="1361661" cy="34786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6E92E42C-8154-4D86-8921-E1854895BF10}"/>
              </a:ext>
            </a:extLst>
          </p:cNvPr>
          <p:cNvCxnSpPr>
            <a:cxnSpLocks/>
            <a:stCxn id="25" idx="1"/>
            <a:endCxn id="40" idx="3"/>
          </p:cNvCxnSpPr>
          <p:nvPr/>
        </p:nvCxnSpPr>
        <p:spPr>
          <a:xfrm rot="10800000">
            <a:off x="6576601" y="187389"/>
            <a:ext cx="985885" cy="27026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871F3491-54BA-448D-B612-CB5B6BD38CCC}"/>
              </a:ext>
            </a:extLst>
          </p:cNvPr>
          <p:cNvCxnSpPr>
            <a:cxnSpLocks/>
            <a:stCxn id="54" idx="3"/>
            <a:endCxn id="40" idx="1"/>
          </p:cNvCxnSpPr>
          <p:nvPr/>
        </p:nvCxnSpPr>
        <p:spPr>
          <a:xfrm flipV="1">
            <a:off x="4397091" y="187389"/>
            <a:ext cx="840681" cy="12477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D3B74992-744B-4DCE-97A0-AF04F9F8C41A}"/>
              </a:ext>
            </a:extLst>
          </p:cNvPr>
          <p:cNvCxnSpPr>
            <a:cxnSpLocks/>
            <a:stCxn id="41" idx="3"/>
            <a:endCxn id="51" idx="1"/>
          </p:cNvCxnSpPr>
          <p:nvPr/>
        </p:nvCxnSpPr>
        <p:spPr>
          <a:xfrm flipV="1">
            <a:off x="6644052" y="198121"/>
            <a:ext cx="952008" cy="5554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3B63B1AD-8A66-4958-88B2-C04ABB46C1C8}"/>
              </a:ext>
            </a:extLst>
          </p:cNvPr>
          <p:cNvSpPr/>
          <p:nvPr/>
        </p:nvSpPr>
        <p:spPr>
          <a:xfrm>
            <a:off x="2881373" y="1677304"/>
            <a:ext cx="1669774" cy="1507592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9FBD2488-C759-4FF0-8A5F-FB60CEC02A1A}"/>
              </a:ext>
            </a:extLst>
          </p:cNvPr>
          <p:cNvCxnSpPr>
            <a:cxnSpLocks/>
            <a:stCxn id="70" idx="1"/>
          </p:cNvCxnSpPr>
          <p:nvPr/>
        </p:nvCxnSpPr>
        <p:spPr>
          <a:xfrm rot="10800000">
            <a:off x="2146093" y="170142"/>
            <a:ext cx="735281" cy="22609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8A450440-0C84-4DCB-AFA1-279718FE4ADF}"/>
              </a:ext>
            </a:extLst>
          </p:cNvPr>
          <p:cNvSpPr/>
          <p:nvPr/>
        </p:nvSpPr>
        <p:spPr>
          <a:xfrm>
            <a:off x="9479088" y="352504"/>
            <a:ext cx="2005781" cy="29693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13CD937-1FF7-421A-980D-5CE897A0B9D7}"/>
              </a:ext>
            </a:extLst>
          </p:cNvPr>
          <p:cNvSpPr txBox="1"/>
          <p:nvPr/>
        </p:nvSpPr>
        <p:spPr>
          <a:xfrm>
            <a:off x="9801147" y="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事件编辑页</a:t>
            </a:r>
            <a:endParaRPr lang="en-US"/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3CBDEA95-EBA8-4480-83E6-DCC77E51A8EC}"/>
              </a:ext>
            </a:extLst>
          </p:cNvPr>
          <p:cNvCxnSpPr>
            <a:cxnSpLocks/>
          </p:cNvCxnSpPr>
          <p:nvPr/>
        </p:nvCxnSpPr>
        <p:spPr>
          <a:xfrm rot="16200000" flipH="1">
            <a:off x="8058899" y="711305"/>
            <a:ext cx="813164" cy="4101710"/>
          </a:xfrm>
          <a:prstGeom prst="bentConnector3">
            <a:avLst>
              <a:gd name="adj1" fmla="val 1295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865244D7-EAD5-43BC-8FB9-449DB00B7781}"/>
              </a:ext>
            </a:extLst>
          </p:cNvPr>
          <p:cNvSpPr/>
          <p:nvPr/>
        </p:nvSpPr>
        <p:spPr>
          <a:xfrm>
            <a:off x="3035430" y="2263569"/>
            <a:ext cx="1361661" cy="34786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7E06A827-55A9-4603-8F17-1A3C3B971E4A}"/>
              </a:ext>
            </a:extLst>
          </p:cNvPr>
          <p:cNvSpPr/>
          <p:nvPr/>
        </p:nvSpPr>
        <p:spPr>
          <a:xfrm>
            <a:off x="9801147" y="2270144"/>
            <a:ext cx="1361661" cy="34786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添加步骤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8839FFD5-542E-413B-8C6D-AC80CD9F5A39}"/>
              </a:ext>
            </a:extLst>
          </p:cNvPr>
          <p:cNvSpPr/>
          <p:nvPr/>
        </p:nvSpPr>
        <p:spPr>
          <a:xfrm>
            <a:off x="9559575" y="452419"/>
            <a:ext cx="1873823" cy="172490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140ECCC7-EA2F-4FDC-970D-A523B2A2D273}"/>
              </a:ext>
            </a:extLst>
          </p:cNvPr>
          <p:cNvSpPr/>
          <p:nvPr/>
        </p:nvSpPr>
        <p:spPr>
          <a:xfrm>
            <a:off x="9656538" y="611593"/>
            <a:ext cx="1718565" cy="61615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5C2CAB6-B56D-4EE3-B1C0-2FB91377B4FB}"/>
              </a:ext>
            </a:extLst>
          </p:cNvPr>
          <p:cNvSpPr txBox="1"/>
          <p:nvPr/>
        </p:nvSpPr>
        <p:spPr>
          <a:xfrm>
            <a:off x="9623971" y="611921"/>
            <a:ext cx="10390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1.</a:t>
            </a:r>
            <a:r>
              <a:rPr lang="zh-CN" altLang="en-US" sz="1400"/>
              <a:t>步骤标题</a:t>
            </a:r>
            <a:endParaRPr lang="en-US" sz="1400"/>
          </a:p>
          <a:p>
            <a:endParaRPr lang="en-US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5B384068-36D5-4E74-A60F-A43E546C403E}"/>
              </a:ext>
            </a:extLst>
          </p:cNvPr>
          <p:cNvSpPr/>
          <p:nvPr/>
        </p:nvSpPr>
        <p:spPr>
          <a:xfrm>
            <a:off x="10663038" y="671065"/>
            <a:ext cx="570810" cy="22535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编辑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33E8ABD0-2242-4B80-928A-ACB9F1880C51}"/>
              </a:ext>
            </a:extLst>
          </p:cNvPr>
          <p:cNvSpPr/>
          <p:nvPr/>
        </p:nvSpPr>
        <p:spPr>
          <a:xfrm>
            <a:off x="10670219" y="949766"/>
            <a:ext cx="570810" cy="22535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删除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959FD3D6-A747-467A-A6D4-E22CCCD57DB2}"/>
              </a:ext>
            </a:extLst>
          </p:cNvPr>
          <p:cNvSpPr/>
          <p:nvPr/>
        </p:nvSpPr>
        <p:spPr>
          <a:xfrm>
            <a:off x="9656538" y="1380856"/>
            <a:ext cx="1718565" cy="61615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C2D61F2-CCB2-4CFC-BB0E-BD352F35E663}"/>
              </a:ext>
            </a:extLst>
          </p:cNvPr>
          <p:cNvSpPr txBox="1"/>
          <p:nvPr/>
        </p:nvSpPr>
        <p:spPr>
          <a:xfrm>
            <a:off x="9657221" y="1396548"/>
            <a:ext cx="10390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2.</a:t>
            </a:r>
            <a:r>
              <a:rPr lang="zh-CN" altLang="en-US" sz="1400"/>
              <a:t>步骤标题</a:t>
            </a:r>
            <a:endParaRPr lang="en-US" sz="1400"/>
          </a:p>
          <a:p>
            <a:endParaRPr lang="en-US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7AC6EAED-D012-43BD-8452-7C12CF8634CD}"/>
              </a:ext>
            </a:extLst>
          </p:cNvPr>
          <p:cNvSpPr/>
          <p:nvPr/>
        </p:nvSpPr>
        <p:spPr>
          <a:xfrm>
            <a:off x="10696288" y="1455692"/>
            <a:ext cx="570810" cy="22535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编辑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02CE8951-A2DA-4779-843B-6919B532DB7D}"/>
              </a:ext>
            </a:extLst>
          </p:cNvPr>
          <p:cNvSpPr/>
          <p:nvPr/>
        </p:nvSpPr>
        <p:spPr>
          <a:xfrm>
            <a:off x="10691894" y="1734393"/>
            <a:ext cx="570810" cy="22535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删除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21F714AD-3570-43E8-889C-EC483A255845}"/>
              </a:ext>
            </a:extLst>
          </p:cNvPr>
          <p:cNvSpPr/>
          <p:nvPr/>
        </p:nvSpPr>
        <p:spPr>
          <a:xfrm>
            <a:off x="9527334" y="3761867"/>
            <a:ext cx="2005781" cy="29693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DCD1F5C-D62E-460B-A0A4-646F4161E29D}"/>
              </a:ext>
            </a:extLst>
          </p:cNvPr>
          <p:cNvSpPr/>
          <p:nvPr/>
        </p:nvSpPr>
        <p:spPr>
          <a:xfrm>
            <a:off x="9846405" y="344282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步骤编辑页</a:t>
            </a:r>
            <a:endParaRPr lang="en-US"/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0D6DA7C5-CE3A-486C-8547-A303EE41B2AD}"/>
              </a:ext>
            </a:extLst>
          </p:cNvPr>
          <p:cNvCxnSpPr>
            <a:stCxn id="102" idx="3"/>
            <a:endCxn id="110" idx="3"/>
          </p:cNvCxnSpPr>
          <p:nvPr/>
        </p:nvCxnSpPr>
        <p:spPr>
          <a:xfrm>
            <a:off x="11233848" y="783743"/>
            <a:ext cx="299267" cy="4462796"/>
          </a:xfrm>
          <a:prstGeom prst="bentConnector3">
            <a:avLst>
              <a:gd name="adj1" fmla="val 1763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6B8A01AA-6272-4526-B7E3-E6DE42725AC4}"/>
              </a:ext>
            </a:extLst>
          </p:cNvPr>
          <p:cNvSpPr/>
          <p:nvPr/>
        </p:nvSpPr>
        <p:spPr>
          <a:xfrm>
            <a:off x="9834989" y="6331561"/>
            <a:ext cx="1361661" cy="34786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确认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AECFD18-F093-408F-936F-5D95B54EAA8D}"/>
              </a:ext>
            </a:extLst>
          </p:cNvPr>
          <p:cNvSpPr txBox="1"/>
          <p:nvPr/>
        </p:nvSpPr>
        <p:spPr>
          <a:xfrm>
            <a:off x="9872187" y="4095447"/>
            <a:ext cx="1361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当前步骤编辑表单页</a:t>
            </a:r>
            <a:endParaRPr lang="en-US"/>
          </a:p>
        </p:txBody>
      </p: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542E6C96-A28A-4E6A-B712-709C9BBED87E}"/>
              </a:ext>
            </a:extLst>
          </p:cNvPr>
          <p:cNvCxnSpPr>
            <a:stCxn id="121" idx="3"/>
            <a:endCxn id="81" idx="3"/>
          </p:cNvCxnSpPr>
          <p:nvPr/>
        </p:nvCxnSpPr>
        <p:spPr>
          <a:xfrm flipH="1" flipV="1">
            <a:off x="11139975" y="184666"/>
            <a:ext cx="56675" cy="6320830"/>
          </a:xfrm>
          <a:prstGeom prst="bentConnector3">
            <a:avLst>
              <a:gd name="adj1" fmla="val -13428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18C4779F-DD2D-47E3-8645-68ABD83B45C5}"/>
              </a:ext>
            </a:extLst>
          </p:cNvPr>
          <p:cNvCxnSpPr>
            <a:stCxn id="19" idx="3"/>
          </p:cNvCxnSpPr>
          <p:nvPr/>
        </p:nvCxnSpPr>
        <p:spPr>
          <a:xfrm flipV="1">
            <a:off x="1968538" y="182759"/>
            <a:ext cx="1330764" cy="5636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68017059-429A-47AC-95B6-5C80054E60BB}"/>
              </a:ext>
            </a:extLst>
          </p:cNvPr>
          <p:cNvSpPr/>
          <p:nvPr/>
        </p:nvSpPr>
        <p:spPr>
          <a:xfrm>
            <a:off x="371390" y="3756361"/>
            <a:ext cx="2005781" cy="29693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E0771737-E8A8-4328-BEAD-617EFC6699EE}"/>
              </a:ext>
            </a:extLst>
          </p:cNvPr>
          <p:cNvSpPr/>
          <p:nvPr/>
        </p:nvSpPr>
        <p:spPr>
          <a:xfrm>
            <a:off x="196771" y="3357263"/>
            <a:ext cx="6818480" cy="3500737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6A804E56-DB84-4BE5-8457-17C94F6059C7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63956" y="2562073"/>
            <a:ext cx="934160" cy="720825"/>
          </a:xfrm>
          <a:prstGeom prst="bentConnector3">
            <a:avLst>
              <a:gd name="adj1" fmla="val 413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EC124DF6-4C45-4469-A600-ECDA40F2155F}"/>
              </a:ext>
            </a:extLst>
          </p:cNvPr>
          <p:cNvSpPr txBox="1"/>
          <p:nvPr/>
        </p:nvSpPr>
        <p:spPr>
          <a:xfrm>
            <a:off x="470535" y="338217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普通角色事件页</a:t>
            </a:r>
            <a:endParaRPr lang="en-US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6F5D44B4-51C4-473A-B52B-3DD8E364D5C8}"/>
              </a:ext>
            </a:extLst>
          </p:cNvPr>
          <p:cNvSpPr/>
          <p:nvPr/>
        </p:nvSpPr>
        <p:spPr>
          <a:xfrm>
            <a:off x="668960" y="6188318"/>
            <a:ext cx="1361661" cy="34786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确认到下一步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A82B55A1-2221-4700-BF48-1B3F894B25C1}"/>
              </a:ext>
            </a:extLst>
          </p:cNvPr>
          <p:cNvSpPr/>
          <p:nvPr/>
        </p:nvSpPr>
        <p:spPr>
          <a:xfrm>
            <a:off x="654190" y="5716721"/>
            <a:ext cx="1361661" cy="34786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上传附件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B9AEAC9-1671-4966-ACE5-947C8A20D166}"/>
              </a:ext>
            </a:extLst>
          </p:cNvPr>
          <p:cNvSpPr txBox="1"/>
          <p:nvPr/>
        </p:nvSpPr>
        <p:spPr>
          <a:xfrm>
            <a:off x="498927" y="3959451"/>
            <a:ext cx="16209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事件详情</a:t>
            </a:r>
            <a:endParaRPr lang="en-US" altLang="zh-CN" sz="1400"/>
          </a:p>
          <a:p>
            <a:r>
              <a:rPr lang="zh-CN" altLang="en-US" sz="1400"/>
              <a:t>如：进行到第几步</a:t>
            </a:r>
            <a:endParaRPr lang="en-US" altLang="zh-CN" sz="1400"/>
          </a:p>
          <a:p>
            <a:r>
              <a:rPr lang="zh-CN" altLang="en-US" sz="1400"/>
              <a:t>当前步骤的详情</a:t>
            </a:r>
            <a:endParaRPr lang="en-US" sz="1400"/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134E0B2F-835C-47FB-8D64-EDDCCD061747}"/>
              </a:ext>
            </a:extLst>
          </p:cNvPr>
          <p:cNvSpPr/>
          <p:nvPr/>
        </p:nvSpPr>
        <p:spPr>
          <a:xfrm>
            <a:off x="4913487" y="3790892"/>
            <a:ext cx="2005781" cy="29693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7D39BC2-6424-4883-98E3-651A15B6DBA6}"/>
              </a:ext>
            </a:extLst>
          </p:cNvPr>
          <p:cNvSpPr txBox="1"/>
          <p:nvPr/>
        </p:nvSpPr>
        <p:spPr>
          <a:xfrm>
            <a:off x="5107374" y="3421027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HR</a:t>
            </a:r>
            <a:r>
              <a:rPr lang="zh-CN" altLang="en-US"/>
              <a:t>角色事件页</a:t>
            </a:r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D62887E-4871-4FD6-9FF3-2D58352E0F92}"/>
              </a:ext>
            </a:extLst>
          </p:cNvPr>
          <p:cNvSpPr txBox="1"/>
          <p:nvPr/>
        </p:nvSpPr>
        <p:spPr>
          <a:xfrm>
            <a:off x="5024361" y="3763858"/>
            <a:ext cx="18435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当前事件所有进行人员的进度以及关注者列表</a:t>
            </a:r>
            <a:endParaRPr lang="en-US" sz="1400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1707834C-5772-43B0-ABC7-3A43B5AF37A0}"/>
              </a:ext>
            </a:extLst>
          </p:cNvPr>
          <p:cNvSpPr/>
          <p:nvPr/>
        </p:nvSpPr>
        <p:spPr>
          <a:xfrm>
            <a:off x="5021990" y="4479127"/>
            <a:ext cx="1801547" cy="1088401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1267547-DE80-4797-8BF4-DF4B5F275DB7}"/>
              </a:ext>
            </a:extLst>
          </p:cNvPr>
          <p:cNvSpPr txBox="1"/>
          <p:nvPr/>
        </p:nvSpPr>
        <p:spPr>
          <a:xfrm>
            <a:off x="5056795" y="4496318"/>
            <a:ext cx="1060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err="1"/>
              <a:t>Chunsen.zhao</a:t>
            </a:r>
            <a:endParaRPr lang="en-US" sz="1200"/>
          </a:p>
        </p:txBody>
      </p:sp>
      <p:sp>
        <p:nvSpPr>
          <p:cNvPr id="155" name="Heptagon 154">
            <a:extLst>
              <a:ext uri="{FF2B5EF4-FFF2-40B4-BE49-F238E27FC236}">
                <a16:creationId xmlns:a16="http://schemas.microsoft.com/office/drawing/2014/main" id="{D3D4BE3B-8029-4818-B71D-82990FED905D}"/>
              </a:ext>
            </a:extLst>
          </p:cNvPr>
          <p:cNvSpPr/>
          <p:nvPr/>
        </p:nvSpPr>
        <p:spPr>
          <a:xfrm>
            <a:off x="5110799" y="4741949"/>
            <a:ext cx="347312" cy="27699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56" name="Heptagon 155">
            <a:extLst>
              <a:ext uri="{FF2B5EF4-FFF2-40B4-BE49-F238E27FC236}">
                <a16:creationId xmlns:a16="http://schemas.microsoft.com/office/drawing/2014/main" id="{E09AAEB4-C355-435C-9CB5-9A87D3178A87}"/>
              </a:ext>
            </a:extLst>
          </p:cNvPr>
          <p:cNvSpPr/>
          <p:nvPr/>
        </p:nvSpPr>
        <p:spPr>
          <a:xfrm>
            <a:off x="5568980" y="4743951"/>
            <a:ext cx="347312" cy="276999"/>
          </a:xfrm>
          <a:prstGeom prst="hep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57" name="Heptagon 156">
            <a:extLst>
              <a:ext uri="{FF2B5EF4-FFF2-40B4-BE49-F238E27FC236}">
                <a16:creationId xmlns:a16="http://schemas.microsoft.com/office/drawing/2014/main" id="{55A4B122-E864-43AB-9D39-F5F235A5EF4B}"/>
              </a:ext>
            </a:extLst>
          </p:cNvPr>
          <p:cNvSpPr/>
          <p:nvPr/>
        </p:nvSpPr>
        <p:spPr>
          <a:xfrm>
            <a:off x="6011591" y="4741949"/>
            <a:ext cx="347312" cy="27699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58" name="Heptagon 157">
            <a:extLst>
              <a:ext uri="{FF2B5EF4-FFF2-40B4-BE49-F238E27FC236}">
                <a16:creationId xmlns:a16="http://schemas.microsoft.com/office/drawing/2014/main" id="{EC382698-8F44-498A-8F3D-55A2430DDBED}"/>
              </a:ext>
            </a:extLst>
          </p:cNvPr>
          <p:cNvSpPr/>
          <p:nvPr/>
        </p:nvSpPr>
        <p:spPr>
          <a:xfrm>
            <a:off x="6439763" y="4743666"/>
            <a:ext cx="347312" cy="27699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698E8F62-D652-4F1A-BAD9-87721F6DD2B0}"/>
              </a:ext>
            </a:extLst>
          </p:cNvPr>
          <p:cNvSpPr/>
          <p:nvPr/>
        </p:nvSpPr>
        <p:spPr>
          <a:xfrm>
            <a:off x="5615344" y="5287025"/>
            <a:ext cx="1153753" cy="22181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添加关注者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74" name="Rectangle: Rounded Corners 173">
            <a:extLst>
              <a:ext uri="{FF2B5EF4-FFF2-40B4-BE49-F238E27FC236}">
                <a16:creationId xmlns:a16="http://schemas.microsoft.com/office/drawing/2014/main" id="{67DD777C-1DA3-432A-950F-71701FC06B3A}"/>
              </a:ext>
            </a:extLst>
          </p:cNvPr>
          <p:cNvSpPr/>
          <p:nvPr/>
        </p:nvSpPr>
        <p:spPr>
          <a:xfrm>
            <a:off x="2635721" y="3780345"/>
            <a:ext cx="2005781" cy="29693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BBCD0CD6-A8EB-4100-823B-7A2284FC4395}"/>
              </a:ext>
            </a:extLst>
          </p:cNvPr>
          <p:cNvSpPr txBox="1"/>
          <p:nvPr/>
        </p:nvSpPr>
        <p:spPr>
          <a:xfrm>
            <a:off x="2725716" y="3878942"/>
            <a:ext cx="184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当前事件被关注进行人员的进度</a:t>
            </a:r>
            <a:endParaRPr lang="en-US" sz="1400"/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65A287B1-033D-4565-AC37-584C885DD9CF}"/>
              </a:ext>
            </a:extLst>
          </p:cNvPr>
          <p:cNvSpPr/>
          <p:nvPr/>
        </p:nvSpPr>
        <p:spPr>
          <a:xfrm>
            <a:off x="2721312" y="4377259"/>
            <a:ext cx="1801547" cy="1088401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A238A3B-BF17-400A-9376-A0F251209B78}"/>
              </a:ext>
            </a:extLst>
          </p:cNvPr>
          <p:cNvSpPr txBox="1"/>
          <p:nvPr/>
        </p:nvSpPr>
        <p:spPr>
          <a:xfrm>
            <a:off x="2756117" y="4394450"/>
            <a:ext cx="1060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err="1"/>
              <a:t>Chunsen.zhao</a:t>
            </a:r>
            <a:endParaRPr lang="en-US" sz="1200"/>
          </a:p>
        </p:txBody>
      </p:sp>
      <p:sp>
        <p:nvSpPr>
          <p:cNvPr id="178" name="Heptagon 177">
            <a:extLst>
              <a:ext uri="{FF2B5EF4-FFF2-40B4-BE49-F238E27FC236}">
                <a16:creationId xmlns:a16="http://schemas.microsoft.com/office/drawing/2014/main" id="{8E7E9A65-AA69-4802-A0D0-E8C447F92590}"/>
              </a:ext>
            </a:extLst>
          </p:cNvPr>
          <p:cNvSpPr/>
          <p:nvPr/>
        </p:nvSpPr>
        <p:spPr>
          <a:xfrm>
            <a:off x="2798181" y="4732795"/>
            <a:ext cx="347312" cy="27699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79" name="Heptagon 178">
            <a:extLst>
              <a:ext uri="{FF2B5EF4-FFF2-40B4-BE49-F238E27FC236}">
                <a16:creationId xmlns:a16="http://schemas.microsoft.com/office/drawing/2014/main" id="{44F90EEA-05A0-4382-A9E5-EDB9FAF21462}"/>
              </a:ext>
            </a:extLst>
          </p:cNvPr>
          <p:cNvSpPr/>
          <p:nvPr/>
        </p:nvSpPr>
        <p:spPr>
          <a:xfrm>
            <a:off x="3256362" y="4734797"/>
            <a:ext cx="347312" cy="27699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80" name="Heptagon 179">
            <a:extLst>
              <a:ext uri="{FF2B5EF4-FFF2-40B4-BE49-F238E27FC236}">
                <a16:creationId xmlns:a16="http://schemas.microsoft.com/office/drawing/2014/main" id="{8F06AB72-841D-4A9E-B858-8EE0EC07169C}"/>
              </a:ext>
            </a:extLst>
          </p:cNvPr>
          <p:cNvSpPr/>
          <p:nvPr/>
        </p:nvSpPr>
        <p:spPr>
          <a:xfrm>
            <a:off x="3698973" y="4732795"/>
            <a:ext cx="347312" cy="27699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81" name="Heptagon 180">
            <a:extLst>
              <a:ext uri="{FF2B5EF4-FFF2-40B4-BE49-F238E27FC236}">
                <a16:creationId xmlns:a16="http://schemas.microsoft.com/office/drawing/2014/main" id="{5B071048-C499-4B38-9706-29B477B9FC80}"/>
              </a:ext>
            </a:extLst>
          </p:cNvPr>
          <p:cNvSpPr/>
          <p:nvPr/>
        </p:nvSpPr>
        <p:spPr>
          <a:xfrm>
            <a:off x="4127145" y="4734512"/>
            <a:ext cx="347312" cy="276999"/>
          </a:xfrm>
          <a:prstGeom prst="hep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83" name="Rectangle: Rounded Corners 182">
            <a:extLst>
              <a:ext uri="{FF2B5EF4-FFF2-40B4-BE49-F238E27FC236}">
                <a16:creationId xmlns:a16="http://schemas.microsoft.com/office/drawing/2014/main" id="{4F387E79-DA9D-41DE-93D1-1A6B88012173}"/>
              </a:ext>
            </a:extLst>
          </p:cNvPr>
          <p:cNvSpPr/>
          <p:nvPr/>
        </p:nvSpPr>
        <p:spPr>
          <a:xfrm>
            <a:off x="2723689" y="5564832"/>
            <a:ext cx="1801547" cy="1088401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B9DAB656-CA64-4188-A314-D5ECA94EDE95}"/>
              </a:ext>
            </a:extLst>
          </p:cNvPr>
          <p:cNvSpPr txBox="1"/>
          <p:nvPr/>
        </p:nvSpPr>
        <p:spPr>
          <a:xfrm>
            <a:off x="2758494" y="5582023"/>
            <a:ext cx="76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err="1"/>
              <a:t>Danyu.liu</a:t>
            </a:r>
            <a:endParaRPr lang="en-US" sz="1200"/>
          </a:p>
        </p:txBody>
      </p:sp>
      <p:sp>
        <p:nvSpPr>
          <p:cNvPr id="185" name="Heptagon 184">
            <a:extLst>
              <a:ext uri="{FF2B5EF4-FFF2-40B4-BE49-F238E27FC236}">
                <a16:creationId xmlns:a16="http://schemas.microsoft.com/office/drawing/2014/main" id="{1EDAEFE8-0A5F-466A-83F7-11EB9AD48A78}"/>
              </a:ext>
            </a:extLst>
          </p:cNvPr>
          <p:cNvSpPr/>
          <p:nvPr/>
        </p:nvSpPr>
        <p:spPr>
          <a:xfrm>
            <a:off x="2800558" y="5920368"/>
            <a:ext cx="347312" cy="27699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86" name="Heptagon 185">
            <a:extLst>
              <a:ext uri="{FF2B5EF4-FFF2-40B4-BE49-F238E27FC236}">
                <a16:creationId xmlns:a16="http://schemas.microsoft.com/office/drawing/2014/main" id="{ACC7A0F2-C2ED-453D-AF42-E891B7704FA8}"/>
              </a:ext>
            </a:extLst>
          </p:cNvPr>
          <p:cNvSpPr/>
          <p:nvPr/>
        </p:nvSpPr>
        <p:spPr>
          <a:xfrm>
            <a:off x="3258739" y="5922370"/>
            <a:ext cx="347312" cy="27699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87" name="Heptagon 186">
            <a:extLst>
              <a:ext uri="{FF2B5EF4-FFF2-40B4-BE49-F238E27FC236}">
                <a16:creationId xmlns:a16="http://schemas.microsoft.com/office/drawing/2014/main" id="{E0D347FE-5506-4789-9975-D71A7D941D77}"/>
              </a:ext>
            </a:extLst>
          </p:cNvPr>
          <p:cNvSpPr/>
          <p:nvPr/>
        </p:nvSpPr>
        <p:spPr>
          <a:xfrm>
            <a:off x="3701350" y="5920368"/>
            <a:ext cx="347312" cy="276999"/>
          </a:xfrm>
          <a:prstGeom prst="heptag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88" name="Heptagon 187">
            <a:extLst>
              <a:ext uri="{FF2B5EF4-FFF2-40B4-BE49-F238E27FC236}">
                <a16:creationId xmlns:a16="http://schemas.microsoft.com/office/drawing/2014/main" id="{F43A8930-6F67-401E-96B9-F2EB818B77A0}"/>
              </a:ext>
            </a:extLst>
          </p:cNvPr>
          <p:cNvSpPr/>
          <p:nvPr/>
        </p:nvSpPr>
        <p:spPr>
          <a:xfrm>
            <a:off x="4129522" y="5922085"/>
            <a:ext cx="347312" cy="27699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62091AF2-BCF6-489C-B84A-80A688EA0628}"/>
              </a:ext>
            </a:extLst>
          </p:cNvPr>
          <p:cNvSpPr txBox="1"/>
          <p:nvPr/>
        </p:nvSpPr>
        <p:spPr>
          <a:xfrm>
            <a:off x="2781677" y="3365872"/>
            <a:ext cx="16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PM</a:t>
            </a:r>
            <a:r>
              <a:rPr lang="zh-CN" altLang="en-US"/>
              <a:t>角色事件页</a:t>
            </a:r>
            <a:endParaRPr lang="en-US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5DBBD488-A95F-4E37-82BE-4AD17F9B4F26}"/>
              </a:ext>
            </a:extLst>
          </p:cNvPr>
          <p:cNvSpPr txBox="1"/>
          <p:nvPr/>
        </p:nvSpPr>
        <p:spPr>
          <a:xfrm>
            <a:off x="5021990" y="5043318"/>
            <a:ext cx="1339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关注者：</a:t>
            </a:r>
            <a:r>
              <a:rPr lang="en-US" altLang="zh-CN" sz="1200" err="1"/>
              <a:t>yong.tan</a:t>
            </a:r>
            <a:endParaRPr lang="en-US" sz="1200"/>
          </a:p>
        </p:txBody>
      </p:sp>
      <p:sp>
        <p:nvSpPr>
          <p:cNvPr id="199" name="Rectangle: Rounded Corners 198">
            <a:extLst>
              <a:ext uri="{FF2B5EF4-FFF2-40B4-BE49-F238E27FC236}">
                <a16:creationId xmlns:a16="http://schemas.microsoft.com/office/drawing/2014/main" id="{9DB2CA3F-5E56-4561-8829-E679712AB19D}"/>
              </a:ext>
            </a:extLst>
          </p:cNvPr>
          <p:cNvSpPr/>
          <p:nvPr/>
        </p:nvSpPr>
        <p:spPr>
          <a:xfrm>
            <a:off x="5023340" y="5611510"/>
            <a:ext cx="1801547" cy="1088401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E2A69FC0-7A54-4264-8E16-FF90B52C2A22}"/>
              </a:ext>
            </a:extLst>
          </p:cNvPr>
          <p:cNvSpPr txBox="1"/>
          <p:nvPr/>
        </p:nvSpPr>
        <p:spPr>
          <a:xfrm>
            <a:off x="5058145" y="5628701"/>
            <a:ext cx="476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err="1"/>
              <a:t>chirs</a:t>
            </a:r>
            <a:endParaRPr lang="en-US" sz="1200"/>
          </a:p>
        </p:txBody>
      </p:sp>
      <p:sp>
        <p:nvSpPr>
          <p:cNvPr id="201" name="Heptagon 200">
            <a:extLst>
              <a:ext uri="{FF2B5EF4-FFF2-40B4-BE49-F238E27FC236}">
                <a16:creationId xmlns:a16="http://schemas.microsoft.com/office/drawing/2014/main" id="{F17099D4-9CD3-49D2-AD58-411F0A407A83}"/>
              </a:ext>
            </a:extLst>
          </p:cNvPr>
          <p:cNvSpPr/>
          <p:nvPr/>
        </p:nvSpPr>
        <p:spPr>
          <a:xfrm>
            <a:off x="5112149" y="5874332"/>
            <a:ext cx="347312" cy="27699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02" name="Heptagon 201">
            <a:extLst>
              <a:ext uri="{FF2B5EF4-FFF2-40B4-BE49-F238E27FC236}">
                <a16:creationId xmlns:a16="http://schemas.microsoft.com/office/drawing/2014/main" id="{AF4BE8DE-2B07-4182-BEF0-EECA0E91F4AC}"/>
              </a:ext>
            </a:extLst>
          </p:cNvPr>
          <p:cNvSpPr/>
          <p:nvPr/>
        </p:nvSpPr>
        <p:spPr>
          <a:xfrm>
            <a:off x="5570330" y="5876334"/>
            <a:ext cx="347312" cy="27699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03" name="Heptagon 202">
            <a:extLst>
              <a:ext uri="{FF2B5EF4-FFF2-40B4-BE49-F238E27FC236}">
                <a16:creationId xmlns:a16="http://schemas.microsoft.com/office/drawing/2014/main" id="{970E31D6-2E3B-4477-9559-5E16C9D7B5EA}"/>
              </a:ext>
            </a:extLst>
          </p:cNvPr>
          <p:cNvSpPr/>
          <p:nvPr/>
        </p:nvSpPr>
        <p:spPr>
          <a:xfrm>
            <a:off x="6012941" y="5874332"/>
            <a:ext cx="347312" cy="27699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04" name="Heptagon 203">
            <a:extLst>
              <a:ext uri="{FF2B5EF4-FFF2-40B4-BE49-F238E27FC236}">
                <a16:creationId xmlns:a16="http://schemas.microsoft.com/office/drawing/2014/main" id="{ED434FFC-C66A-4CFC-8187-395EA044D0F2}"/>
              </a:ext>
            </a:extLst>
          </p:cNvPr>
          <p:cNvSpPr/>
          <p:nvPr/>
        </p:nvSpPr>
        <p:spPr>
          <a:xfrm>
            <a:off x="6441113" y="5876049"/>
            <a:ext cx="347312" cy="276999"/>
          </a:xfrm>
          <a:prstGeom prst="heptagon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56631C3D-DE50-403D-B1D9-4371E83FEFD1}"/>
              </a:ext>
            </a:extLst>
          </p:cNvPr>
          <p:cNvSpPr txBox="1"/>
          <p:nvPr/>
        </p:nvSpPr>
        <p:spPr>
          <a:xfrm>
            <a:off x="5023340" y="6175701"/>
            <a:ext cx="1339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关注者：</a:t>
            </a:r>
            <a:r>
              <a:rPr lang="en-US" altLang="zh-CN" sz="1200" err="1"/>
              <a:t>yong.tan</a:t>
            </a:r>
            <a:endParaRPr lang="en-US" sz="1200"/>
          </a:p>
        </p:txBody>
      </p:sp>
      <p:sp>
        <p:nvSpPr>
          <p:cNvPr id="207" name="Rectangle: Rounded Corners 206">
            <a:extLst>
              <a:ext uri="{FF2B5EF4-FFF2-40B4-BE49-F238E27FC236}">
                <a16:creationId xmlns:a16="http://schemas.microsoft.com/office/drawing/2014/main" id="{9ED5CEC1-7A58-45E5-B4E9-220796361486}"/>
              </a:ext>
            </a:extLst>
          </p:cNvPr>
          <p:cNvSpPr/>
          <p:nvPr/>
        </p:nvSpPr>
        <p:spPr>
          <a:xfrm>
            <a:off x="5608370" y="6409769"/>
            <a:ext cx="1153753" cy="22181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添加关注者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08" name="Rectangle: Rounded Corners 207">
            <a:extLst>
              <a:ext uri="{FF2B5EF4-FFF2-40B4-BE49-F238E27FC236}">
                <a16:creationId xmlns:a16="http://schemas.microsoft.com/office/drawing/2014/main" id="{1877CEA4-C32D-499E-AEC3-ABF79AF61784}"/>
              </a:ext>
            </a:extLst>
          </p:cNvPr>
          <p:cNvSpPr/>
          <p:nvPr/>
        </p:nvSpPr>
        <p:spPr>
          <a:xfrm>
            <a:off x="7341333" y="3768380"/>
            <a:ext cx="2005781" cy="29693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: Rounded Corners 208">
            <a:extLst>
              <a:ext uri="{FF2B5EF4-FFF2-40B4-BE49-F238E27FC236}">
                <a16:creationId xmlns:a16="http://schemas.microsoft.com/office/drawing/2014/main" id="{F9CC6496-968B-4A2B-84B7-CFE8A5CC3269}"/>
              </a:ext>
            </a:extLst>
          </p:cNvPr>
          <p:cNvSpPr/>
          <p:nvPr/>
        </p:nvSpPr>
        <p:spPr>
          <a:xfrm>
            <a:off x="7659371" y="6362243"/>
            <a:ext cx="1361661" cy="34786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添加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12156A1E-23B1-47C7-A5A5-182B5113B3EF}"/>
              </a:ext>
            </a:extLst>
          </p:cNvPr>
          <p:cNvSpPr txBox="1"/>
          <p:nvPr/>
        </p:nvSpPr>
        <p:spPr>
          <a:xfrm>
            <a:off x="7517542" y="3473073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HR</a:t>
            </a:r>
            <a:r>
              <a:rPr lang="zh-CN" altLang="en-US"/>
              <a:t>添加关注者</a:t>
            </a:r>
            <a:endParaRPr lang="en-US"/>
          </a:p>
        </p:txBody>
      </p: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2A354154-8EA0-4E0C-85C5-706945BC7051}"/>
              </a:ext>
            </a:extLst>
          </p:cNvPr>
          <p:cNvCxnSpPr>
            <a:stCxn id="159" idx="3"/>
            <a:endCxn id="231" idx="1"/>
          </p:cNvCxnSpPr>
          <p:nvPr/>
        </p:nvCxnSpPr>
        <p:spPr>
          <a:xfrm flipV="1">
            <a:off x="6769097" y="3657739"/>
            <a:ext cx="748445" cy="17401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C144FFE7-F015-496C-AABC-7D85C0908DB7}"/>
              </a:ext>
            </a:extLst>
          </p:cNvPr>
          <p:cNvSpPr txBox="1"/>
          <p:nvPr/>
        </p:nvSpPr>
        <p:spPr>
          <a:xfrm>
            <a:off x="7581444" y="3993631"/>
            <a:ext cx="1438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用户表中搜索</a:t>
            </a:r>
            <a:r>
              <a:rPr lang="en-US" altLang="zh-CN" sz="1200"/>
              <a:t>PM</a:t>
            </a:r>
            <a:r>
              <a:rPr lang="zh-CN" altLang="en-US" sz="1200"/>
              <a:t>角色的用户选中后提交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399814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accent1"/>
          </a:solidFill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15098</TotalTime>
  <Words>1707</Words>
  <Application>Microsoft Office PowerPoint</Application>
  <PresentationFormat>Widescreen</PresentationFormat>
  <Paragraphs>357</Paragraphs>
  <Slides>9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Zhao, Chunsen</dc:creator>
  <cp:lastModifiedBy>Zhao, Chunsen</cp:lastModifiedBy>
  <cp:revision>89</cp:revision>
  <dcterms:created xsi:type="dcterms:W3CDTF">2019-04-25T02:06:47Z</dcterms:created>
  <dcterms:modified xsi:type="dcterms:W3CDTF">2019-06-19T10:14:52Z</dcterms:modified>
</cp:coreProperties>
</file>