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BED3-3EFA-4729-B09D-F77F3326165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09FE-23EE-4DAE-9809-89ED8EF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09FE-23EE-4DAE-9809-89ED8EF60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4486-382F-4110-917D-014BCF038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E3BBB-8050-4C85-996D-A0FC38712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4EF6-7731-4143-8576-CD19C19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0F2A-7523-457E-A807-BA70E0E9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1739-CE1D-4BA1-A9A2-D12F1799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A49E-1356-4FFF-891D-B9645E40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AB2B3-A3F9-4045-9DA7-DB0F047E6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86E5-6946-455A-8EA5-35D6F324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E015-F4AA-45DD-9F34-8224C7A4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1B28-A554-4BE7-BCA7-8FE5AEB2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F9B55-961D-4186-8058-D39C83FA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C109-DD12-4456-A639-519E45D9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16F0-01BF-405D-803C-09B6B21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4F02-2AF8-4B76-91CF-FDC1FA29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2850-32C5-4C09-9839-A571E94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3622-A9FB-478D-807A-9AAA7744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DBB0-22CA-464E-897B-99AC5FC3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2938-84F5-497B-B195-5421CE6C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3C87-22C2-4695-B71E-D7E74C5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F837-676C-4F0C-9EAC-E3D6F068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6DC-819A-4449-A598-23B5C5D6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2202-6534-4950-8AD6-29F2E3F1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2F73-5729-4826-9DCA-62BEE3DB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CA90-BDB3-46A4-B190-4AF0A40A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82FB-81A7-4BB0-9599-AAA40203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C17-118C-4562-8723-3D85BA89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900-3ECE-4C0A-9B2E-EF955E17F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5A81-A7FD-417E-AFD3-E9350C2A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DDB8-659B-4114-B9A0-706611F8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49289-7970-489D-9B0D-0D9F810E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99C1-42CD-48D3-82FF-3FBFC55E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7B8-9415-4EBD-8C79-0C934036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F8BC-BB91-441A-A626-BB15F822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B5CB-B48E-4C2C-9C81-8776BEF9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AB0F1-E747-4F84-82BB-427F70BC3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61B6F-8862-4A9D-B940-8392C190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E0984-94FB-405E-86A0-F1D4D059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D102-845C-457B-9CB5-11B12FE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3D6DD-577D-426C-BF5D-B85EE59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602-2974-4C44-8037-484811C7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5C44-7D90-4F5D-95BF-EBD39AF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F9A9-E2B4-4803-B101-C0AAC881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7811B-EE63-4F90-B763-F90F857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AA52-65E7-4D70-8BEB-CAA18D3A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19C2E-A65B-491C-9CB7-AD665B50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4B08-678B-442E-915A-575C38BE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3C1A-92E8-4927-90EF-5DCEE5D6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AA6E-D7DF-4C54-9B39-D1862755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AEA71-EE61-48FB-9050-07A43B19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8684C-4C53-4EEE-BF80-CA005C3B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3B61-44A0-4AD5-A466-F4EEF93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59893-D93D-4BF4-A5AE-FC591ED3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612D-160C-4811-ADA7-BD7EEF5A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386FE-32AF-4144-8EDD-8D728D22C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D015-84C1-47E4-9B2A-F51CAE25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0D11-25E1-4B05-8F49-18CDD7AF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78F4-FB57-481D-9E56-0914992A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4AA6-08FC-4CA7-85AC-50722D5C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3BE22-8EB4-4B14-9245-129001D4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0C39-CDDD-40C8-9F2E-4FF8FC17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7B31-6C38-4498-AE56-BF34C2F16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BB5C-33B7-4D42-86F0-0CA68C6060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8DC8-EE2F-4E21-AFCD-BEED1B9AB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79E6-D0CB-4D55-B8F9-022723C1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74EF1-31D6-429B-863A-9800B250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06418"/>
              </p:ext>
            </p:extLst>
          </p:nvPr>
        </p:nvGraphicFramePr>
        <p:xfrm>
          <a:off x="138545" y="975360"/>
          <a:ext cx="95688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393569804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300760157"/>
                    </a:ext>
                  </a:extLst>
                </a:gridCol>
              </a:tblGrid>
              <a:tr h="17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权限角色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9323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事件的增删改查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/>
                        <a:t>admin</a:t>
                      </a:r>
                      <a:r>
                        <a:rPr lang="zh-CN" altLang="en-US"/>
                        <a:t>的用户的增删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用户的资料修改（角色修改</a:t>
                      </a:r>
                      <a:r>
                        <a:rPr lang="en-US" altLang="zh-CN"/>
                        <a:t>,eid</a:t>
                      </a:r>
                      <a:r>
                        <a:rPr lang="zh-CN" altLang="en-US"/>
                        <a:t>修改）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785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E7CD7-E607-49D4-8B7A-4CAE9F27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21408"/>
              </p:ext>
            </p:extLst>
          </p:nvPr>
        </p:nvGraphicFramePr>
        <p:xfrm>
          <a:off x="138545" y="3312473"/>
          <a:ext cx="9568874" cy="314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49473698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114139151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业务角色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278"/>
                  </a:ext>
                </a:extLst>
              </a:tr>
              <a:tr h="11687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者的进度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为参加事件的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添加关注者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3890"/>
                  </a:ext>
                </a:extLst>
              </a:tr>
              <a:tr h="9168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查看所有关注者的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查看所有能参与的时间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8747"/>
                  </a:ext>
                </a:extLst>
              </a:tr>
              <a:tr h="64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employee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查看所有能参与的时间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963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D2339E-E5FC-46E1-AF4F-31C0EDFE5FE0}"/>
              </a:ext>
            </a:extLst>
          </p:cNvPr>
          <p:cNvSpPr txBox="1"/>
          <p:nvPr/>
        </p:nvSpPr>
        <p:spPr>
          <a:xfrm>
            <a:off x="249382" y="517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权限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A68EC-A93E-48DC-A146-E56FF4D6485C}"/>
              </a:ext>
            </a:extLst>
          </p:cNvPr>
          <p:cNvSpPr txBox="1"/>
          <p:nvPr/>
        </p:nvSpPr>
        <p:spPr>
          <a:xfrm>
            <a:off x="138545" y="2943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E4627-0865-436F-8B4E-FE748FA4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44184"/>
              </p:ext>
            </p:extLst>
          </p:nvPr>
        </p:nvGraphicFramePr>
        <p:xfrm>
          <a:off x="277091" y="36933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String[admin]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目前只有</a:t>
                      </a:r>
                      <a:r>
                        <a:rPr lang="en-US" altLang="zh-CN" sz="1400"/>
                        <a:t>admin</a:t>
                      </a:r>
                      <a:r>
                        <a:rPr lang="zh-CN" altLang="en-US" sz="1400"/>
                        <a:t>权限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open_id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r>
                        <a:rPr lang="en-US" sz="1400"/>
                        <a:t>dmin </a:t>
                      </a:r>
                      <a:r>
                        <a:rPr lang="zh-CN" altLang="en-US" sz="1400"/>
                        <a:t>用户列表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B8B95-2A45-45DB-9E42-7D47791BC9FC}"/>
              </a:ext>
            </a:extLst>
          </p:cNvPr>
          <p:cNvSpPr txBox="1"/>
          <p:nvPr/>
        </p:nvSpPr>
        <p:spPr>
          <a:xfrm>
            <a:off x="273500" y="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power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8A26E8-FF26-479C-9FAA-4D9DCE4B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66993"/>
              </p:ext>
            </p:extLst>
          </p:nvPr>
        </p:nvGraphicFramePr>
        <p:xfrm>
          <a:off x="277091" y="204112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label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角色编码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283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919D01-F8D6-4992-9B8B-A8A8C33E338A}"/>
              </a:ext>
            </a:extLst>
          </p:cNvPr>
          <p:cNvSpPr txBox="1"/>
          <p:nvPr/>
        </p:nvSpPr>
        <p:spPr>
          <a:xfrm>
            <a:off x="273500" y="1666518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role </a:t>
            </a:r>
            <a:r>
              <a:rPr lang="en-US" altLang="zh-CN" sz="1000"/>
              <a:t>(</a:t>
            </a:r>
            <a:r>
              <a:rPr lang="zh-CN" altLang="en-US" sz="1000"/>
              <a:t>主要用来做角色相关的功能，权限配置，角色分配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D6319D-7F8C-4F19-B47E-0939D91D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49234"/>
              </p:ext>
            </p:extLst>
          </p:nvPr>
        </p:nvGraphicFramePr>
        <p:xfrm>
          <a:off x="277091" y="3522981"/>
          <a:ext cx="8127999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eid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角色</a:t>
                      </a:r>
                      <a:r>
                        <a:rPr lang="en-US" altLang="zh-CN" err="1"/>
                        <a:t>eid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用户的</a:t>
                      </a:r>
                      <a:r>
                        <a:rPr lang="en-US" altLang="zh-CN" sz="1400" err="1"/>
                        <a:t>open_id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role.code</a:t>
                      </a:r>
                      <a:r>
                        <a:rPr lang="en-US"/>
                        <a:t>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当前用户的角色与</a:t>
                      </a:r>
                      <a:r>
                        <a:rPr lang="en-US" altLang="zh-CN" sz="1400"/>
                        <a:t>role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字段关联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Array&lt;</a:t>
                      </a:r>
                      <a:r>
                        <a:rPr lang="en-US" altLang="zh-CN"/>
                        <a:t>power</a:t>
                      </a:r>
                      <a:r>
                        <a:rPr lang="en-US"/>
                        <a:t>.code:String&gt;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当前用户权限与</a:t>
                      </a:r>
                      <a:r>
                        <a:rPr lang="en-US" altLang="zh-CN" sz="1400"/>
                        <a:t>power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10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0284BA-2926-4555-86B1-3746F1DC5BD0}"/>
              </a:ext>
            </a:extLst>
          </p:cNvPr>
          <p:cNvSpPr txBox="1"/>
          <p:nvPr/>
        </p:nvSpPr>
        <p:spPr>
          <a:xfrm>
            <a:off x="273500" y="315364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其他字段自行添加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02933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7B777-4A9A-468E-8BB2-F6812B01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19619"/>
              </p:ext>
            </p:extLst>
          </p:nvPr>
        </p:nvGraphicFramePr>
        <p:xfrm>
          <a:off x="120072" y="500489"/>
          <a:ext cx="812799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事件名（与</a:t>
                      </a:r>
                      <a:r>
                        <a:rPr lang="en-US" altLang="zh-CN" sz="1400"/>
                        <a:t>event</a:t>
                      </a:r>
                      <a:r>
                        <a:rPr lang="zh-CN" altLang="en-US" sz="1400"/>
                        <a:t>的表名关联：比如</a:t>
                      </a:r>
                      <a:r>
                        <a:rPr lang="en-US" altLang="zh-CN" sz="1400"/>
                        <a:t>entry_event</a:t>
                      </a:r>
                      <a:r>
                        <a:rPr lang="zh-CN" altLang="en-US" sz="1400"/>
                        <a:t>）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事件名字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3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7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icon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</a:t>
                      </a:r>
                      <a:r>
                        <a:rPr lang="en-US" altLang="zh-CN" sz="1400"/>
                        <a:t>icon</a:t>
                      </a:r>
                      <a:r>
                        <a:rPr lang="zh-CN" altLang="en-US" sz="1400"/>
                        <a:t>首页显示用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</a:t>
                      </a:r>
                      <a:r>
                        <a:rPr lang="en-US" altLang="zh-CN" err="1"/>
                        <a:t>eid:string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事件可参与的确认者用于设置每个步骤的确认者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</a:t>
                      </a:r>
                      <a:r>
                        <a:rPr lang="en-US"/>
                        <a:t>.id: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能查看事件的角色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1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是否禁用该事件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325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826579-61CC-4647-874A-6D3495BA8113}"/>
              </a:ext>
            </a:extLst>
          </p:cNvPr>
          <p:cNvSpPr txBox="1"/>
          <p:nvPr/>
        </p:nvSpPr>
        <p:spPr>
          <a:xfrm>
            <a:off x="120072" y="79864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event_list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首页事件列表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678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12A95F-8E29-4E2E-884C-EF6192FC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10605"/>
              </p:ext>
            </p:extLst>
          </p:nvPr>
        </p:nvGraphicFramePr>
        <p:xfrm>
          <a:off x="172547" y="2459408"/>
          <a:ext cx="81279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步骤标题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3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注意事项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80654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该事步骤的顺序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entry_event. verifier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能对改步骤进行确认的用户，来自于</a:t>
                      </a:r>
                      <a:r>
                        <a:rPr lang="en-US" altLang="zh-CN" sz="1400" err="1"/>
                        <a:t>xxxx_event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verifier</a:t>
                      </a:r>
                      <a:r>
                        <a:rPr lang="zh-CN" altLang="en-US" sz="1400"/>
                        <a:t>字段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61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A59158-E201-4660-B5B7-731522CE5280}"/>
              </a:ext>
            </a:extLst>
          </p:cNvPr>
          <p:cNvSpPr txBox="1"/>
          <p:nvPr/>
        </p:nvSpPr>
        <p:spPr>
          <a:xfrm>
            <a:off x="172550" y="2055112"/>
            <a:ext cx="554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entry_event_steps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事件的步骤，</a:t>
            </a:r>
            <a:r>
              <a:rPr lang="en-US" altLang="zh-CN" sz="1000"/>
              <a:t>admin</a:t>
            </a:r>
            <a:r>
              <a:rPr lang="zh-CN" altLang="en-US" sz="1000"/>
              <a:t>添加事件的时候会生成</a:t>
            </a:r>
            <a:r>
              <a:rPr lang="en-US" altLang="zh-CN" sz="1000"/>
              <a:t>entry_event_steps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E9931-41FC-437D-A177-B9CE1F95805F}"/>
              </a:ext>
            </a:extLst>
          </p:cNvPr>
          <p:cNvSpPr txBox="1"/>
          <p:nvPr/>
        </p:nvSpPr>
        <p:spPr>
          <a:xfrm>
            <a:off x="172550" y="4786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添加事件后产生的业务表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EA43-3D0B-4839-B846-013CE76FCD70}"/>
              </a:ext>
            </a:extLst>
          </p:cNvPr>
          <p:cNvSpPr txBox="1"/>
          <p:nvPr/>
        </p:nvSpPr>
        <p:spPr>
          <a:xfrm>
            <a:off x="264915" y="351884"/>
            <a:ext cx="16722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err="1"/>
              <a:t>xxxx_event</a:t>
            </a:r>
            <a:endParaRPr lang="en-US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xxxx_event_user_steps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xxxx_event_attachment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xxxx_event_observer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8FACC-63E4-4392-B8DF-6817DC8601C2}"/>
              </a:ext>
            </a:extLst>
          </p:cNvPr>
          <p:cNvSpPr txBox="1"/>
          <p:nvPr/>
        </p:nvSpPr>
        <p:spPr>
          <a:xfrm>
            <a:off x="172550" y="1269856"/>
            <a:ext cx="89160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例如：添加一个</a:t>
            </a:r>
            <a:r>
              <a:rPr lang="en-US" altLang="zh-CN" b="1"/>
              <a:t>entry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zh-CN" altLang="en-US" b="1"/>
              <a:t>入职</a:t>
            </a:r>
            <a:r>
              <a:rPr lang="en-US" altLang="zh-CN" b="1"/>
              <a:t>)</a:t>
            </a:r>
            <a:r>
              <a:rPr lang="zh-CN" altLang="en-US" b="1"/>
              <a:t>事件</a:t>
            </a:r>
            <a:endParaRPr lang="en-US" altLang="zh-CN" b="1"/>
          </a:p>
          <a:p>
            <a:endParaRPr lang="en-US" altLang="zh-CN" sz="1000" b="1"/>
          </a:p>
          <a:p>
            <a:r>
              <a:rPr lang="zh-CN" altLang="en-US" sz="1000"/>
              <a:t>会往</a:t>
            </a:r>
            <a:r>
              <a:rPr lang="en-US" altLang="zh-CN" sz="1000"/>
              <a:t>event_list</a:t>
            </a:r>
            <a:r>
              <a:rPr lang="zh-CN" altLang="en-US" sz="1000"/>
              <a:t>写入一条</a:t>
            </a:r>
            <a:r>
              <a:rPr lang="en-US" altLang="zh-CN" sz="1000"/>
              <a:t>{code:entry_event,name:’’,desc:’’,icon:’’,verifiers:[],roles:[]}</a:t>
            </a:r>
            <a:r>
              <a:rPr lang="zh-CN" altLang="en-US" sz="1000"/>
              <a:t>的数据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CBECA-4F57-4BC2-92BF-DDB7F7EFD7D8}"/>
              </a:ext>
            </a:extLst>
          </p:cNvPr>
          <p:cNvSpPr txBox="1"/>
          <p:nvPr/>
        </p:nvSpPr>
        <p:spPr>
          <a:xfrm>
            <a:off x="1736436" y="1477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E0BD8A-B753-4972-9C09-8B608D792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17012"/>
              </p:ext>
            </p:extLst>
          </p:nvPr>
        </p:nvGraphicFramePr>
        <p:xfrm>
          <a:off x="120073" y="471917"/>
          <a:ext cx="812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7844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当前步骤用户</a:t>
                      </a:r>
                      <a:r>
                        <a:rPr lang="en-US" altLang="zh-CN" sz="1400"/>
                        <a:t>openid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Object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   step_Uid:string,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   </a:t>
                      </a:r>
                      <a:r>
                        <a:rPr lang="en-US" altLang="zh-CN" sz="1400"/>
                        <a:t>verified:Number,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   </a:t>
                      </a:r>
                      <a:r>
                        <a:rPr lang="en-US" altLang="zh-CN" sz="1400"/>
                        <a:t>attachments_Uid: string:entry_event_attachments._id</a:t>
                      </a:r>
                      <a:endParaRPr lang="en-US" sz="14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之前是</a:t>
                      </a:r>
                      <a:r>
                        <a:rPr lang="en-US" altLang="zh-CN" sz="1400"/>
                        <a:t>[{}]</a:t>
                      </a:r>
                      <a:r>
                        <a:rPr lang="zh-CN" altLang="en-US" sz="1400"/>
                        <a:t>结构不方便统计和其他业务的过滤，不如一次查询出需要</a:t>
                      </a:r>
                      <a:r>
                        <a:rPr lang="en-US" altLang="zh-CN" sz="1400"/>
                        <a:t>verified=500</a:t>
                      </a:r>
                      <a:r>
                        <a:rPr lang="zh-CN" altLang="en-US" sz="1400"/>
                        <a:t>的数据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661657-5B04-41A0-B418-F0C62AE36798}"/>
              </a:ext>
            </a:extLst>
          </p:cNvPr>
          <p:cNvSpPr txBox="1"/>
          <p:nvPr/>
        </p:nvSpPr>
        <p:spPr>
          <a:xfrm>
            <a:off x="120073" y="102585"/>
            <a:ext cx="677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</a:t>
            </a:r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参与事件的用户产生的步骤记录，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entry_event_user_steps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66545B-007F-406D-BEF2-82EDF86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70623"/>
              </p:ext>
            </p:extLst>
          </p:nvPr>
        </p:nvGraphicFramePr>
        <p:xfrm>
          <a:off x="120073" y="3282759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step_Uid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事件步骤</a:t>
                      </a:r>
                      <a:r>
                        <a:rPr lang="en-US" altLang="zh-CN" sz="1400"/>
                        <a:t>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62158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file_url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</a:t>
                      </a:r>
                      <a:r>
                        <a:rPr lang="en-US"/>
                        <a:t>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附件</a:t>
                      </a:r>
                      <a:r>
                        <a:rPr lang="en-US" altLang="zh-CN" sz="1400" err="1"/>
                        <a:t>url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63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0F5CA-100C-4F2C-B5E5-A4D3FF0D9545}"/>
              </a:ext>
            </a:extLst>
          </p:cNvPr>
          <p:cNvSpPr txBox="1"/>
          <p:nvPr/>
        </p:nvSpPr>
        <p:spPr>
          <a:xfrm>
            <a:off x="120073" y="2862134"/>
            <a:ext cx="700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entry_event_attachments </a:t>
            </a:r>
            <a:r>
              <a:rPr lang="en-US" altLang="zh-CN" sz="1000"/>
              <a:t>(</a:t>
            </a:r>
            <a:r>
              <a:rPr lang="zh-CN" altLang="en-US" sz="1000"/>
              <a:t>事件步骤关联的附件</a:t>
            </a:r>
            <a:r>
              <a:rPr lang="en-US" altLang="zh-CN" sz="1000"/>
              <a:t>,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entry_event_attachments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BFF8E4-1644-4879-BDAB-6F046286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07842"/>
              </p:ext>
            </p:extLst>
          </p:nvPr>
        </p:nvGraphicFramePr>
        <p:xfrm>
          <a:off x="120073" y="526509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observed_open_id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被观察者的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rray&lt;user.open_id:string&gt;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18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DB8759-6F5E-49E5-9089-B1E8770DB7E9}"/>
              </a:ext>
            </a:extLst>
          </p:cNvPr>
          <p:cNvSpPr txBox="1"/>
          <p:nvPr/>
        </p:nvSpPr>
        <p:spPr>
          <a:xfrm>
            <a:off x="120073" y="4895766"/>
            <a:ext cx="65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</a:t>
            </a:r>
            <a:r>
              <a:rPr lang="en-US" altLang="zh-CN"/>
              <a:t>_observeds </a:t>
            </a:r>
            <a:r>
              <a:rPr lang="en-US" altLang="zh-CN" sz="1000"/>
              <a:t>(</a:t>
            </a:r>
            <a:r>
              <a:rPr lang="zh-CN" altLang="en-US" sz="1000"/>
              <a:t>观察者观察参与者表</a:t>
            </a:r>
            <a:r>
              <a:rPr lang="en-US" altLang="zh-CN" sz="1000"/>
              <a:t>, 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entry_event_observers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0630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F108D3-0F61-40B6-B883-24D21F66D32F}"/>
              </a:ext>
            </a:extLst>
          </p:cNvPr>
          <p:cNvSpPr/>
          <p:nvPr/>
        </p:nvSpPr>
        <p:spPr>
          <a:xfrm>
            <a:off x="2642415" y="3180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DA5F3-87E0-48ED-8CFB-CB5DE51DAA2D}"/>
              </a:ext>
            </a:extLst>
          </p:cNvPr>
          <p:cNvSpPr txBox="1"/>
          <p:nvPr/>
        </p:nvSpPr>
        <p:spPr>
          <a:xfrm>
            <a:off x="3218369" y="10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首页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B836B3-D946-48BD-9A85-969CDFD738DC}"/>
              </a:ext>
            </a:extLst>
          </p:cNvPr>
          <p:cNvSpPr/>
          <p:nvPr/>
        </p:nvSpPr>
        <p:spPr>
          <a:xfrm>
            <a:off x="29601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58DC26-B601-4954-8A6D-63D176E9DA39}"/>
              </a:ext>
            </a:extLst>
          </p:cNvPr>
          <p:cNvSpPr/>
          <p:nvPr/>
        </p:nvSpPr>
        <p:spPr>
          <a:xfrm>
            <a:off x="38095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2BA970-D559-4B1B-8DF8-3CE1F696404A}"/>
              </a:ext>
            </a:extLst>
          </p:cNvPr>
          <p:cNvSpPr/>
          <p:nvPr/>
        </p:nvSpPr>
        <p:spPr>
          <a:xfrm>
            <a:off x="29601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60E19-B420-48C8-85C9-087B168A41C5}"/>
              </a:ext>
            </a:extLst>
          </p:cNvPr>
          <p:cNvSpPr/>
          <p:nvPr/>
        </p:nvSpPr>
        <p:spPr>
          <a:xfrm>
            <a:off x="38095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编辑事件</a:t>
            </a:r>
            <a:endParaRPr lang="en-US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7EFD5D-434C-4F44-A360-751BCDC5C13D}"/>
              </a:ext>
            </a:extLst>
          </p:cNvPr>
          <p:cNvSpPr/>
          <p:nvPr/>
        </p:nvSpPr>
        <p:spPr>
          <a:xfrm>
            <a:off x="2960176" y="563479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82B3F-F48D-4A46-A0F1-422BB9B31A26}"/>
              </a:ext>
            </a:extLst>
          </p:cNvPr>
          <p:cNvSpPr txBox="1"/>
          <p:nvPr/>
        </p:nvSpPr>
        <p:spPr>
          <a:xfrm>
            <a:off x="3007137" y="6007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360DBD-CF30-4725-B561-C87B31A54FC6}"/>
              </a:ext>
            </a:extLst>
          </p:cNvPr>
          <p:cNvSpPr/>
          <p:nvPr/>
        </p:nvSpPr>
        <p:spPr>
          <a:xfrm>
            <a:off x="2785929" y="1061596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4927A-732C-453D-95AE-B5519A898E0B}"/>
              </a:ext>
            </a:extLst>
          </p:cNvPr>
          <p:cNvSpPr txBox="1"/>
          <p:nvPr/>
        </p:nvSpPr>
        <p:spPr>
          <a:xfrm>
            <a:off x="3155243" y="26668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026242-66C9-4131-8F1F-CA00BD9D1635}"/>
              </a:ext>
            </a:extLst>
          </p:cNvPr>
          <p:cNvSpPr/>
          <p:nvPr/>
        </p:nvSpPr>
        <p:spPr>
          <a:xfrm>
            <a:off x="3922056" y="600751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7BBF5-9892-42C2-A282-3535839D9696}"/>
              </a:ext>
            </a:extLst>
          </p:cNvPr>
          <p:cNvSpPr/>
          <p:nvPr/>
        </p:nvSpPr>
        <p:spPr>
          <a:xfrm>
            <a:off x="274642" y="3006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D8D0A-F708-48D5-A8AB-2F2EB74000BB}"/>
              </a:ext>
            </a:extLst>
          </p:cNvPr>
          <p:cNvSpPr txBox="1"/>
          <p:nvPr/>
        </p:nvSpPr>
        <p:spPr>
          <a:xfrm>
            <a:off x="737637" y="-19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107E29-FE2E-4703-B027-1CCCE515D15A}"/>
              </a:ext>
            </a:extLst>
          </p:cNvPr>
          <p:cNvSpPr txBox="1"/>
          <p:nvPr/>
        </p:nvSpPr>
        <p:spPr>
          <a:xfrm>
            <a:off x="705348" y="5890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登陆页面表单</a:t>
            </a:r>
            <a:endParaRPr lang="en-US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83C15C-2118-454F-8E0D-DB09CC7A90EA}"/>
              </a:ext>
            </a:extLst>
          </p:cNvPr>
          <p:cNvSpPr/>
          <p:nvPr/>
        </p:nvSpPr>
        <p:spPr>
          <a:xfrm>
            <a:off x="705348" y="104993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eid</a:t>
            </a:r>
            <a:endParaRPr lang="en-US" sz="12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B1F69C-EE72-4008-9AC1-467C5759B0D1}"/>
              </a:ext>
            </a:extLst>
          </p:cNvPr>
          <p:cNvSpPr/>
          <p:nvPr/>
        </p:nvSpPr>
        <p:spPr>
          <a:xfrm>
            <a:off x="721492" y="1410140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电话号码</a:t>
            </a:r>
            <a:endParaRPr lang="en-US" sz="12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1C9049-EF20-4EF3-B172-A57D034B2784}"/>
              </a:ext>
            </a:extLst>
          </p:cNvPr>
          <p:cNvSpPr/>
          <p:nvPr/>
        </p:nvSpPr>
        <p:spPr>
          <a:xfrm>
            <a:off x="705348" y="259140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确定</a:t>
            </a:r>
            <a:endParaRPr lang="en-US" sz="12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3D0778-9876-4786-85BE-70887C44F6D8}"/>
              </a:ext>
            </a:extLst>
          </p:cNvPr>
          <p:cNvSpPr/>
          <p:nvPr/>
        </p:nvSpPr>
        <p:spPr>
          <a:xfrm>
            <a:off x="7246995" y="31602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081991-07AC-4D7F-A015-0853D2090A0E}"/>
              </a:ext>
            </a:extLst>
          </p:cNvPr>
          <p:cNvSpPr txBox="1"/>
          <p:nvPr/>
        </p:nvSpPr>
        <p:spPr>
          <a:xfrm>
            <a:off x="5256507" y="11653"/>
            <a:ext cx="13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912F3-62EE-414F-97C2-ADCB7D533B9A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049FA2-FDF2-49E4-B808-1152B17A508C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30CCC8-B7AD-4CA2-A090-184CCBE4AC0B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95BB133-1C2B-4870-A87E-8B206525B1AE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544AE1-4EB3-4559-8226-D62AFE889433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AEA5849-A3DE-4D52-9E8C-E3E2A747B0B4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2ECD2-34A2-4864-9706-8A23F64C9DAC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9408D1-EB07-4EC4-A3C9-E750847F3162}"/>
              </a:ext>
            </a:extLst>
          </p:cNvPr>
          <p:cNvSpPr txBox="1"/>
          <p:nvPr/>
        </p:nvSpPr>
        <p:spPr>
          <a:xfrm>
            <a:off x="5547131" y="2695338"/>
            <a:ext cx="96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921AB1-B8A7-4850-B2A7-4AC975153F1B}"/>
              </a:ext>
            </a:extLst>
          </p:cNvPr>
          <p:cNvSpPr/>
          <p:nvPr/>
        </p:nvSpPr>
        <p:spPr>
          <a:xfrm>
            <a:off x="4965378" y="32554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BE115B-0D69-4C5B-9671-59A97A381C9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FAFBD-4913-4712-B817-4BF830E2E264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3FCF5EF-440A-42C9-AB78-56FA8CB4A69A}"/>
              </a:ext>
            </a:extLst>
          </p:cNvPr>
          <p:cNvCxnSpPr>
            <a:cxnSpLocks/>
            <a:stCxn id="65" idx="1"/>
            <a:endCxn id="38" idx="3"/>
          </p:cNvCxnSpPr>
          <p:nvPr/>
        </p:nvCxnSpPr>
        <p:spPr>
          <a:xfrm rot="10800000">
            <a:off x="6589020" y="196319"/>
            <a:ext cx="1143149" cy="2551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10D739D-9243-4F81-A279-E68CAF4F3572}"/>
              </a:ext>
            </a:extLst>
          </p:cNvPr>
          <p:cNvCxnSpPr>
            <a:cxnSpLocks/>
          </p:cNvCxnSpPr>
          <p:nvPr/>
        </p:nvCxnSpPr>
        <p:spPr>
          <a:xfrm flipV="1">
            <a:off x="6634089" y="235730"/>
            <a:ext cx="952008" cy="555441"/>
          </a:xfrm>
          <a:prstGeom prst="bentConnector3">
            <a:avLst>
              <a:gd name="adj1" fmla="val 43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E432BB4-5657-4E4C-84E1-D4B0BF90DB61}"/>
              </a:ext>
            </a:extLst>
          </p:cNvPr>
          <p:cNvSpPr/>
          <p:nvPr/>
        </p:nvSpPr>
        <p:spPr>
          <a:xfrm>
            <a:off x="9491422" y="304678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D0AF8F-F85E-4A10-B046-C823EA3AECCC}"/>
              </a:ext>
            </a:extLst>
          </p:cNvPr>
          <p:cNvSpPr txBox="1"/>
          <p:nvPr/>
        </p:nvSpPr>
        <p:spPr>
          <a:xfrm>
            <a:off x="9801147" y="-646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5E5A08C-F822-4D1D-8AE3-8BC4DD058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CAC4FAC-3AA9-4E58-A787-3445ACA447FF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59F809-E5B7-41E2-925B-D7D9C767BB4C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397EEF-2CA5-450D-BCA7-B8A99101A249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FD6CC7-8D85-4A2B-BD4E-18904900BD51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237A6-7A27-42A2-87A9-AB13DA90F225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DE0711-A6C3-41EF-93CC-6F17859FF28B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F27245-A514-424E-B0C2-08F08C52886E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8485874-4239-425A-82E8-AD77FD88178F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D3CA7A7-3F53-455A-86A9-4AFEBE59DEFF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C7A631-443A-4B7B-BDDB-BC17841FD05D}"/>
              </a:ext>
            </a:extLst>
          </p:cNvPr>
          <p:cNvSpPr/>
          <p:nvPr/>
        </p:nvSpPr>
        <p:spPr>
          <a:xfrm>
            <a:off x="7732168" y="260896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C8DBD45-876C-4566-99FC-39469A3E7FBE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494129-A50B-4990-A4AA-2A4AD094960F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C85514-6CE8-4D1D-B90F-2AFA569DBC8A}"/>
              </a:ext>
            </a:extLst>
          </p:cNvPr>
          <p:cNvSpPr txBox="1"/>
          <p:nvPr/>
        </p:nvSpPr>
        <p:spPr>
          <a:xfrm>
            <a:off x="9765226" y="3840522"/>
            <a:ext cx="160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当前步骤编辑表单页。</a:t>
            </a:r>
            <a:endParaRPr lang="en-US" altLang="zh-CN" sz="1200"/>
          </a:p>
          <a:p>
            <a:r>
              <a:rPr lang="zh-CN" altLang="en-US" sz="1200"/>
              <a:t>根据前一页传来的参数渲染，添加页还是编辑页</a:t>
            </a:r>
            <a:endParaRPr lang="en-US" sz="120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12203C-7923-4974-B0CC-C0F476740222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EC1DF7-7605-4F4D-92DD-7445DABC748C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D40EF6-556F-42AE-BF28-C765939A5AC6}"/>
              </a:ext>
            </a:extLst>
          </p:cNvPr>
          <p:cNvSpPr txBox="1"/>
          <p:nvPr/>
        </p:nvSpPr>
        <p:spPr>
          <a:xfrm>
            <a:off x="7591350" y="3837941"/>
            <a:ext cx="160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C83B3E3-1BC9-4CDF-930E-16FB1B17555E}"/>
              </a:ext>
            </a:extLst>
          </p:cNvPr>
          <p:cNvSpPr/>
          <p:nvPr/>
        </p:nvSpPr>
        <p:spPr>
          <a:xfrm>
            <a:off x="7794603" y="619397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ACC1A6-5387-4BE9-8D0D-FDA3C7585ED4}"/>
              </a:ext>
            </a:extLst>
          </p:cNvPr>
          <p:cNvSpPr/>
          <p:nvPr/>
        </p:nvSpPr>
        <p:spPr>
          <a:xfrm>
            <a:off x="9945676" y="6186935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确认</a:t>
            </a:r>
            <a:endParaRPr lang="en-US" sz="120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DFA10AC-D9A2-4901-82BC-E2209015A7F1}"/>
              </a:ext>
            </a:extLst>
          </p:cNvPr>
          <p:cNvSpPr/>
          <p:nvPr/>
        </p:nvSpPr>
        <p:spPr>
          <a:xfrm>
            <a:off x="9906712" y="2361828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添加步骤</a:t>
            </a:r>
            <a:endParaRPr lang="en-US" sz="120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CF47DF6-D3AD-4DD4-9379-683EA7E7FAA4}"/>
              </a:ext>
            </a:extLst>
          </p:cNvPr>
          <p:cNvSpPr/>
          <p:nvPr/>
        </p:nvSpPr>
        <p:spPr>
          <a:xfrm>
            <a:off x="9906712" y="2756291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删除事件</a:t>
            </a:r>
            <a:endParaRPr lang="en-US" sz="120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292DFED-5ABE-4950-9EFB-F06678C8644E}"/>
              </a:ext>
            </a:extLst>
          </p:cNvPr>
          <p:cNvCxnSpPr>
            <a:stCxn id="81" idx="3"/>
            <a:endCxn id="72" idx="3"/>
          </p:cNvCxnSpPr>
          <p:nvPr/>
        </p:nvCxnSpPr>
        <p:spPr>
          <a:xfrm>
            <a:off x="11046997" y="2500328"/>
            <a:ext cx="138236" cy="1127164"/>
          </a:xfrm>
          <a:prstGeom prst="bentConnector3">
            <a:avLst>
              <a:gd name="adj1" fmla="val 559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C0FA238-E466-4353-9726-11EFD2CE5C5B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 flipH="1">
            <a:off x="11185233" y="1568370"/>
            <a:ext cx="81865" cy="2059122"/>
          </a:xfrm>
          <a:prstGeom prst="bentConnector3">
            <a:avLst>
              <a:gd name="adj1" fmla="val -674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F553A13-4C0F-4317-8BBB-CB95B68F61A4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0BC39EE-0FA7-4727-9EAA-3D0B79888CE6}"/>
              </a:ext>
            </a:extLst>
          </p:cNvPr>
          <p:cNvSpPr/>
          <p:nvPr/>
        </p:nvSpPr>
        <p:spPr>
          <a:xfrm>
            <a:off x="196771" y="3322030"/>
            <a:ext cx="6818480" cy="3521924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D0978B3-445B-44AB-95B6-5202D68C84E4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5F01FA1-BFD0-48C3-86D4-1C70537D45E8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581A8B-1241-4C4F-9216-C1FC4D6E57B0}"/>
              </a:ext>
            </a:extLst>
          </p:cNvPr>
          <p:cNvSpPr txBox="1"/>
          <p:nvPr/>
        </p:nvSpPr>
        <p:spPr>
          <a:xfrm>
            <a:off x="510609" y="4034685"/>
            <a:ext cx="172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事件详情</a:t>
            </a:r>
            <a:endParaRPr lang="en-US" altLang="zh-CN" sz="1200"/>
          </a:p>
          <a:p>
            <a:r>
              <a:rPr lang="zh-CN" altLang="en-US" sz="1200"/>
              <a:t>如：进行到第几步</a:t>
            </a:r>
            <a:endParaRPr lang="en-US" altLang="zh-CN" sz="1200"/>
          </a:p>
          <a:p>
            <a:r>
              <a:rPr lang="zh-CN" altLang="en-US" sz="1200"/>
              <a:t>当前步骤的详情</a:t>
            </a:r>
            <a:endParaRPr lang="en-US" sz="12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ECD8B2E-D61A-4DA1-A947-C455F8D5F858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39E770-CC81-4A40-A1AB-0FE40A323B6B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4DED57-B2EB-438C-9EA7-F8AE177E4B4A}"/>
              </a:ext>
            </a:extLst>
          </p:cNvPr>
          <p:cNvSpPr txBox="1"/>
          <p:nvPr/>
        </p:nvSpPr>
        <p:spPr>
          <a:xfrm>
            <a:off x="5056795" y="449631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</a:t>
            </a:r>
            <a:endParaRPr lang="en-US" sz="1200"/>
          </a:p>
        </p:txBody>
      </p:sp>
      <p:sp>
        <p:nvSpPr>
          <p:cNvPr id="103" name="Heptagon 102">
            <a:extLst>
              <a:ext uri="{FF2B5EF4-FFF2-40B4-BE49-F238E27FC236}">
                <a16:creationId xmlns:a16="http://schemas.microsoft.com/office/drawing/2014/main" id="{1FDBA15A-C805-4232-A63E-48086BA5E45C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4" name="Heptagon 103">
            <a:extLst>
              <a:ext uri="{FF2B5EF4-FFF2-40B4-BE49-F238E27FC236}">
                <a16:creationId xmlns:a16="http://schemas.microsoft.com/office/drawing/2014/main" id="{A7F23939-806D-438A-A9FE-95E4CAE1DFAC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5" name="Heptagon 104">
            <a:extLst>
              <a:ext uri="{FF2B5EF4-FFF2-40B4-BE49-F238E27FC236}">
                <a16:creationId xmlns:a16="http://schemas.microsoft.com/office/drawing/2014/main" id="{CBC77B20-3CC6-4797-A16F-EDCA44C4903A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6" name="Heptagon 105">
            <a:extLst>
              <a:ext uri="{FF2B5EF4-FFF2-40B4-BE49-F238E27FC236}">
                <a16:creationId xmlns:a16="http://schemas.microsoft.com/office/drawing/2014/main" id="{3AFCD39C-2AAE-4ACB-B25D-D63658F3BB8B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8EE4C33-CA6A-4AB7-8DD5-CD043B9D4FCC}"/>
              </a:ext>
            </a:extLst>
          </p:cNvPr>
          <p:cNvSpPr/>
          <p:nvPr/>
        </p:nvSpPr>
        <p:spPr>
          <a:xfrm>
            <a:off x="5916292" y="5287025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C63F9CB-09E9-4474-A342-BBF63DB3052F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DC525F4-BBC9-4530-9615-00C508CF799E}"/>
              </a:ext>
            </a:extLst>
          </p:cNvPr>
          <p:cNvSpPr/>
          <p:nvPr/>
        </p:nvSpPr>
        <p:spPr>
          <a:xfrm>
            <a:off x="2721312" y="4479128"/>
            <a:ext cx="1801547" cy="6992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B4646E-ED22-4A19-903F-16ACBFA4E896}"/>
              </a:ext>
            </a:extLst>
          </p:cNvPr>
          <p:cNvSpPr txBox="1"/>
          <p:nvPr/>
        </p:nvSpPr>
        <p:spPr>
          <a:xfrm>
            <a:off x="2736454" y="44859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	</a:t>
            </a:r>
            <a:endParaRPr lang="en-US" sz="1200"/>
          </a:p>
        </p:txBody>
      </p:sp>
      <p:sp>
        <p:nvSpPr>
          <p:cNvPr id="112" name="Heptagon 111">
            <a:extLst>
              <a:ext uri="{FF2B5EF4-FFF2-40B4-BE49-F238E27FC236}">
                <a16:creationId xmlns:a16="http://schemas.microsoft.com/office/drawing/2014/main" id="{C09E310A-4F59-4E8A-92AD-733AE0066B7D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" name="Heptagon 112">
            <a:extLst>
              <a:ext uri="{FF2B5EF4-FFF2-40B4-BE49-F238E27FC236}">
                <a16:creationId xmlns:a16="http://schemas.microsoft.com/office/drawing/2014/main" id="{5B7840EA-B0C7-4402-B98A-686DF7F90D63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4" name="Heptagon 113">
            <a:extLst>
              <a:ext uri="{FF2B5EF4-FFF2-40B4-BE49-F238E27FC236}">
                <a16:creationId xmlns:a16="http://schemas.microsoft.com/office/drawing/2014/main" id="{AC0A823F-326C-4973-B635-6EBFFBB441D9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5" name="Heptagon 114">
            <a:extLst>
              <a:ext uri="{FF2B5EF4-FFF2-40B4-BE49-F238E27FC236}">
                <a16:creationId xmlns:a16="http://schemas.microsoft.com/office/drawing/2014/main" id="{96214218-D3B8-428B-A822-3DC9611DD5A9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6B70296-2C0D-4827-8B2D-CC17FD2662AB}"/>
              </a:ext>
            </a:extLst>
          </p:cNvPr>
          <p:cNvSpPr/>
          <p:nvPr/>
        </p:nvSpPr>
        <p:spPr>
          <a:xfrm>
            <a:off x="2724922" y="5295436"/>
            <a:ext cx="1801547" cy="769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F27245-013F-4806-8768-8DFE7A073E54}"/>
              </a:ext>
            </a:extLst>
          </p:cNvPr>
          <p:cNvSpPr txBox="1"/>
          <p:nvPr/>
        </p:nvSpPr>
        <p:spPr>
          <a:xfrm>
            <a:off x="2747912" y="530293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Chris</a:t>
            </a:r>
            <a:endParaRPr lang="en-US" sz="1200"/>
          </a:p>
        </p:txBody>
      </p:sp>
      <p:sp>
        <p:nvSpPr>
          <p:cNvPr id="118" name="Heptagon 117">
            <a:extLst>
              <a:ext uri="{FF2B5EF4-FFF2-40B4-BE49-F238E27FC236}">
                <a16:creationId xmlns:a16="http://schemas.microsoft.com/office/drawing/2014/main" id="{78420EB5-3BDB-4101-93EA-7D45D27C7B14}"/>
              </a:ext>
            </a:extLst>
          </p:cNvPr>
          <p:cNvSpPr/>
          <p:nvPr/>
        </p:nvSpPr>
        <p:spPr>
          <a:xfrm>
            <a:off x="2792353" y="5587103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9" name="Heptagon 118">
            <a:extLst>
              <a:ext uri="{FF2B5EF4-FFF2-40B4-BE49-F238E27FC236}">
                <a16:creationId xmlns:a16="http://schemas.microsoft.com/office/drawing/2014/main" id="{5B223B69-B6DE-4DB6-ACF7-88DC0D40A370}"/>
              </a:ext>
            </a:extLst>
          </p:cNvPr>
          <p:cNvSpPr/>
          <p:nvPr/>
        </p:nvSpPr>
        <p:spPr>
          <a:xfrm>
            <a:off x="3250534" y="558910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0" name="Heptagon 119">
            <a:extLst>
              <a:ext uri="{FF2B5EF4-FFF2-40B4-BE49-F238E27FC236}">
                <a16:creationId xmlns:a16="http://schemas.microsoft.com/office/drawing/2014/main" id="{0CAEAAD4-5982-45FD-8D88-6B829202BEE4}"/>
              </a:ext>
            </a:extLst>
          </p:cNvPr>
          <p:cNvSpPr/>
          <p:nvPr/>
        </p:nvSpPr>
        <p:spPr>
          <a:xfrm>
            <a:off x="3693145" y="5587103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1" name="Heptagon 120">
            <a:extLst>
              <a:ext uri="{FF2B5EF4-FFF2-40B4-BE49-F238E27FC236}">
                <a16:creationId xmlns:a16="http://schemas.microsoft.com/office/drawing/2014/main" id="{2D85D78B-D980-4AFE-BE9D-D60EB6A2D57E}"/>
              </a:ext>
            </a:extLst>
          </p:cNvPr>
          <p:cNvSpPr/>
          <p:nvPr/>
        </p:nvSpPr>
        <p:spPr>
          <a:xfrm>
            <a:off x="4121317" y="558882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C44234-DA7E-4BCD-AD7D-F62418DB109D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0B3787F-9786-4CDA-9C66-E6E2D1772936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291ACB-85EA-47D4-9768-27F7B8AD462F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126" name="Heptagon 125">
            <a:extLst>
              <a:ext uri="{FF2B5EF4-FFF2-40B4-BE49-F238E27FC236}">
                <a16:creationId xmlns:a16="http://schemas.microsoft.com/office/drawing/2014/main" id="{489B90EC-C950-4AAA-8B81-67BF320D735E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7" name="Heptagon 126">
            <a:extLst>
              <a:ext uri="{FF2B5EF4-FFF2-40B4-BE49-F238E27FC236}">
                <a16:creationId xmlns:a16="http://schemas.microsoft.com/office/drawing/2014/main" id="{B756BED4-5F6F-4EFA-901A-6D2B9857A7A2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8" name="Heptagon 127">
            <a:extLst>
              <a:ext uri="{FF2B5EF4-FFF2-40B4-BE49-F238E27FC236}">
                <a16:creationId xmlns:a16="http://schemas.microsoft.com/office/drawing/2014/main" id="{01AD16C9-4237-4966-9720-1E3362870355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9" name="Heptagon 128">
            <a:extLst>
              <a:ext uri="{FF2B5EF4-FFF2-40B4-BE49-F238E27FC236}">
                <a16:creationId xmlns:a16="http://schemas.microsoft.com/office/drawing/2014/main" id="{00B0EBE5-328A-4F82-BAF3-7DAEBB96BB06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9E78DA-5E36-4D93-8C6C-F0FAE772140C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BB2780-99D2-450B-ADD5-58B3688C2F9E}"/>
              </a:ext>
            </a:extLst>
          </p:cNvPr>
          <p:cNvSpPr/>
          <p:nvPr/>
        </p:nvSpPr>
        <p:spPr>
          <a:xfrm>
            <a:off x="2987467" y="3854606"/>
            <a:ext cx="504408" cy="1856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5F8771-283F-47E1-85BB-E94C1388A9F4}"/>
              </a:ext>
            </a:extLst>
          </p:cNvPr>
          <p:cNvSpPr/>
          <p:nvPr/>
        </p:nvSpPr>
        <p:spPr>
          <a:xfrm>
            <a:off x="3481773" y="3854677"/>
            <a:ext cx="694313" cy="1866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我关注的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2802E7-2C86-430D-86C2-BA82AAE0CA25}"/>
              </a:ext>
            </a:extLst>
          </p:cNvPr>
          <p:cNvSpPr/>
          <p:nvPr/>
        </p:nvSpPr>
        <p:spPr>
          <a:xfrm>
            <a:off x="5135808" y="4027029"/>
            <a:ext cx="853395" cy="1747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所有参与者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C9E778E-20DE-425B-99E0-8061C054E7CB}"/>
              </a:ext>
            </a:extLst>
          </p:cNvPr>
          <p:cNvCxnSpPr>
            <a:cxnSpLocks/>
            <a:stCxn id="107" idx="3"/>
            <a:endCxn id="77" idx="1"/>
          </p:cNvCxnSpPr>
          <p:nvPr/>
        </p:nvCxnSpPr>
        <p:spPr>
          <a:xfrm flipV="1">
            <a:off x="6769097" y="3657739"/>
            <a:ext cx="748445" cy="171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A6DFCA-64A1-4FAB-B6F0-B02FDD72F115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4306532" y="196319"/>
            <a:ext cx="949975" cy="2084783"/>
          </a:xfrm>
          <a:prstGeom prst="bentConnector3">
            <a:avLst>
              <a:gd name="adj1" fmla="val 50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26B7E2D-D621-4F0E-8AE4-7FD6D18937D9}"/>
              </a:ext>
            </a:extLst>
          </p:cNvPr>
          <p:cNvSpPr/>
          <p:nvPr/>
        </p:nvSpPr>
        <p:spPr>
          <a:xfrm>
            <a:off x="5912658" y="6441821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6B813-31C4-461F-BF80-842243F24F0D}"/>
              </a:ext>
            </a:extLst>
          </p:cNvPr>
          <p:cNvSpPr/>
          <p:nvPr/>
        </p:nvSpPr>
        <p:spPr>
          <a:xfrm>
            <a:off x="749366" y="3494751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b="1"/>
              <a:t>我的事件详情</a:t>
            </a:r>
            <a:endParaRPr lang="en-US" sz="105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75019-B358-4FF0-B3A8-23CBB5C43C86}"/>
              </a:ext>
            </a:extLst>
          </p:cNvPr>
          <p:cNvSpPr/>
          <p:nvPr/>
        </p:nvSpPr>
        <p:spPr>
          <a:xfrm>
            <a:off x="3101626" y="3515210"/>
            <a:ext cx="1088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PM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BDE852E-EA59-4C28-B8ED-37376EC35EB2}"/>
              </a:ext>
            </a:extLst>
          </p:cNvPr>
          <p:cNvSpPr/>
          <p:nvPr/>
        </p:nvSpPr>
        <p:spPr>
          <a:xfrm>
            <a:off x="5374705" y="3519788"/>
            <a:ext cx="10599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HR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5E6E7B6-3DEC-4145-81FF-61CC9536678E}"/>
              </a:ext>
            </a:extLst>
          </p:cNvPr>
          <p:cNvCxnSpPr>
            <a:cxnSpLocks/>
            <a:stCxn id="141" idx="1"/>
            <a:endCxn id="31" idx="3"/>
          </p:cNvCxnSpPr>
          <p:nvPr/>
        </p:nvCxnSpPr>
        <p:spPr>
          <a:xfrm rot="10800000">
            <a:off x="1780417" y="3625556"/>
            <a:ext cx="1207050" cy="321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F570458-EEC7-4569-BADA-3C8B61703F10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V="1">
            <a:off x="3076999" y="1682644"/>
            <a:ext cx="394550" cy="4018763"/>
          </a:xfrm>
          <a:prstGeom prst="bentConnector3">
            <a:avLst>
              <a:gd name="adj1" fmla="val 125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7EC2065B-31DC-45E4-A92F-DB85E38AD126}"/>
              </a:ext>
            </a:extLst>
          </p:cNvPr>
          <p:cNvSpPr/>
          <p:nvPr/>
        </p:nvSpPr>
        <p:spPr>
          <a:xfrm>
            <a:off x="6025602" y="454284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795AB33-4E50-42A6-9236-DB9CD2F85693}"/>
              </a:ext>
            </a:extLst>
          </p:cNvPr>
          <p:cNvSpPr/>
          <p:nvPr/>
        </p:nvSpPr>
        <p:spPr>
          <a:xfrm>
            <a:off x="5998294" y="5668302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E1B134F-AE6A-4C8E-B430-A3F32FD7E06F}"/>
              </a:ext>
            </a:extLst>
          </p:cNvPr>
          <p:cNvSpPr/>
          <p:nvPr/>
        </p:nvSpPr>
        <p:spPr>
          <a:xfrm>
            <a:off x="3731778" y="4539822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22AAD8F-3A70-440A-B5D4-F9FB06B85F83}"/>
              </a:ext>
            </a:extLst>
          </p:cNvPr>
          <p:cNvSpPr/>
          <p:nvPr/>
        </p:nvSpPr>
        <p:spPr>
          <a:xfrm>
            <a:off x="3745035" y="5357031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01A0433-5FEC-4569-ADB4-1AD4803C4295}"/>
              </a:ext>
            </a:extLst>
          </p:cNvPr>
          <p:cNvSpPr/>
          <p:nvPr/>
        </p:nvSpPr>
        <p:spPr>
          <a:xfrm>
            <a:off x="5128228" y="3859526"/>
            <a:ext cx="504408" cy="1807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14847ED-B7CC-484A-B1ED-E0C54A9AF62D}"/>
              </a:ext>
            </a:extLst>
          </p:cNvPr>
          <p:cNvSpPr/>
          <p:nvPr/>
        </p:nvSpPr>
        <p:spPr>
          <a:xfrm>
            <a:off x="5622534" y="3859598"/>
            <a:ext cx="694313" cy="1806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我关注的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F7DB50-8577-49D7-84BD-E1F417D67170}"/>
              </a:ext>
            </a:extLst>
          </p:cNvPr>
          <p:cNvCxnSpPr>
            <a:stCxn id="28" idx="3"/>
            <a:endCxn id="3" idx="1"/>
          </p:cNvCxnSpPr>
          <p:nvPr/>
        </p:nvCxnSpPr>
        <p:spPr>
          <a:xfrm flipV="1">
            <a:off x="1845633" y="194967"/>
            <a:ext cx="1372736" cy="2534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D28BCC9-6B22-4675-B3D6-0D2D2A6F68EE}"/>
              </a:ext>
            </a:extLst>
          </p:cNvPr>
          <p:cNvCxnSpPr>
            <a:stCxn id="5" idx="3"/>
          </p:cNvCxnSpPr>
          <p:nvPr/>
        </p:nvCxnSpPr>
        <p:spPr>
          <a:xfrm>
            <a:off x="4306532" y="1478489"/>
            <a:ext cx="606955" cy="221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33C42-67AA-4083-B64A-2AE0EC5FDEC8}"/>
              </a:ext>
            </a:extLst>
          </p:cNvPr>
          <p:cNvSpPr/>
          <p:nvPr/>
        </p:nvSpPr>
        <p:spPr>
          <a:xfrm>
            <a:off x="1907311" y="212437"/>
            <a:ext cx="2937163" cy="51723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00166-4DC6-4B93-A1F6-27642B55303D}"/>
              </a:ext>
            </a:extLst>
          </p:cNvPr>
          <p:cNvSpPr/>
          <p:nvPr/>
        </p:nvSpPr>
        <p:spPr>
          <a:xfrm>
            <a:off x="6313055" y="212437"/>
            <a:ext cx="2937163" cy="51723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Min-program-cloud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67506-353C-4D53-BBA8-EC6F73CDCE2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75893" y="729673"/>
            <a:ext cx="26139" cy="54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B7C17-23DF-413B-8321-0B654D30281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781637" y="729673"/>
            <a:ext cx="26138" cy="539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BAEB948-ABB3-400D-8361-A94DBA285C97}"/>
              </a:ext>
            </a:extLst>
          </p:cNvPr>
          <p:cNvSpPr/>
          <p:nvPr/>
        </p:nvSpPr>
        <p:spPr>
          <a:xfrm>
            <a:off x="2402522" y="978067"/>
            <a:ext cx="978408" cy="323853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用户访问</a:t>
            </a:r>
            <a:endParaRPr lang="en-US" sz="1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DFE43-B35E-4594-B00F-840E2638E4F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80930" y="1137690"/>
            <a:ext cx="4280217" cy="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51388-A92A-4368-85C7-59DA7119D25E}"/>
              </a:ext>
            </a:extLst>
          </p:cNvPr>
          <p:cNvSpPr/>
          <p:nvPr/>
        </p:nvSpPr>
        <p:spPr>
          <a:xfrm>
            <a:off x="7651594" y="942447"/>
            <a:ext cx="1584033" cy="8288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查询</a:t>
            </a:r>
            <a:r>
              <a:rPr lang="en-US" altLang="zh-CN" sz="1100"/>
              <a:t>user</a:t>
            </a:r>
            <a:r>
              <a:rPr lang="zh-CN" altLang="en-US" sz="1100"/>
              <a:t>表返回用户信息</a:t>
            </a:r>
            <a:endParaRPr lang="en-US" sz="11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962D3-CE2A-40B8-97AC-2DB231DCFB89}"/>
              </a:ext>
            </a:extLst>
          </p:cNvPr>
          <p:cNvCxnSpPr>
            <a:cxnSpLocks/>
          </p:cNvCxnSpPr>
          <p:nvPr/>
        </p:nvCxnSpPr>
        <p:spPr>
          <a:xfrm flipH="1">
            <a:off x="3624536" y="1645226"/>
            <a:ext cx="402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8575F44-195A-4606-9302-2A4CF4EB1641}"/>
              </a:ext>
            </a:extLst>
          </p:cNvPr>
          <p:cNvSpPr/>
          <p:nvPr/>
        </p:nvSpPr>
        <p:spPr>
          <a:xfrm>
            <a:off x="2040503" y="1546055"/>
            <a:ext cx="1584033" cy="3811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根据用户信息判断是否需要登录</a:t>
            </a:r>
            <a:endParaRPr lang="en-US" sz="110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6452C30-F5AC-4343-8777-C344D759A5AE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2927561" y="1832175"/>
            <a:ext cx="205927" cy="396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819125B-A99C-444F-B89B-F93DFBFC8FEE}"/>
              </a:ext>
            </a:extLst>
          </p:cNvPr>
          <p:cNvSpPr/>
          <p:nvPr/>
        </p:nvSpPr>
        <p:spPr>
          <a:xfrm>
            <a:off x="3244538" y="2008175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登录页</a:t>
            </a:r>
            <a:endParaRPr lang="en-US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ABF46-2518-41C2-9EAB-3687964A0563}"/>
              </a:ext>
            </a:extLst>
          </p:cNvPr>
          <p:cNvSpPr txBox="1"/>
          <p:nvPr/>
        </p:nvSpPr>
        <p:spPr>
          <a:xfrm>
            <a:off x="2849963" y="19334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是</a:t>
            </a:r>
            <a:endParaRPr lang="en-US" sz="9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98620E-4447-4B19-9507-258846AB5C97}"/>
              </a:ext>
            </a:extLst>
          </p:cNvPr>
          <p:cNvCxnSpPr>
            <a:cxnSpLocks/>
          </p:cNvCxnSpPr>
          <p:nvPr/>
        </p:nvCxnSpPr>
        <p:spPr>
          <a:xfrm>
            <a:off x="4172107" y="2066567"/>
            <a:ext cx="350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90FDE0-3687-4A31-A7C1-5B042CFBA6EA}"/>
              </a:ext>
            </a:extLst>
          </p:cNvPr>
          <p:cNvSpPr/>
          <p:nvPr/>
        </p:nvSpPr>
        <p:spPr>
          <a:xfrm>
            <a:off x="7661147" y="1936464"/>
            <a:ext cx="1584033" cy="411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在</a:t>
            </a:r>
            <a:r>
              <a:rPr lang="en-US" altLang="zh-CN" sz="1100"/>
              <a:t>user</a:t>
            </a:r>
            <a:r>
              <a:rPr lang="zh-CN" altLang="en-US" sz="1100"/>
              <a:t>表写入用户信息</a:t>
            </a:r>
            <a:endParaRPr lang="en-US" sz="11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34AF4A4-4F64-46CF-8934-6FBDE2318340}"/>
              </a:ext>
            </a:extLst>
          </p:cNvPr>
          <p:cNvSpPr/>
          <p:nvPr/>
        </p:nvSpPr>
        <p:spPr>
          <a:xfrm>
            <a:off x="3244538" y="2522153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首页</a:t>
            </a:r>
            <a:endParaRPr lang="en-US" sz="11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C17788-82CD-4B4B-AAED-557B84284D1C}"/>
              </a:ext>
            </a:extLst>
          </p:cNvPr>
          <p:cNvCxnSpPr>
            <a:cxnSpLocks/>
          </p:cNvCxnSpPr>
          <p:nvPr/>
        </p:nvCxnSpPr>
        <p:spPr>
          <a:xfrm flipH="1">
            <a:off x="4151006" y="2164254"/>
            <a:ext cx="348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63EA08C-DD74-40AE-9145-7C90EFC2E897}"/>
              </a:ext>
            </a:extLst>
          </p:cNvPr>
          <p:cNvCxnSpPr>
            <a:stCxn id="32" idx="2"/>
            <a:endCxn id="58" idx="1"/>
          </p:cNvCxnSpPr>
          <p:nvPr/>
        </p:nvCxnSpPr>
        <p:spPr>
          <a:xfrm rot="16200000" flipH="1">
            <a:off x="2684421" y="2075316"/>
            <a:ext cx="708217" cy="41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B2633E-BA46-4015-871A-8DFAF85878A9}"/>
              </a:ext>
            </a:extLst>
          </p:cNvPr>
          <p:cNvSpPr txBox="1"/>
          <p:nvPr/>
        </p:nvSpPr>
        <p:spPr>
          <a:xfrm>
            <a:off x="2864004" y="24046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否</a:t>
            </a:r>
            <a:endParaRPr lang="en-US" sz="9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465DD1-1DE0-4F05-8670-8AA5105F17A5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>
            <a:off x="3697772" y="2234737"/>
            <a:ext cx="0" cy="2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FFBA0C-AD0C-4A12-95E5-74E8687F4A6B}"/>
              </a:ext>
            </a:extLst>
          </p:cNvPr>
          <p:cNvSpPr txBox="1"/>
          <p:nvPr/>
        </p:nvSpPr>
        <p:spPr>
          <a:xfrm>
            <a:off x="3385311" y="2230467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登录成功后跳转至首页</a:t>
            </a:r>
            <a:endParaRPr lang="en-US" sz="900"/>
          </a:p>
        </p:txBody>
      </p:sp>
      <p:sp>
        <p:nvSpPr>
          <p:cNvPr id="73" name="Arrow: Notched Right 72">
            <a:extLst>
              <a:ext uri="{FF2B5EF4-FFF2-40B4-BE49-F238E27FC236}">
                <a16:creationId xmlns:a16="http://schemas.microsoft.com/office/drawing/2014/main" id="{654AF5B3-9745-4BC4-A905-529A1AA1281C}"/>
              </a:ext>
            </a:extLst>
          </p:cNvPr>
          <p:cNvSpPr/>
          <p:nvPr/>
        </p:nvSpPr>
        <p:spPr>
          <a:xfrm>
            <a:off x="1434891" y="3047482"/>
            <a:ext cx="1963885" cy="361659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查看自己参该加事件的详情</a:t>
            </a:r>
            <a:endParaRPr lang="en-US" sz="10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0BC156-7419-4FCB-A66B-BDD018EB7224}"/>
              </a:ext>
            </a:extLst>
          </p:cNvPr>
          <p:cNvCxnSpPr/>
          <p:nvPr/>
        </p:nvCxnSpPr>
        <p:spPr>
          <a:xfrm>
            <a:off x="439749" y="2879569"/>
            <a:ext cx="107141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AD99F8-E8B8-488E-9C73-D491CFA00C7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398776" y="3228312"/>
            <a:ext cx="4236233" cy="39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756AB8-F147-4C5A-B130-A0E299A4BCEC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3617870" y="3650528"/>
            <a:ext cx="4017140" cy="48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0E1C7CC-ACB1-4E59-AA0E-D11183954074}"/>
              </a:ext>
            </a:extLst>
          </p:cNvPr>
          <p:cNvSpPr/>
          <p:nvPr/>
        </p:nvSpPr>
        <p:spPr>
          <a:xfrm>
            <a:off x="7654637" y="3105456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返回自己参与者的详情</a:t>
            </a:r>
            <a:endParaRPr lang="en-US" sz="11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9EA7FA8-7D31-4CDE-B8F0-D5CD1FEE3668}"/>
              </a:ext>
            </a:extLst>
          </p:cNvPr>
          <p:cNvSpPr/>
          <p:nvPr/>
        </p:nvSpPr>
        <p:spPr>
          <a:xfrm>
            <a:off x="2847111" y="3542130"/>
            <a:ext cx="770759" cy="2265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</a:t>
            </a:r>
            <a:endParaRPr lang="en-US" sz="11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B8F8F1A-DB16-48F5-A5E3-BA3FD00B50CB}"/>
              </a:ext>
            </a:extLst>
          </p:cNvPr>
          <p:cNvCxnSpPr/>
          <p:nvPr/>
        </p:nvCxnSpPr>
        <p:spPr>
          <a:xfrm>
            <a:off x="439749" y="3990109"/>
            <a:ext cx="1071418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EDB57654-CB56-4303-992B-40174C148F7D}"/>
              </a:ext>
            </a:extLst>
          </p:cNvPr>
          <p:cNvSpPr/>
          <p:nvPr/>
        </p:nvSpPr>
        <p:spPr>
          <a:xfrm>
            <a:off x="1075831" y="4202692"/>
            <a:ext cx="2333337" cy="316778"/>
          </a:xfrm>
          <a:prstGeom prst="notched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查看自己关注者参加该事件的详情</a:t>
            </a:r>
            <a:endParaRPr lang="en-US" sz="1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E62031-62C6-43F1-87FA-B3A12D14D06E}"/>
              </a:ext>
            </a:extLst>
          </p:cNvPr>
          <p:cNvSpPr/>
          <p:nvPr/>
        </p:nvSpPr>
        <p:spPr>
          <a:xfrm>
            <a:off x="7635009" y="417380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返回关注者参与者的详情</a:t>
            </a:r>
            <a:endParaRPr lang="en-US" sz="11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C1687B-F700-45FB-BA5A-4E11775526BE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644008" y="476437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FC9DF57-45C8-49DA-AF4E-48B2B7BA6D19}"/>
              </a:ext>
            </a:extLst>
          </p:cNvPr>
          <p:cNvSpPr/>
          <p:nvPr/>
        </p:nvSpPr>
        <p:spPr>
          <a:xfrm>
            <a:off x="2593851" y="465109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6BE676-42A3-47B8-8DC2-E950E8FBAC19}"/>
              </a:ext>
            </a:extLst>
          </p:cNvPr>
          <p:cNvCxnSpPr>
            <a:cxnSpLocks/>
          </p:cNvCxnSpPr>
          <p:nvPr/>
        </p:nvCxnSpPr>
        <p:spPr>
          <a:xfrm flipV="1">
            <a:off x="3375894" y="434766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E8A4F4-E48C-4FE3-B09B-2D436CB6C50B}"/>
              </a:ext>
            </a:extLst>
          </p:cNvPr>
          <p:cNvCxnSpPr/>
          <p:nvPr/>
        </p:nvCxnSpPr>
        <p:spPr>
          <a:xfrm>
            <a:off x="413611" y="5023636"/>
            <a:ext cx="1071418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Arrow: Notched Right 98">
            <a:extLst>
              <a:ext uri="{FF2B5EF4-FFF2-40B4-BE49-F238E27FC236}">
                <a16:creationId xmlns:a16="http://schemas.microsoft.com/office/drawing/2014/main" id="{8B60575C-5BF6-444D-9A3E-9B1DDE3AC57A}"/>
              </a:ext>
            </a:extLst>
          </p:cNvPr>
          <p:cNvSpPr/>
          <p:nvPr/>
        </p:nvSpPr>
        <p:spPr>
          <a:xfrm>
            <a:off x="1384624" y="5130788"/>
            <a:ext cx="2031680" cy="341170"/>
          </a:xfrm>
          <a:prstGeom prst="notched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查看所有该事件参加者的详情</a:t>
            </a:r>
            <a:endParaRPr lang="en-US" sz="1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F521C61-B98A-4706-BF7C-F3557C41ACE7}"/>
              </a:ext>
            </a:extLst>
          </p:cNvPr>
          <p:cNvSpPr/>
          <p:nvPr/>
        </p:nvSpPr>
        <p:spPr>
          <a:xfrm>
            <a:off x="7635009" y="511301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/>
              <a:t>event</a:t>
            </a:r>
            <a:r>
              <a:rPr lang="zh-CN" altLang="en-US" sz="1100"/>
              <a:t>返回所有参与者的详情</a:t>
            </a:r>
            <a:endParaRPr lang="en-US" sz="11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2633B0-65FE-4F5E-A031-81010AF05307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644008" y="570358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3E22E9A-2A97-455F-9090-C507E4309627}"/>
              </a:ext>
            </a:extLst>
          </p:cNvPr>
          <p:cNvSpPr/>
          <p:nvPr/>
        </p:nvSpPr>
        <p:spPr>
          <a:xfrm>
            <a:off x="2593851" y="559030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18179-C906-4A10-8D3A-6A8906212A95}"/>
              </a:ext>
            </a:extLst>
          </p:cNvPr>
          <p:cNvCxnSpPr>
            <a:cxnSpLocks/>
          </p:cNvCxnSpPr>
          <p:nvPr/>
        </p:nvCxnSpPr>
        <p:spPr>
          <a:xfrm flipV="1">
            <a:off x="3375894" y="528687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Heptagon 46">
            <a:extLst>
              <a:ext uri="{FF2B5EF4-FFF2-40B4-BE49-F238E27FC236}">
                <a16:creationId xmlns:a16="http://schemas.microsoft.com/office/drawing/2014/main" id="{B258CF36-C125-4BC0-ADE9-28CA41476664}"/>
              </a:ext>
            </a:extLst>
          </p:cNvPr>
          <p:cNvSpPr/>
          <p:nvPr/>
        </p:nvSpPr>
        <p:spPr>
          <a:xfrm>
            <a:off x="433833" y="276848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F7AE37E2-DC65-421D-B36C-F8E373872FD1}"/>
              </a:ext>
            </a:extLst>
          </p:cNvPr>
          <p:cNvSpPr/>
          <p:nvPr/>
        </p:nvSpPr>
        <p:spPr>
          <a:xfrm>
            <a:off x="439749" y="3884622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3A6D69B6-1C11-4CBF-8604-2DF9BC9795A0}"/>
              </a:ext>
            </a:extLst>
          </p:cNvPr>
          <p:cNvSpPr/>
          <p:nvPr/>
        </p:nvSpPr>
        <p:spPr>
          <a:xfrm>
            <a:off x="414992" y="492540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6F7F06-BA5C-4668-8C3D-9C46B8FE49E8}"/>
              </a:ext>
            </a:extLst>
          </p:cNvPr>
          <p:cNvCxnSpPr/>
          <p:nvPr/>
        </p:nvCxnSpPr>
        <p:spPr>
          <a:xfrm>
            <a:off x="440301" y="825272"/>
            <a:ext cx="1071418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Heptagon 59">
            <a:extLst>
              <a:ext uri="{FF2B5EF4-FFF2-40B4-BE49-F238E27FC236}">
                <a16:creationId xmlns:a16="http://schemas.microsoft.com/office/drawing/2014/main" id="{6E5E986A-A5E2-42E6-AFD2-1093A919EAA1}"/>
              </a:ext>
            </a:extLst>
          </p:cNvPr>
          <p:cNvSpPr/>
          <p:nvPr/>
        </p:nvSpPr>
        <p:spPr>
          <a:xfrm>
            <a:off x="413611" y="70537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7C501-5F62-4249-9074-6C13D7B0984A}"/>
              </a:ext>
            </a:extLst>
          </p:cNvPr>
          <p:cNvSpPr txBox="1"/>
          <p:nvPr/>
        </p:nvSpPr>
        <p:spPr>
          <a:xfrm>
            <a:off x="120073" y="5821308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PM</a:t>
            </a:r>
            <a:r>
              <a:rPr lang="zh-CN" altLang="en-US"/>
              <a:t>：</a:t>
            </a:r>
            <a:endParaRPr lang="en-US"/>
          </a:p>
          <a:p>
            <a:r>
              <a:rPr lang="en-US" altLang="zh-CN"/>
              <a:t>USER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61" name="Heptagon 60">
            <a:extLst>
              <a:ext uri="{FF2B5EF4-FFF2-40B4-BE49-F238E27FC236}">
                <a16:creationId xmlns:a16="http://schemas.microsoft.com/office/drawing/2014/main" id="{6B4887B0-8ED3-4029-97D9-B9D511CFD3BF}"/>
              </a:ext>
            </a:extLst>
          </p:cNvPr>
          <p:cNvSpPr/>
          <p:nvPr/>
        </p:nvSpPr>
        <p:spPr>
          <a:xfrm>
            <a:off x="87616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3" name="Heptagon 62">
            <a:extLst>
              <a:ext uri="{FF2B5EF4-FFF2-40B4-BE49-F238E27FC236}">
                <a16:creationId xmlns:a16="http://schemas.microsoft.com/office/drawing/2014/main" id="{ED33D927-4695-4509-9F26-9D589091B26A}"/>
              </a:ext>
            </a:extLst>
          </p:cNvPr>
          <p:cNvSpPr/>
          <p:nvPr/>
        </p:nvSpPr>
        <p:spPr>
          <a:xfrm>
            <a:off x="876160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4" name="Heptagon 63">
            <a:extLst>
              <a:ext uri="{FF2B5EF4-FFF2-40B4-BE49-F238E27FC236}">
                <a16:creationId xmlns:a16="http://schemas.microsoft.com/office/drawing/2014/main" id="{2FA97422-FDF9-434E-995D-125E3AD279B0}"/>
              </a:ext>
            </a:extLst>
          </p:cNvPr>
          <p:cNvSpPr/>
          <p:nvPr/>
        </p:nvSpPr>
        <p:spPr>
          <a:xfrm>
            <a:off x="876160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8" name="Heptagon 67">
            <a:extLst>
              <a:ext uri="{FF2B5EF4-FFF2-40B4-BE49-F238E27FC236}">
                <a16:creationId xmlns:a16="http://schemas.microsoft.com/office/drawing/2014/main" id="{8EADF040-213D-4070-85F1-E0C71ABA3313}"/>
              </a:ext>
            </a:extLst>
          </p:cNvPr>
          <p:cNvSpPr/>
          <p:nvPr/>
        </p:nvSpPr>
        <p:spPr>
          <a:xfrm>
            <a:off x="1227135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0" name="Heptagon 69">
            <a:extLst>
              <a:ext uri="{FF2B5EF4-FFF2-40B4-BE49-F238E27FC236}">
                <a16:creationId xmlns:a16="http://schemas.microsoft.com/office/drawing/2014/main" id="{A887FCCC-8AE2-4CA2-B1D2-757E7016B0AA}"/>
              </a:ext>
            </a:extLst>
          </p:cNvPr>
          <p:cNvSpPr/>
          <p:nvPr/>
        </p:nvSpPr>
        <p:spPr>
          <a:xfrm>
            <a:off x="1227135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2" name="Heptagon 71">
            <a:extLst>
              <a:ext uri="{FF2B5EF4-FFF2-40B4-BE49-F238E27FC236}">
                <a16:creationId xmlns:a16="http://schemas.microsoft.com/office/drawing/2014/main" id="{8B28A2ED-7216-494E-B372-FE2AFE72F192}"/>
              </a:ext>
            </a:extLst>
          </p:cNvPr>
          <p:cNvSpPr/>
          <p:nvPr/>
        </p:nvSpPr>
        <p:spPr>
          <a:xfrm>
            <a:off x="1227134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6" name="Heptagon 75">
            <a:extLst>
              <a:ext uri="{FF2B5EF4-FFF2-40B4-BE49-F238E27FC236}">
                <a16:creationId xmlns:a16="http://schemas.microsoft.com/office/drawing/2014/main" id="{D061E2D2-97CB-446D-AB53-C6B29D928671}"/>
              </a:ext>
            </a:extLst>
          </p:cNvPr>
          <p:cNvSpPr/>
          <p:nvPr/>
        </p:nvSpPr>
        <p:spPr>
          <a:xfrm>
            <a:off x="1572586" y="618844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78" name="Heptagon 77">
            <a:extLst>
              <a:ext uri="{FF2B5EF4-FFF2-40B4-BE49-F238E27FC236}">
                <a16:creationId xmlns:a16="http://schemas.microsoft.com/office/drawing/2014/main" id="{806A72D6-DF29-48F4-A4ED-3FB7717DE440}"/>
              </a:ext>
            </a:extLst>
          </p:cNvPr>
          <p:cNvSpPr/>
          <p:nvPr/>
        </p:nvSpPr>
        <p:spPr>
          <a:xfrm>
            <a:off x="1904863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79" name="Heptagon 78">
            <a:extLst>
              <a:ext uri="{FF2B5EF4-FFF2-40B4-BE49-F238E27FC236}">
                <a16:creationId xmlns:a16="http://schemas.microsoft.com/office/drawing/2014/main" id="{2C7F706E-4488-4CA4-A92F-7DBF675EE860}"/>
              </a:ext>
            </a:extLst>
          </p:cNvPr>
          <p:cNvSpPr/>
          <p:nvPr/>
        </p:nvSpPr>
        <p:spPr>
          <a:xfrm>
            <a:off x="158073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71B0D1-B7C9-44F9-B7E1-CB91454ECA58}"/>
              </a:ext>
            </a:extLst>
          </p:cNvPr>
          <p:cNvSpPr/>
          <p:nvPr/>
        </p:nvSpPr>
        <p:spPr>
          <a:xfrm>
            <a:off x="2689718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05CCF-6964-456A-B7FD-715A2D8D1525}"/>
              </a:ext>
            </a:extLst>
          </p:cNvPr>
          <p:cNvSpPr txBox="1"/>
          <p:nvPr/>
        </p:nvSpPr>
        <p:spPr>
          <a:xfrm>
            <a:off x="2907778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角色管理首页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EB66B-0C9A-4923-B84B-9F7C3AFBCA55}"/>
              </a:ext>
            </a:extLst>
          </p:cNvPr>
          <p:cNvSpPr/>
          <p:nvPr/>
        </p:nvSpPr>
        <p:spPr>
          <a:xfrm>
            <a:off x="3059719" y="71839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人员编辑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20532F-00DD-4132-AB5E-66142CE858F0}"/>
              </a:ext>
            </a:extLst>
          </p:cNvPr>
          <p:cNvSpPr/>
          <p:nvPr/>
        </p:nvSpPr>
        <p:spPr>
          <a:xfrm>
            <a:off x="3059718" y="126166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角色编辑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7FD8C3-DC02-4ACB-BEF5-D0A9C691B469}"/>
              </a:ext>
            </a:extLst>
          </p:cNvPr>
          <p:cNvSpPr/>
          <p:nvPr/>
        </p:nvSpPr>
        <p:spPr>
          <a:xfrm>
            <a:off x="5188154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F12CE-F8F3-4067-84F1-3916C70C6251}"/>
              </a:ext>
            </a:extLst>
          </p:cNvPr>
          <p:cNvSpPr txBox="1"/>
          <p:nvPr/>
        </p:nvSpPr>
        <p:spPr>
          <a:xfrm>
            <a:off x="5406214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DF657F-A6D8-493C-B601-B5D0BE8BFB04}"/>
              </a:ext>
            </a:extLst>
          </p:cNvPr>
          <p:cNvSpPr/>
          <p:nvPr/>
        </p:nvSpPr>
        <p:spPr>
          <a:xfrm>
            <a:off x="6081021" y="1668296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3D0176-6E55-441F-9711-03D155325626}"/>
              </a:ext>
            </a:extLst>
          </p:cNvPr>
          <p:cNvSpPr/>
          <p:nvPr/>
        </p:nvSpPr>
        <p:spPr>
          <a:xfrm>
            <a:off x="5406214" y="71839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EF42BF-762E-4488-96F3-36798BA5A909}"/>
              </a:ext>
            </a:extLst>
          </p:cNvPr>
          <p:cNvSpPr/>
          <p:nvPr/>
        </p:nvSpPr>
        <p:spPr>
          <a:xfrm>
            <a:off x="5406214" y="2053052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9B83E-62B9-4130-8D9B-B2D8650C72EF}"/>
              </a:ext>
            </a:extLst>
          </p:cNvPr>
          <p:cNvSpPr txBox="1"/>
          <p:nvPr/>
        </p:nvSpPr>
        <p:spPr>
          <a:xfrm>
            <a:off x="5713990" y="20363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83670-750E-4941-8BE9-FB4EB5BF1E98}"/>
              </a:ext>
            </a:extLst>
          </p:cNvPr>
          <p:cNvCxnSpPr>
            <a:cxnSpLocks/>
          </p:cNvCxnSpPr>
          <p:nvPr/>
        </p:nvCxnSpPr>
        <p:spPr>
          <a:xfrm>
            <a:off x="5406214" y="249510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AB512D-5743-492B-84B4-358C9DC440EB}"/>
              </a:ext>
            </a:extLst>
          </p:cNvPr>
          <p:cNvCxnSpPr>
            <a:cxnSpLocks/>
          </p:cNvCxnSpPr>
          <p:nvPr/>
        </p:nvCxnSpPr>
        <p:spPr>
          <a:xfrm>
            <a:off x="5406214" y="2739865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1DFD9-4938-4374-90F4-742452D0AB98}"/>
              </a:ext>
            </a:extLst>
          </p:cNvPr>
          <p:cNvCxnSpPr>
            <a:cxnSpLocks/>
          </p:cNvCxnSpPr>
          <p:nvPr/>
        </p:nvCxnSpPr>
        <p:spPr>
          <a:xfrm>
            <a:off x="5406214" y="299848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E39FBF-D2C8-4406-A757-FBC4767BB7BA}"/>
              </a:ext>
            </a:extLst>
          </p:cNvPr>
          <p:cNvSpPr txBox="1"/>
          <p:nvPr/>
        </p:nvSpPr>
        <p:spPr>
          <a:xfrm>
            <a:off x="5349146" y="2264269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0BE9C-49F7-4552-9152-E5D529F06892}"/>
              </a:ext>
            </a:extLst>
          </p:cNvPr>
          <p:cNvSpPr txBox="1"/>
          <p:nvPr/>
        </p:nvSpPr>
        <p:spPr>
          <a:xfrm>
            <a:off x="6238654" y="2254720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3FB4D1-8DCB-4B1C-8B39-8EA42FC1891C}"/>
              </a:ext>
            </a:extLst>
          </p:cNvPr>
          <p:cNvSpPr/>
          <p:nvPr/>
        </p:nvSpPr>
        <p:spPr>
          <a:xfrm>
            <a:off x="784932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用户信息编辑表单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FAD2E6-F394-4F4F-A7A9-24AD483ECA06}"/>
              </a:ext>
            </a:extLst>
          </p:cNvPr>
          <p:cNvSpPr txBox="1"/>
          <p:nvPr/>
        </p:nvSpPr>
        <p:spPr>
          <a:xfrm>
            <a:off x="806738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用户编辑界面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7FF83B-C8D1-465E-BC53-8899884F86F6}"/>
              </a:ext>
            </a:extLst>
          </p:cNvPr>
          <p:cNvSpPr/>
          <p:nvPr/>
        </p:nvSpPr>
        <p:spPr>
          <a:xfrm>
            <a:off x="8171385" y="2565930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保存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8B30D5C-FC66-41E7-8E5F-E9589C35367D}"/>
              </a:ext>
            </a:extLst>
          </p:cNvPr>
          <p:cNvSpPr/>
          <p:nvPr/>
        </p:nvSpPr>
        <p:spPr>
          <a:xfrm>
            <a:off x="8171384" y="300786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3D39FF-0157-45C2-B665-B4DD2EE8E401}"/>
              </a:ext>
            </a:extLst>
          </p:cNvPr>
          <p:cNvSpPr/>
          <p:nvPr/>
        </p:nvSpPr>
        <p:spPr>
          <a:xfrm>
            <a:off x="6639648" y="2247026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9C3AE55-EC8D-4704-A5E1-27F127BCFCDF}"/>
              </a:ext>
            </a:extLst>
          </p:cNvPr>
          <p:cNvCxnSpPr>
            <a:cxnSpLocks/>
            <a:stCxn id="56" idx="3"/>
            <a:endCxn id="37" idx="1"/>
          </p:cNvCxnSpPr>
          <p:nvPr/>
        </p:nvCxnSpPr>
        <p:spPr>
          <a:xfrm flipV="1">
            <a:off x="6939762" y="282188"/>
            <a:ext cx="1127624" cy="2087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CBC60E-F0B4-4040-9694-9661AD7D6FC2}"/>
              </a:ext>
            </a:extLst>
          </p:cNvPr>
          <p:cNvSpPr/>
          <p:nvPr/>
        </p:nvSpPr>
        <p:spPr>
          <a:xfrm>
            <a:off x="6524264" y="225472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修改</a:t>
            </a:r>
            <a:endParaRPr lang="en-US" sz="90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5F8DDD3-63DE-4257-A00B-D5E9AC8865E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421380" y="282188"/>
            <a:ext cx="984834" cy="610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792D121-F7F8-48A2-9C67-8E3C92B9C9F4}"/>
              </a:ext>
            </a:extLst>
          </p:cNvPr>
          <p:cNvSpPr/>
          <p:nvPr/>
        </p:nvSpPr>
        <p:spPr>
          <a:xfrm>
            <a:off x="2689718" y="3805529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E2239-A497-4340-AD64-54D9ED95E121}"/>
              </a:ext>
            </a:extLst>
          </p:cNvPr>
          <p:cNvSpPr txBox="1"/>
          <p:nvPr/>
        </p:nvSpPr>
        <p:spPr>
          <a:xfrm>
            <a:off x="2907778" y="3436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86AEF-C852-46EF-8E82-EE4629571987}"/>
              </a:ext>
            </a:extLst>
          </p:cNvPr>
          <p:cNvSpPr/>
          <p:nvPr/>
        </p:nvSpPr>
        <p:spPr>
          <a:xfrm>
            <a:off x="3582585" y="484031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DCE98AC-5BE6-4AAE-A72F-163EB937B141}"/>
              </a:ext>
            </a:extLst>
          </p:cNvPr>
          <p:cNvSpPr/>
          <p:nvPr/>
        </p:nvSpPr>
        <p:spPr>
          <a:xfrm>
            <a:off x="2907778" y="3890416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A21635-D990-4A72-AF1F-5227CBD4F0A6}"/>
              </a:ext>
            </a:extLst>
          </p:cNvPr>
          <p:cNvSpPr/>
          <p:nvPr/>
        </p:nvSpPr>
        <p:spPr>
          <a:xfrm>
            <a:off x="2907778" y="539172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65E4B-40BB-4CAD-A2D4-DA148D6464DF}"/>
              </a:ext>
            </a:extLst>
          </p:cNvPr>
          <p:cNvSpPr txBox="1"/>
          <p:nvPr/>
        </p:nvSpPr>
        <p:spPr>
          <a:xfrm>
            <a:off x="3215554" y="537499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7E44138-F919-4D52-9B20-D0DB96C158EB}"/>
              </a:ext>
            </a:extLst>
          </p:cNvPr>
          <p:cNvCxnSpPr>
            <a:cxnSpLocks/>
          </p:cNvCxnSpPr>
          <p:nvPr/>
        </p:nvCxnSpPr>
        <p:spPr>
          <a:xfrm>
            <a:off x="2907778" y="583377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5CF4B8-5808-49AD-8693-C0B97FD83B24}"/>
              </a:ext>
            </a:extLst>
          </p:cNvPr>
          <p:cNvCxnSpPr>
            <a:cxnSpLocks/>
          </p:cNvCxnSpPr>
          <p:nvPr/>
        </p:nvCxnSpPr>
        <p:spPr>
          <a:xfrm>
            <a:off x="2907778" y="6078540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FF6122-7D75-49F5-890A-F1C5D7EADA27}"/>
              </a:ext>
            </a:extLst>
          </p:cNvPr>
          <p:cNvCxnSpPr>
            <a:cxnSpLocks/>
          </p:cNvCxnSpPr>
          <p:nvPr/>
        </p:nvCxnSpPr>
        <p:spPr>
          <a:xfrm>
            <a:off x="2907778" y="633715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E43A05-FEDA-486C-8223-721B99131BC2}"/>
              </a:ext>
            </a:extLst>
          </p:cNvPr>
          <p:cNvSpPr txBox="1"/>
          <p:nvPr/>
        </p:nvSpPr>
        <p:spPr>
          <a:xfrm>
            <a:off x="2850710" y="5602944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A1168C-2402-4A98-B318-6D83B91E2BB3}"/>
              </a:ext>
            </a:extLst>
          </p:cNvPr>
          <p:cNvSpPr txBox="1"/>
          <p:nvPr/>
        </p:nvSpPr>
        <p:spPr>
          <a:xfrm>
            <a:off x="3749674" y="5597869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ACAC89-6C28-46A8-8FC8-58C552AE29C9}"/>
              </a:ext>
            </a:extLst>
          </p:cNvPr>
          <p:cNvSpPr/>
          <p:nvPr/>
        </p:nvSpPr>
        <p:spPr>
          <a:xfrm>
            <a:off x="4141212" y="5585701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A7FC1-CA93-4E2B-99C6-975DF4601565}"/>
              </a:ext>
            </a:extLst>
          </p:cNvPr>
          <p:cNvSpPr/>
          <p:nvPr/>
        </p:nvSpPr>
        <p:spPr>
          <a:xfrm>
            <a:off x="4025827" y="5593395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添加</a:t>
            </a:r>
            <a:endParaRPr lang="en-US" sz="90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8813106-173D-4A53-9A8A-97B4FA818A22}"/>
              </a:ext>
            </a:extLst>
          </p:cNvPr>
          <p:cNvCxnSpPr>
            <a:stCxn id="9" idx="3"/>
            <a:endCxn id="63" idx="3"/>
          </p:cNvCxnSpPr>
          <p:nvPr/>
        </p:nvCxnSpPr>
        <p:spPr>
          <a:xfrm>
            <a:off x="4421379" y="1435598"/>
            <a:ext cx="56059" cy="2185265"/>
          </a:xfrm>
          <a:prstGeom prst="bentConnector3">
            <a:avLst>
              <a:gd name="adj1" fmla="val 90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8705D0B-D269-45CC-AE34-C321B34B3AE0}"/>
              </a:ext>
            </a:extLst>
          </p:cNvPr>
          <p:cNvSpPr/>
          <p:nvPr/>
        </p:nvSpPr>
        <p:spPr>
          <a:xfrm>
            <a:off x="2914854" y="5171359"/>
            <a:ext cx="524891" cy="1771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HR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CB9547-A985-43BF-8E5E-86C17EE248C5}"/>
              </a:ext>
            </a:extLst>
          </p:cNvPr>
          <p:cNvSpPr/>
          <p:nvPr/>
        </p:nvSpPr>
        <p:spPr>
          <a:xfrm>
            <a:off x="3435993" y="5170654"/>
            <a:ext cx="524891" cy="1683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345224-BB39-46D2-BDFA-225F9B986B06}"/>
              </a:ext>
            </a:extLst>
          </p:cNvPr>
          <p:cNvSpPr/>
          <p:nvPr/>
        </p:nvSpPr>
        <p:spPr>
          <a:xfrm>
            <a:off x="3957132" y="5174597"/>
            <a:ext cx="524891" cy="1601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admin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0604030-E0F9-43B7-A07C-5F9774D0E13F}"/>
              </a:ext>
            </a:extLst>
          </p:cNvPr>
          <p:cNvSpPr/>
          <p:nvPr/>
        </p:nvSpPr>
        <p:spPr>
          <a:xfrm>
            <a:off x="29713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E63BD-2F2C-4924-B8D4-CE7054E8E326}"/>
              </a:ext>
            </a:extLst>
          </p:cNvPr>
          <p:cNvSpPr txBox="1"/>
          <p:nvPr/>
        </p:nvSpPr>
        <p:spPr>
          <a:xfrm>
            <a:off x="51519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角色管理登陆</a:t>
            </a:r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116FDEA-E76B-4D49-8F8C-0405FEFFCC12}"/>
              </a:ext>
            </a:extLst>
          </p:cNvPr>
          <p:cNvSpPr/>
          <p:nvPr/>
        </p:nvSpPr>
        <p:spPr>
          <a:xfrm>
            <a:off x="619195" y="2761176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登陆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2E9DEB-2516-4718-AECB-3E8CC513B6D6}"/>
              </a:ext>
            </a:extLst>
          </p:cNvPr>
          <p:cNvSpPr/>
          <p:nvPr/>
        </p:nvSpPr>
        <p:spPr>
          <a:xfrm>
            <a:off x="632348" y="98263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账号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023B34-9023-44F3-9BE4-4F2E465C249C}"/>
              </a:ext>
            </a:extLst>
          </p:cNvPr>
          <p:cNvSpPr/>
          <p:nvPr/>
        </p:nvSpPr>
        <p:spPr>
          <a:xfrm>
            <a:off x="623285" y="157477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密码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7D566D-0D73-4DE8-9F74-65B92C96F37E}"/>
              </a:ext>
            </a:extLst>
          </p:cNvPr>
          <p:cNvSpPr/>
          <p:nvPr/>
        </p:nvSpPr>
        <p:spPr>
          <a:xfrm>
            <a:off x="5065500" y="97522"/>
            <a:ext cx="5029205" cy="370800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DAC75-CEF4-43D2-A392-DFD2A411ED43}"/>
              </a:ext>
            </a:extLst>
          </p:cNvPr>
          <p:cNvSpPr txBox="1"/>
          <p:nvPr/>
        </p:nvSpPr>
        <p:spPr>
          <a:xfrm>
            <a:off x="7125354" y="3419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简化版</a:t>
            </a:r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74D76EC-3428-4999-BCC9-F7A7818FA102}"/>
              </a:ext>
            </a:extLst>
          </p:cNvPr>
          <p:cNvCxnSpPr>
            <a:stCxn id="98" idx="3"/>
            <a:endCxn id="5" idx="1"/>
          </p:cNvCxnSpPr>
          <p:nvPr/>
        </p:nvCxnSpPr>
        <p:spPr>
          <a:xfrm flipV="1">
            <a:off x="1980856" y="282188"/>
            <a:ext cx="926922" cy="2652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FEEB40-D125-4BFF-9545-8B466CC61932}"/>
              </a:ext>
            </a:extLst>
          </p:cNvPr>
          <p:cNvCxnSpPr>
            <a:stCxn id="98" idx="3"/>
            <a:endCxn id="11" idx="0"/>
          </p:cNvCxnSpPr>
          <p:nvPr/>
        </p:nvCxnSpPr>
        <p:spPr>
          <a:xfrm flipV="1">
            <a:off x="1980856" y="97522"/>
            <a:ext cx="4210188" cy="2837589"/>
          </a:xfrm>
          <a:prstGeom prst="bentConnector4">
            <a:avLst>
              <a:gd name="adj1" fmla="val 10843"/>
              <a:gd name="adj2" fmla="val 100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1CC67-E34A-4142-8AA6-57C16EB26FCC}"/>
              </a:ext>
            </a:extLst>
          </p:cNvPr>
          <p:cNvSpPr/>
          <p:nvPr/>
        </p:nvSpPr>
        <p:spPr>
          <a:xfrm>
            <a:off x="371390" y="3218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B19B2-1CC9-4AC6-ADAE-301B330E98F4}"/>
              </a:ext>
            </a:extLst>
          </p:cNvPr>
          <p:cNvSpPr txBox="1"/>
          <p:nvPr/>
        </p:nvSpPr>
        <p:spPr>
          <a:xfrm>
            <a:off x="588027" y="11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普通角色首页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1DB35B-B7C0-482F-8540-9F4A00E953D4}"/>
              </a:ext>
            </a:extLst>
          </p:cNvPr>
          <p:cNvSpPr/>
          <p:nvPr/>
        </p:nvSpPr>
        <p:spPr>
          <a:xfrm>
            <a:off x="6891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C20226-F6EE-4A46-8A54-2F6C5BA56560}"/>
              </a:ext>
            </a:extLst>
          </p:cNvPr>
          <p:cNvSpPr/>
          <p:nvPr/>
        </p:nvSpPr>
        <p:spPr>
          <a:xfrm>
            <a:off x="15385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CB0D44-1870-4D1E-A5E6-B0531FF72C43}"/>
              </a:ext>
            </a:extLst>
          </p:cNvPr>
          <p:cNvSpPr/>
          <p:nvPr/>
        </p:nvSpPr>
        <p:spPr>
          <a:xfrm>
            <a:off x="6891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D2489B-5CA4-4864-AC45-24074CC40E97}"/>
              </a:ext>
            </a:extLst>
          </p:cNvPr>
          <p:cNvSpPr/>
          <p:nvPr/>
        </p:nvSpPr>
        <p:spPr>
          <a:xfrm>
            <a:off x="15385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DDCA51-0350-43EE-88BA-6B49A34EB809}"/>
              </a:ext>
            </a:extLst>
          </p:cNvPr>
          <p:cNvSpPr/>
          <p:nvPr/>
        </p:nvSpPr>
        <p:spPr>
          <a:xfrm>
            <a:off x="689151" y="567834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9D30B-5897-4CE3-820D-C3D4E4615C1B}"/>
              </a:ext>
            </a:extLst>
          </p:cNvPr>
          <p:cNvSpPr txBox="1"/>
          <p:nvPr/>
        </p:nvSpPr>
        <p:spPr>
          <a:xfrm>
            <a:off x="738332" y="6255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E0FA41-7AFE-4686-98D1-F599F3181E08}"/>
              </a:ext>
            </a:extLst>
          </p:cNvPr>
          <p:cNvSpPr/>
          <p:nvPr/>
        </p:nvSpPr>
        <p:spPr>
          <a:xfrm>
            <a:off x="514904" y="106534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142E3-7F11-4144-9E84-16562D6588CB}"/>
              </a:ext>
            </a:extLst>
          </p:cNvPr>
          <p:cNvSpPr txBox="1"/>
          <p:nvPr/>
        </p:nvSpPr>
        <p:spPr>
          <a:xfrm>
            <a:off x="820281" y="2663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BAF211-66E2-409C-BFA2-3AD793357ADA}"/>
              </a:ext>
            </a:extLst>
          </p:cNvPr>
          <p:cNvSpPr/>
          <p:nvPr/>
        </p:nvSpPr>
        <p:spPr>
          <a:xfrm>
            <a:off x="1650777" y="607910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35FAB0-93AC-44C9-8FA2-BBB5DBF61ED2}"/>
              </a:ext>
            </a:extLst>
          </p:cNvPr>
          <p:cNvSpPr/>
          <p:nvPr/>
        </p:nvSpPr>
        <p:spPr>
          <a:xfrm>
            <a:off x="2678831" y="31602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66196-F6DB-40EA-B8E1-D3968575B8A4}"/>
              </a:ext>
            </a:extLst>
          </p:cNvPr>
          <p:cNvSpPr txBox="1"/>
          <p:nvPr/>
        </p:nvSpPr>
        <p:spPr>
          <a:xfrm>
            <a:off x="3141826" y="134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2DEB7-E8B7-406C-8F9F-7C7DECEB0647}"/>
              </a:ext>
            </a:extLst>
          </p:cNvPr>
          <p:cNvSpPr txBox="1"/>
          <p:nvPr/>
        </p:nvSpPr>
        <p:spPr>
          <a:xfrm>
            <a:off x="2861618" y="452418"/>
            <a:ext cx="17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列出当前用户可使用的角色点后切换</a:t>
            </a:r>
            <a:endParaRPr lang="en-US" sz="12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3B53D9-C98A-4DDD-AB48-2DBF754E7EA5}"/>
              </a:ext>
            </a:extLst>
          </p:cNvPr>
          <p:cNvSpPr/>
          <p:nvPr/>
        </p:nvSpPr>
        <p:spPr>
          <a:xfrm>
            <a:off x="7562485" y="2716112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8A335-3710-4A75-A98A-20DC1FBE3899}"/>
              </a:ext>
            </a:extLst>
          </p:cNvPr>
          <p:cNvSpPr/>
          <p:nvPr/>
        </p:nvSpPr>
        <p:spPr>
          <a:xfrm>
            <a:off x="9789731" y="270622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删除事件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514E5C-E294-4125-BC6B-1FF0D7DE0BA6}"/>
              </a:ext>
            </a:extLst>
          </p:cNvPr>
          <p:cNvSpPr/>
          <p:nvPr/>
        </p:nvSpPr>
        <p:spPr>
          <a:xfrm>
            <a:off x="3035431" y="175963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32A15-C718-4868-BB37-9CF6F64EF404}"/>
              </a:ext>
            </a:extLst>
          </p:cNvPr>
          <p:cNvSpPr txBox="1"/>
          <p:nvPr/>
        </p:nvSpPr>
        <p:spPr>
          <a:xfrm>
            <a:off x="3358555" y="1273340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管理员</a:t>
            </a:r>
            <a:endParaRPr lang="en-US" sz="12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9F549F-90FF-4699-94EE-65F52443A658}"/>
              </a:ext>
            </a:extLst>
          </p:cNvPr>
          <p:cNvSpPr/>
          <p:nvPr/>
        </p:nvSpPr>
        <p:spPr>
          <a:xfrm>
            <a:off x="3035431" y="2777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A50BE5-29A0-44E1-8C99-A8DC60C3FDE4}"/>
              </a:ext>
            </a:extLst>
          </p:cNvPr>
          <p:cNvSpPr txBox="1"/>
          <p:nvPr/>
        </p:nvSpPr>
        <p:spPr>
          <a:xfrm>
            <a:off x="3454735" y="1754696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5778D-5EF6-4DD2-9817-98A6F14E0805}"/>
              </a:ext>
            </a:extLst>
          </p:cNvPr>
          <p:cNvSpPr txBox="1"/>
          <p:nvPr/>
        </p:nvSpPr>
        <p:spPr>
          <a:xfrm>
            <a:off x="3431491" y="2288836"/>
            <a:ext cx="50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02F923-5FA4-4ECD-8EA7-160E60FB9DA0}"/>
              </a:ext>
            </a:extLst>
          </p:cNvPr>
          <p:cNvSpPr txBox="1"/>
          <p:nvPr/>
        </p:nvSpPr>
        <p:spPr>
          <a:xfrm>
            <a:off x="3289096" y="2799287"/>
            <a:ext cx="110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普通用户</a:t>
            </a:r>
            <a:endParaRPr lang="en-US" sz="14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4B6E5D-12A1-4DEA-A089-FFDF64B7C6D3}"/>
              </a:ext>
            </a:extLst>
          </p:cNvPr>
          <p:cNvSpPr/>
          <p:nvPr/>
        </p:nvSpPr>
        <p:spPr>
          <a:xfrm>
            <a:off x="7229008" y="39868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F4B54-5B64-4485-9C03-11582F832575}"/>
              </a:ext>
            </a:extLst>
          </p:cNvPr>
          <p:cNvSpPr txBox="1"/>
          <p:nvPr/>
        </p:nvSpPr>
        <p:spPr>
          <a:xfrm>
            <a:off x="5237772" y="2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4C9F65-7749-40E8-87DD-D49711877BE2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CB54C3-E9CE-49DF-986C-A2CBBE31F7C1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C8D7CE-5032-457B-9511-35D4256691AC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A59D0F-1B54-4CDA-BD97-F8FB05FC1E92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3181B80-27C3-4721-83C7-060139F4C314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95230C3-86E4-48FD-819D-0B36E2EA811D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7BF06D-BC9F-43A3-9CDB-A9A14F703149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2EFE-0FDC-421C-A324-A4A5ABEFAB03}"/>
              </a:ext>
            </a:extLst>
          </p:cNvPr>
          <p:cNvSpPr txBox="1"/>
          <p:nvPr/>
        </p:nvSpPr>
        <p:spPr>
          <a:xfrm>
            <a:off x="5413521" y="264925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210A897-AD0C-4F8E-810A-CF7DBF4D1257}"/>
              </a:ext>
            </a:extLst>
          </p:cNvPr>
          <p:cNvSpPr/>
          <p:nvPr/>
        </p:nvSpPr>
        <p:spPr>
          <a:xfrm>
            <a:off x="4965483" y="3432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96EF0B-C5FE-467B-B993-ACC55B72083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849018-EAF6-4C8E-9AAD-662A32D4FDE9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CF37C5C-229D-4749-95EC-97B057504418}"/>
              </a:ext>
            </a:extLst>
          </p:cNvPr>
          <p:cNvSpPr/>
          <p:nvPr/>
        </p:nvSpPr>
        <p:spPr>
          <a:xfrm>
            <a:off x="3035430" y="126115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92E42C-8154-4D86-8921-E1854895BF10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576601" y="187389"/>
            <a:ext cx="985885" cy="2702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71F3491-54BA-448D-B612-CB5B6BD38CCC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4397091" y="187389"/>
            <a:ext cx="840681" cy="1247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3B74992-744B-4DCE-97A0-AF04F9F8C41A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6644052" y="198121"/>
            <a:ext cx="952008" cy="555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63B1AD-8A66-4958-88B2-C04ABB46C1C8}"/>
              </a:ext>
            </a:extLst>
          </p:cNvPr>
          <p:cNvSpPr/>
          <p:nvPr/>
        </p:nvSpPr>
        <p:spPr>
          <a:xfrm>
            <a:off x="2881373" y="1677304"/>
            <a:ext cx="1669774" cy="15075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FBD2488-C759-4FF0-8A5F-FB60CEC02A1A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2146093" y="170142"/>
            <a:ext cx="735281" cy="2260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A450440-0C84-4DCB-AFA1-279718FE4ADF}"/>
              </a:ext>
            </a:extLst>
          </p:cNvPr>
          <p:cNvSpPr/>
          <p:nvPr/>
        </p:nvSpPr>
        <p:spPr>
          <a:xfrm>
            <a:off x="9479088" y="35250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3CD937-1FF7-421A-980D-5CE897A0B9D7}"/>
              </a:ext>
            </a:extLst>
          </p:cNvPr>
          <p:cNvSpPr txBox="1"/>
          <p:nvPr/>
        </p:nvSpPr>
        <p:spPr>
          <a:xfrm>
            <a:off x="9801147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CBDEA95-EBA8-4480-83E6-DCC77E51A8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65244D7-EAD5-43BC-8FB9-449DB00B7781}"/>
              </a:ext>
            </a:extLst>
          </p:cNvPr>
          <p:cNvSpPr/>
          <p:nvPr/>
        </p:nvSpPr>
        <p:spPr>
          <a:xfrm>
            <a:off x="3035430" y="2263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E06A827-55A9-4603-8F17-1A3C3B971E4A}"/>
              </a:ext>
            </a:extLst>
          </p:cNvPr>
          <p:cNvSpPr/>
          <p:nvPr/>
        </p:nvSpPr>
        <p:spPr>
          <a:xfrm>
            <a:off x="9801147" y="227014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添加步骤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839FFD5-542E-413B-8C6D-AC80CD9F5A39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40ECCC7-EA2F-4FDC-970D-A523B2A2D273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C2CAB6-B56D-4EE3-B1C0-2FB91377B4FB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B384068-36D5-4E74-A60F-A43E546C403E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3E8ABD0-2242-4B80-928A-ACB9F1880C51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59FD3D6-A747-467A-A6D4-E22CCCD57DB2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2D61F2-CCB2-4CFC-BB0E-BD352F35E663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C6EAED-D012-43BD-8452-7C12CF8634CD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2CE8951-A2DA-4779-843B-6919B532DB7D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1F714AD-3570-43E8-889C-EC483A255845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CD1F5C-D62E-460B-A0A4-646F4161E29D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6DA7C5-CE3A-486C-8547-A303EE41B2AD}"/>
              </a:ext>
            </a:extLst>
          </p:cNvPr>
          <p:cNvCxnSpPr>
            <a:stCxn id="102" idx="3"/>
            <a:endCxn id="110" idx="3"/>
          </p:cNvCxnSpPr>
          <p:nvPr/>
        </p:nvCxnSpPr>
        <p:spPr>
          <a:xfrm>
            <a:off x="11233848" y="783743"/>
            <a:ext cx="299267" cy="4462796"/>
          </a:xfrm>
          <a:prstGeom prst="bentConnector3">
            <a:avLst>
              <a:gd name="adj1" fmla="val 176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B8A01AA-6272-4526-B7E3-E6DE42725AC4}"/>
              </a:ext>
            </a:extLst>
          </p:cNvPr>
          <p:cNvSpPr/>
          <p:nvPr/>
        </p:nvSpPr>
        <p:spPr>
          <a:xfrm>
            <a:off x="9834989" y="633156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确认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ECFD18-F093-408F-936F-5D95B54EAA8D}"/>
              </a:ext>
            </a:extLst>
          </p:cNvPr>
          <p:cNvSpPr txBox="1"/>
          <p:nvPr/>
        </p:nvSpPr>
        <p:spPr>
          <a:xfrm>
            <a:off x="9872187" y="4095447"/>
            <a:ext cx="13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当前步骤编辑表单页</a:t>
            </a:r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42E6C96-A28A-4E6A-B712-709C9BBED87E}"/>
              </a:ext>
            </a:extLst>
          </p:cNvPr>
          <p:cNvCxnSpPr>
            <a:stCxn id="121" idx="3"/>
            <a:endCxn id="81" idx="3"/>
          </p:cNvCxnSpPr>
          <p:nvPr/>
        </p:nvCxnSpPr>
        <p:spPr>
          <a:xfrm flipH="1" flipV="1">
            <a:off x="11139975" y="184666"/>
            <a:ext cx="56675" cy="6320830"/>
          </a:xfrm>
          <a:prstGeom prst="bentConnector3">
            <a:avLst>
              <a:gd name="adj1" fmla="val -1342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8C4779F-DD2D-47E3-8645-68ABD83B45C5}"/>
              </a:ext>
            </a:extLst>
          </p:cNvPr>
          <p:cNvCxnSpPr>
            <a:stCxn id="19" idx="3"/>
          </p:cNvCxnSpPr>
          <p:nvPr/>
        </p:nvCxnSpPr>
        <p:spPr>
          <a:xfrm flipV="1">
            <a:off x="1968538" y="182759"/>
            <a:ext cx="1330764" cy="563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8017059-429A-47AC-95B6-5C80054E60BB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0771737-E8A8-4328-BEAD-617EFC6699EE}"/>
              </a:ext>
            </a:extLst>
          </p:cNvPr>
          <p:cNvSpPr/>
          <p:nvPr/>
        </p:nvSpPr>
        <p:spPr>
          <a:xfrm>
            <a:off x="196771" y="3357263"/>
            <a:ext cx="6818480" cy="350073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804E56-DB84-4BE5-8457-17C94F605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3956" y="2562073"/>
            <a:ext cx="934160" cy="720825"/>
          </a:xfrm>
          <a:prstGeom prst="bentConnector3">
            <a:avLst>
              <a:gd name="adj1" fmla="val 4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C124DF6-4C45-4469-A600-ECDA40F2155F}"/>
              </a:ext>
            </a:extLst>
          </p:cNvPr>
          <p:cNvSpPr txBox="1"/>
          <p:nvPr/>
        </p:nvSpPr>
        <p:spPr>
          <a:xfrm>
            <a:off x="470535" y="33821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普通角色事件页</a:t>
            </a:r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F5D44B4-51C4-473A-B52B-3DD8E364D5C8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82B55A1-2221-4700-BF48-1B3F894B25C1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AEAC9-1671-4966-ACE5-947C8A20D166}"/>
              </a:ext>
            </a:extLst>
          </p:cNvPr>
          <p:cNvSpPr txBox="1"/>
          <p:nvPr/>
        </p:nvSpPr>
        <p:spPr>
          <a:xfrm>
            <a:off x="498927" y="3959451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事件详情</a:t>
            </a:r>
            <a:endParaRPr lang="en-US" altLang="zh-CN" sz="1400"/>
          </a:p>
          <a:p>
            <a:r>
              <a:rPr lang="zh-CN" altLang="en-US" sz="1400"/>
              <a:t>如：进行到第几步</a:t>
            </a:r>
            <a:endParaRPr lang="en-US" altLang="zh-CN" sz="1400"/>
          </a:p>
          <a:p>
            <a:r>
              <a:rPr lang="zh-CN" altLang="en-US" sz="1400"/>
              <a:t>当前步骤的详情</a:t>
            </a:r>
            <a:endParaRPr lang="en-US" sz="140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134E0B2F-835C-47FB-8D64-EDDCCD061747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7D39BC2-6424-4883-98E3-651A15B6DBA6}"/>
              </a:ext>
            </a:extLst>
          </p:cNvPr>
          <p:cNvSpPr txBox="1"/>
          <p:nvPr/>
        </p:nvSpPr>
        <p:spPr>
          <a:xfrm>
            <a:off x="5107374" y="342102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62887E-4871-4FD6-9FF3-2D58352E0F92}"/>
              </a:ext>
            </a:extLst>
          </p:cNvPr>
          <p:cNvSpPr txBox="1"/>
          <p:nvPr/>
        </p:nvSpPr>
        <p:spPr>
          <a:xfrm>
            <a:off x="5024361" y="3763858"/>
            <a:ext cx="184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当前事件所有进行人员的进度以及关注者列表</a:t>
            </a:r>
            <a:endParaRPr lang="en-US" sz="1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707834C-5772-43B0-ABC7-3A43B5AF37A0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267547-DE80-4797-8BF4-DF4B5F275DB7}"/>
              </a:ext>
            </a:extLst>
          </p:cNvPr>
          <p:cNvSpPr txBox="1"/>
          <p:nvPr/>
        </p:nvSpPr>
        <p:spPr>
          <a:xfrm>
            <a:off x="5056795" y="4496318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55" name="Heptagon 154">
            <a:extLst>
              <a:ext uri="{FF2B5EF4-FFF2-40B4-BE49-F238E27FC236}">
                <a16:creationId xmlns:a16="http://schemas.microsoft.com/office/drawing/2014/main" id="{D3D4BE3B-8029-4818-B71D-82990FED905D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" name="Heptagon 155">
            <a:extLst>
              <a:ext uri="{FF2B5EF4-FFF2-40B4-BE49-F238E27FC236}">
                <a16:creationId xmlns:a16="http://schemas.microsoft.com/office/drawing/2014/main" id="{E09AAEB4-C355-435C-9CB5-9A87D3178A87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7" name="Heptagon 156">
            <a:extLst>
              <a:ext uri="{FF2B5EF4-FFF2-40B4-BE49-F238E27FC236}">
                <a16:creationId xmlns:a16="http://schemas.microsoft.com/office/drawing/2014/main" id="{55A4B122-E864-43AB-9D39-F5F235A5EF4B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8" name="Heptagon 157">
            <a:extLst>
              <a:ext uri="{FF2B5EF4-FFF2-40B4-BE49-F238E27FC236}">
                <a16:creationId xmlns:a16="http://schemas.microsoft.com/office/drawing/2014/main" id="{EC382698-8F44-498A-8F3D-55A2430DDBED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698E8F62-D652-4F1A-BAD9-87721F6DD2B0}"/>
              </a:ext>
            </a:extLst>
          </p:cNvPr>
          <p:cNvSpPr/>
          <p:nvPr/>
        </p:nvSpPr>
        <p:spPr>
          <a:xfrm>
            <a:off x="5615344" y="5287025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7DD777C-1DA3-432A-950F-71701FC06B3A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BCD0CD6-A8EB-4100-823B-7A2284FC4395}"/>
              </a:ext>
            </a:extLst>
          </p:cNvPr>
          <p:cNvSpPr txBox="1"/>
          <p:nvPr/>
        </p:nvSpPr>
        <p:spPr>
          <a:xfrm>
            <a:off x="2725716" y="3878942"/>
            <a:ext cx="18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当前事件被关注进行人员的进度</a:t>
            </a:r>
            <a:endParaRPr lang="en-US" sz="140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5A287B1-033D-4565-AC37-584C885DD9CF}"/>
              </a:ext>
            </a:extLst>
          </p:cNvPr>
          <p:cNvSpPr/>
          <p:nvPr/>
        </p:nvSpPr>
        <p:spPr>
          <a:xfrm>
            <a:off x="2721312" y="4377259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238A3B-BF17-400A-9376-A0F251209B78}"/>
              </a:ext>
            </a:extLst>
          </p:cNvPr>
          <p:cNvSpPr txBox="1"/>
          <p:nvPr/>
        </p:nvSpPr>
        <p:spPr>
          <a:xfrm>
            <a:off x="2756117" y="4394450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8E7E9A65-AA69-4802-A0D0-E8C447F92590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44F90EEA-05A0-4382-A9E5-EDB9FAF21462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8F06AB72-841D-4A9E-B858-8EE0EC07169C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1" name="Heptagon 180">
            <a:extLst>
              <a:ext uri="{FF2B5EF4-FFF2-40B4-BE49-F238E27FC236}">
                <a16:creationId xmlns:a16="http://schemas.microsoft.com/office/drawing/2014/main" id="{5B071048-C499-4B38-9706-29B477B9FC80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4F387E79-DA9D-41DE-93D1-1A6B88012173}"/>
              </a:ext>
            </a:extLst>
          </p:cNvPr>
          <p:cNvSpPr/>
          <p:nvPr/>
        </p:nvSpPr>
        <p:spPr>
          <a:xfrm>
            <a:off x="2723689" y="5564832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9DAB656-CA64-4188-A314-D5ECA94EDE95}"/>
              </a:ext>
            </a:extLst>
          </p:cNvPr>
          <p:cNvSpPr txBox="1"/>
          <p:nvPr/>
        </p:nvSpPr>
        <p:spPr>
          <a:xfrm>
            <a:off x="2758494" y="5582023"/>
            <a:ext cx="76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Danyu.liu</a:t>
            </a:r>
            <a:endParaRPr lang="en-US" sz="1200"/>
          </a:p>
        </p:txBody>
      </p:sp>
      <p:sp>
        <p:nvSpPr>
          <p:cNvPr id="185" name="Heptagon 184">
            <a:extLst>
              <a:ext uri="{FF2B5EF4-FFF2-40B4-BE49-F238E27FC236}">
                <a16:creationId xmlns:a16="http://schemas.microsoft.com/office/drawing/2014/main" id="{1EDAEFE8-0A5F-466A-83F7-11EB9AD48A78}"/>
              </a:ext>
            </a:extLst>
          </p:cNvPr>
          <p:cNvSpPr/>
          <p:nvPr/>
        </p:nvSpPr>
        <p:spPr>
          <a:xfrm>
            <a:off x="2800558" y="5920368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6" name="Heptagon 185">
            <a:extLst>
              <a:ext uri="{FF2B5EF4-FFF2-40B4-BE49-F238E27FC236}">
                <a16:creationId xmlns:a16="http://schemas.microsoft.com/office/drawing/2014/main" id="{ACC7A0F2-C2ED-453D-AF42-E891B7704FA8}"/>
              </a:ext>
            </a:extLst>
          </p:cNvPr>
          <p:cNvSpPr/>
          <p:nvPr/>
        </p:nvSpPr>
        <p:spPr>
          <a:xfrm>
            <a:off x="3258739" y="592237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7" name="Heptagon 186">
            <a:extLst>
              <a:ext uri="{FF2B5EF4-FFF2-40B4-BE49-F238E27FC236}">
                <a16:creationId xmlns:a16="http://schemas.microsoft.com/office/drawing/2014/main" id="{E0D347FE-5506-4789-9975-D71A7D941D77}"/>
              </a:ext>
            </a:extLst>
          </p:cNvPr>
          <p:cNvSpPr/>
          <p:nvPr/>
        </p:nvSpPr>
        <p:spPr>
          <a:xfrm>
            <a:off x="3701350" y="5920368"/>
            <a:ext cx="347312" cy="276999"/>
          </a:xfrm>
          <a:prstGeom prst="hept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8" name="Heptagon 187">
            <a:extLst>
              <a:ext uri="{FF2B5EF4-FFF2-40B4-BE49-F238E27FC236}">
                <a16:creationId xmlns:a16="http://schemas.microsoft.com/office/drawing/2014/main" id="{F43A8930-6F67-401E-96B9-F2EB818B77A0}"/>
              </a:ext>
            </a:extLst>
          </p:cNvPr>
          <p:cNvSpPr/>
          <p:nvPr/>
        </p:nvSpPr>
        <p:spPr>
          <a:xfrm>
            <a:off x="4129522" y="592208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2091AF2-BCF6-489C-B84A-80A688EA0628}"/>
              </a:ext>
            </a:extLst>
          </p:cNvPr>
          <p:cNvSpPr txBox="1"/>
          <p:nvPr/>
        </p:nvSpPr>
        <p:spPr>
          <a:xfrm>
            <a:off x="2781677" y="336587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PM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DBBD488-A95F-4E37-82BE-4AD17F9B4F26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DB2CA3F-5E56-4561-8829-E679712AB19D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2A69FC0-7A54-4264-8E16-FF90B52C2A22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201" name="Heptagon 200">
            <a:extLst>
              <a:ext uri="{FF2B5EF4-FFF2-40B4-BE49-F238E27FC236}">
                <a16:creationId xmlns:a16="http://schemas.microsoft.com/office/drawing/2014/main" id="{F17099D4-9CD3-49D2-AD58-411F0A407A83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2" name="Heptagon 201">
            <a:extLst>
              <a:ext uri="{FF2B5EF4-FFF2-40B4-BE49-F238E27FC236}">
                <a16:creationId xmlns:a16="http://schemas.microsoft.com/office/drawing/2014/main" id="{AF4BE8DE-2B07-4182-BEF0-EECA0E91F4AC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3" name="Heptagon 202">
            <a:extLst>
              <a:ext uri="{FF2B5EF4-FFF2-40B4-BE49-F238E27FC236}">
                <a16:creationId xmlns:a16="http://schemas.microsoft.com/office/drawing/2014/main" id="{970E31D6-2E3B-4477-9559-5E16C9D7B5EA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4" name="Heptagon 203">
            <a:extLst>
              <a:ext uri="{FF2B5EF4-FFF2-40B4-BE49-F238E27FC236}">
                <a16:creationId xmlns:a16="http://schemas.microsoft.com/office/drawing/2014/main" id="{ED434FFC-C66A-4CFC-8187-395EA044D0F2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631C3D-DE50-403D-B1D9-4371E83FEFD1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9ED5CEC1-7A58-45E5-B4E9-220796361486}"/>
              </a:ext>
            </a:extLst>
          </p:cNvPr>
          <p:cNvSpPr/>
          <p:nvPr/>
        </p:nvSpPr>
        <p:spPr>
          <a:xfrm>
            <a:off x="5608370" y="6409769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1877CEA4-C32D-499E-AEC3-ABF79AF61784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F9CC6496-968B-4A2B-84B7-CFE8A5CC3269}"/>
              </a:ext>
            </a:extLst>
          </p:cNvPr>
          <p:cNvSpPr/>
          <p:nvPr/>
        </p:nvSpPr>
        <p:spPr>
          <a:xfrm>
            <a:off x="7659371" y="636224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156A1E-23B1-47C7-A5A5-182B5113B3EF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A354154-8EA0-4E0C-85C5-706945BC7051}"/>
              </a:ext>
            </a:extLst>
          </p:cNvPr>
          <p:cNvCxnSpPr>
            <a:stCxn id="159" idx="3"/>
            <a:endCxn id="231" idx="1"/>
          </p:cNvCxnSpPr>
          <p:nvPr/>
        </p:nvCxnSpPr>
        <p:spPr>
          <a:xfrm flipV="1">
            <a:off x="6769097" y="3657739"/>
            <a:ext cx="748445" cy="1740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C144FFE7-F015-496C-AABC-7D85C0908DB7}"/>
              </a:ext>
            </a:extLst>
          </p:cNvPr>
          <p:cNvSpPr txBox="1"/>
          <p:nvPr/>
        </p:nvSpPr>
        <p:spPr>
          <a:xfrm>
            <a:off x="7581444" y="3993631"/>
            <a:ext cx="143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998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14613</TotalTime>
  <Words>1723</Words>
  <Application>Microsoft Office PowerPoint</Application>
  <PresentationFormat>Widescreen</PresentationFormat>
  <Paragraphs>353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Chunsen</dc:creator>
  <cp:lastModifiedBy>Zhao, Chunsen</cp:lastModifiedBy>
  <cp:revision>84</cp:revision>
  <dcterms:created xsi:type="dcterms:W3CDTF">2019-04-25T02:06:47Z</dcterms:created>
  <dcterms:modified xsi:type="dcterms:W3CDTF">2019-06-17T10:39:50Z</dcterms:modified>
</cp:coreProperties>
</file>