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7244" autoAdjust="0"/>
  </p:normalViewPr>
  <p:slideViewPr>
    <p:cSldViewPr snapToGrid="0">
      <p:cViewPr varScale="1">
        <p:scale>
          <a:sx n="85" d="100"/>
          <a:sy n="85" d="100"/>
        </p:scale>
        <p:origin x="6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09/07/1442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303-0AD0-446A-AFF2-E9DDB0F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50A4-CF25-4796-8A4A-CB1E014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79812"/>
            <a:ext cx="10353157" cy="3711387"/>
          </a:xfrm>
        </p:spPr>
        <p:txBody>
          <a:bodyPr>
            <a:normAutofit fontScale="85000" lnSpcReduction="20000"/>
          </a:bodyPr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برگشت‌های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معمول زمانی صورت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زودتر از آنچه که باید تغییرات را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یا بعد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متوجه مشکلی در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یا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در این حالت با استفاده از گزینه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–amend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commit –</a:t>
            </a:r>
            <a:r>
              <a:rPr lang="en-US" dirty="0" err="1">
                <a:latin typeface="Times New Roman" panose="02020603050405020304" pitchFamily="18" charset="0"/>
                <a:cs typeface="B Lotus" panose="00000400000000000000" pitchFamily="2" charset="-78"/>
              </a:rPr>
              <a:t>m”new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 tag” -–amend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قبلی اضافه کنید و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نیز ویرایش کنید.</a:t>
            </a: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برداشتن داده از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یکی دیگر از امکانات مورد نیاز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، چرا که در بعضی مواقع کاربر به جای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یا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*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 استفاده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همه‌ی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را به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می‌برد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به پیامی که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status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نمایش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دقت کنید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می‌بینید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نوشته شده است «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use "git restore --staged &lt;file&gt;..." to </a:t>
            </a:r>
            <a:r>
              <a:rPr lang="en-US" dirty="0" err="1">
                <a:latin typeface="Times New Roman" panose="02020603050405020304" pitchFamily="18" charset="0"/>
                <a:cs typeface="B Lotus" panose="00000400000000000000" pitchFamily="2" charset="-78"/>
              </a:rPr>
              <a:t>unstage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» که نحوه خارج کردن فایل( ها ) از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نشان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بازگرداندن فایل به وضعیتی که در آخرین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داشته است یکی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راه‌های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معمول برای درست کردن چیزی است که خراب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کرده‌ایم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، با این کار تمام تغییراتی که از آخرین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بر روی یک فایل صورت گرفته است برگردانده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 فایل به وضعیت سابق خود باز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می‌گردد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انجام این کار مجددا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راهنمایی‌های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status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دقت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: «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use "git restore &lt;file&gt;..." to discard changes in working directory</a:t>
            </a:r>
            <a:r>
              <a:rPr lang="fa-IR">
                <a:latin typeface="Times New Roman" panose="02020603050405020304" pitchFamily="18" charset="0"/>
                <a:cs typeface="B Lotus" panose="00000400000000000000" pitchFamily="2" charset="-78"/>
              </a:rPr>
              <a:t> ».</a:t>
            </a: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29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fa-IR" sz="4000" dirty="0"/>
              <a:t>فهرست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058751"/>
          </a:xfrm>
        </p:spPr>
        <p:txBody>
          <a:bodyPr anchor="t">
            <a:normAutofit fontScale="70000" lnSpcReduction="20000"/>
          </a:bodyPr>
          <a:lstStyle/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en-US" sz="20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Remote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Pull/Push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Feature 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  <a:p>
            <a:pPr marL="36900" indent="0">
              <a:buNone/>
            </a:pPr>
            <a:endParaRPr lang="en-US" sz="24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-1817"/>
            <a:ext cx="10368923" cy="1250408"/>
          </a:xfrm>
        </p:spPr>
        <p:txBody>
          <a:bodyPr/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49532"/>
            <a:ext cx="10368923" cy="50919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marL="450000" lvl="1" indent="0">
              <a:buNone/>
            </a:pPr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22" y="1058342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3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09481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/>
          <p:nvPr/>
        </p:nvCxnSpPr>
        <p:spPr>
          <a:xfrm flipH="1">
            <a:off x="4805082" y="3720353"/>
            <a:ext cx="3792071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03" y="3783108"/>
            <a:ext cx="2398671" cy="287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7897906" y="51143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اسنپشات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7561"/>
          </a:xfrm>
        </p:spPr>
        <p:txBody>
          <a:bodyPr>
            <a:normAutofit fontScale="70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شما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</a:rPr>
              <a:t>core.editor</a:t>
            </a:r>
            <a:r>
              <a:rPr lang="en-US" dirty="0">
                <a:effectLst/>
                <a:latin typeface="Consolas" panose="020B0609020204030204" pitchFamily="49" charset="0"/>
              </a:rPr>
              <a:t> "'C:/Program Files/Notepad++/notepad++.exe' -</a:t>
            </a:r>
            <a:r>
              <a:rPr lang="en-US" dirty="0" err="1">
                <a:effectLst/>
                <a:latin typeface="Consolas" panose="020B0609020204030204" pitchFamily="49" charset="0"/>
              </a:rPr>
              <a:t>multiInst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notabbar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nosession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noPlugin</a:t>
            </a:r>
            <a:endParaRPr lang="fa-IR" dirty="0"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میتوان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ریپازیتوری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همان گونه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قبلتر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 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تریگر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که در آینده برای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میتوانید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318</TotalTime>
  <Words>2550</Words>
  <Application>Microsoft Office PowerPoint</Application>
  <PresentationFormat>Widescreen</PresentationFormat>
  <Paragraphs>115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Besmellah 1</vt:lpstr>
      <vt:lpstr>Calibri</vt:lpstr>
      <vt:lpstr>Consolas</vt:lpstr>
      <vt:lpstr>Goudy Old Style</vt:lpstr>
      <vt:lpstr>Times New Roman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  <vt:lpstr>برگرداندن تغییرات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adb</cp:lastModifiedBy>
  <cp:revision>3</cp:revision>
  <dcterms:created xsi:type="dcterms:W3CDTF">2021-02-20T08:17:11Z</dcterms:created>
  <dcterms:modified xsi:type="dcterms:W3CDTF">2021-02-20T13:41:34Z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