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57244" autoAdjust="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14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22/07/1442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Lotus" panose="00000400000000000000" pitchFamily="2" charset="-78"/>
              </a:rPr>
              <a:t>برای اینکه بتوانید در هر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گیت</a:t>
            </a:r>
            <a:r>
              <a:rPr lang="fa-IR" dirty="0">
                <a:cs typeface="B Lotus" panose="00000400000000000000" pitchFamily="2" charset="-78"/>
              </a:rPr>
              <a:t> همکاری کنید، دانستن </a:t>
            </a:r>
            <a:r>
              <a:rPr lang="fa-IR" dirty="0" err="1">
                <a:cs typeface="B Lotus" panose="00000400000000000000" pitchFamily="2" charset="-78"/>
              </a:rPr>
              <a:t>شیوهٔ</a:t>
            </a:r>
            <a:r>
              <a:rPr lang="fa-IR" dirty="0">
                <a:cs typeface="B Lotus" panose="00000400000000000000" pitchFamily="2" charset="-78"/>
              </a:rPr>
              <a:t> مدیریت </a:t>
            </a:r>
            <a:r>
              <a:rPr lang="fa-IR" dirty="0" err="1">
                <a:cs typeface="B Lotus" panose="00000400000000000000" pitchFamily="2" charset="-78"/>
              </a:rPr>
              <a:t>مخزن‌های</a:t>
            </a:r>
            <a:r>
              <a:rPr lang="fa-IR" dirty="0">
                <a:cs typeface="B Lotus" panose="00000400000000000000" pitchFamily="2" charset="-78"/>
              </a:rPr>
              <a:t> ریموت لازم است. مخازن ریموت یک نسخه از </a:t>
            </a:r>
            <a:r>
              <a:rPr lang="fa-IR" dirty="0" err="1">
                <a:cs typeface="B Lotus" panose="00000400000000000000" pitchFamily="2" charset="-78"/>
              </a:rPr>
              <a:t>پروژهٔ</a:t>
            </a:r>
            <a:r>
              <a:rPr lang="fa-IR" dirty="0">
                <a:cs typeface="B Lotus" panose="00000400000000000000" pitchFamily="2" charset="-78"/>
              </a:rPr>
              <a:t> شما هستند که در اینترنت یا جایی دیگر در شبکه قرار دارند. </a:t>
            </a:r>
            <a:r>
              <a:rPr lang="fa-IR" dirty="0" err="1">
                <a:cs typeface="B Lotus" panose="00000400000000000000" pitchFamily="2" charset="-78"/>
              </a:rPr>
              <a:t>می‌توانید</a:t>
            </a:r>
            <a:r>
              <a:rPr lang="fa-IR" dirty="0">
                <a:cs typeface="B Lotus" panose="00000400000000000000" pitchFamily="2" charset="-78"/>
              </a:rPr>
              <a:t> چند تا از آنها داشته باشید که معمولاً هر کدام برای شما یا فقط قابل خواندن یا خواندنی/نوشتی هستند. همکاری با دیگران شامل درگیری با مدیریت این مخازن ریموت و پوش و پول کردن داده از و به آنها به هنگام اشتراک کار است. مدیریت مخازن ریموت به مفهوم دانستن نحوه افزودن مخازن ریموت، حذف کردن </a:t>
            </a:r>
            <a:r>
              <a:rPr lang="fa-IR" dirty="0" err="1">
                <a:cs typeface="B Lotus" panose="00000400000000000000" pitchFamily="2" charset="-78"/>
              </a:rPr>
              <a:t>ریموت‌های</a:t>
            </a:r>
            <a:r>
              <a:rPr lang="fa-IR" dirty="0">
                <a:cs typeface="B Lotus" panose="00000400000000000000" pitchFamily="2" charset="-78"/>
              </a:rPr>
              <a:t> </a:t>
            </a:r>
            <a:r>
              <a:rPr lang="fa-IR" dirty="0" err="1">
                <a:cs typeface="B Lotus" panose="00000400000000000000" pitchFamily="2" charset="-78"/>
              </a:rPr>
              <a:t>منقضی</a:t>
            </a:r>
            <a:r>
              <a:rPr lang="fa-IR" dirty="0">
                <a:cs typeface="B Lotus" panose="00000400000000000000" pitchFamily="2" charset="-78"/>
              </a:rPr>
              <a:t>، مدیریت </a:t>
            </a:r>
            <a:r>
              <a:rPr lang="fa-IR" dirty="0" err="1">
                <a:cs typeface="B Lotus" panose="00000400000000000000" pitchFamily="2" charset="-78"/>
              </a:rPr>
              <a:t>شاخه‌های</a:t>
            </a:r>
            <a:r>
              <a:rPr lang="fa-IR" dirty="0">
                <a:cs typeface="B Lotus" panose="00000400000000000000" pitchFamily="2" charset="-78"/>
              </a:rPr>
              <a:t> گوناگون ریموت و تعریف آنها به عنوان </a:t>
            </a:r>
            <a:r>
              <a:rPr lang="fa-IR" dirty="0" err="1">
                <a:cs typeface="B Lotus" panose="00000400000000000000" pitchFamily="2" charset="-78"/>
              </a:rPr>
              <a:t>دنبال‌شده</a:t>
            </a:r>
            <a:r>
              <a:rPr lang="fa-IR" dirty="0">
                <a:cs typeface="B Lotus" panose="00000400000000000000" pitchFamily="2" charset="-78"/>
              </a:rPr>
              <a:t> یا </a:t>
            </a:r>
            <a:r>
              <a:rPr lang="fa-IR" dirty="0" err="1">
                <a:cs typeface="B Lotus" panose="00000400000000000000" pitchFamily="2" charset="-78"/>
              </a:rPr>
              <a:t>دنبال‌شنده</a:t>
            </a:r>
            <a:r>
              <a:rPr lang="fa-IR" dirty="0">
                <a:cs typeface="B Lotus" panose="00000400000000000000" pitchFamily="2" charset="-78"/>
              </a:rPr>
              <a:t> و غیره است. در این بخش ما درباره برخی از مهارت‌‌های مدیریت-ریموت </a:t>
            </a:r>
            <a:r>
              <a:rPr lang="fa-IR" dirty="0" err="1">
                <a:cs typeface="B Lotus" panose="00000400000000000000" pitchFamily="2" charset="-78"/>
              </a:rPr>
              <a:t>صبحت</a:t>
            </a:r>
            <a:r>
              <a:rPr lang="fa-IR" dirty="0">
                <a:cs typeface="B Lotus" panose="00000400000000000000" pitchFamily="2" charset="-78"/>
              </a:rPr>
              <a:t> خواهیم کرد.</a:t>
            </a:r>
          </a:p>
          <a:p>
            <a:pPr algn="r" rtl="1"/>
            <a:endParaRPr lang="fa-IR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303-0AD0-446A-AFF2-E9DDB0F8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8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50A4-CF25-4796-8A4A-CB1E0146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79812"/>
            <a:ext cx="10353157" cy="3711387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برگشت‌های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معمول زمانی صورت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زودتر از آنچه که باید تغییرات را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کرده‌اید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یا بعد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متوجه مشکلی در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یا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در این حالت با استفاده از گزینه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–amend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commit –</a:t>
            </a:r>
            <a:r>
              <a:rPr lang="en-US" dirty="0" err="1">
                <a:latin typeface="Times New Roman" panose="02020603050405020304" pitchFamily="18" charset="0"/>
                <a:cs typeface="B Lotus" panose="00000400000000000000" pitchFamily="2" charset="-78"/>
              </a:rPr>
              <a:t>m”new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 tag” -–amend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قبلی اضافه کنید و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را نیز ویرایش کنید.</a:t>
            </a: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برداشتن داده از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یکی دیگر از امکانات مورد نیاز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می‌باشد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، چرا که در بعضی مواقع کاربر به جای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یا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add *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 استفاده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همه‌ی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را به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می‌برد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اگر به پیامی که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status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نمایش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دقت کنید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می‌بینید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که نوشته شده است «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use "git restore --staged &lt;file&gt;..." to </a:t>
            </a:r>
            <a:r>
              <a:rPr lang="en-US" dirty="0" err="1">
                <a:latin typeface="Times New Roman" panose="02020603050405020304" pitchFamily="18" charset="0"/>
                <a:cs typeface="B Lotus" panose="00000400000000000000" pitchFamily="2" charset="-78"/>
              </a:rPr>
              <a:t>unstage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» که نحوه خارج کردن فایل( ها ) از حالت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نشان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بازگرداندن فایل به وضعیتی که در آخرین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داشته است یکی 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راه‌های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معمول برای درست کردن چیزی است که خراب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کرده‌ایم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، با این کار تمام تغییراتی که از آخرین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بر روی یک فایل صورت گرفته است برگردانده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و فایل به وضعیت سابق خود باز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می‌گردد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انجام این کار مجددا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راهنمایی‌های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دستور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 status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دقت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می‌کنیم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: «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use "git restore &lt;file&gt;..." to discard changes in working directory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».</a:t>
            </a:r>
          </a:p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البته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ماامکان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بازگشت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قبلی را نیز داریم که در آینده به آن خواهیم پرداخت.</a:t>
            </a:r>
          </a:p>
          <a:p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29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1427-7F9A-423C-B18A-044F79B2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ریموت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E2A9-28DC-430D-A183-22754EEB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ریموت چیست؟</a:t>
            </a:r>
          </a:p>
          <a:p>
            <a:pPr lvl="1"/>
            <a:r>
              <a:rPr lang="fa-IR" dirty="0"/>
              <a:t>مشاهده </a:t>
            </a:r>
            <a:r>
              <a:rPr lang="fa-IR" dirty="0" err="1"/>
              <a:t>ریموت‌ها</a:t>
            </a:r>
            <a:r>
              <a:rPr lang="fa-IR" dirty="0"/>
              <a:t>: مشاهده </a:t>
            </a:r>
            <a:r>
              <a:rPr lang="fa-IR" dirty="0" err="1"/>
              <a:t>ریموت‌ها</a:t>
            </a:r>
            <a:r>
              <a:rPr lang="fa-IR" dirty="0"/>
              <a:t> به سادگی با دستور </a:t>
            </a:r>
            <a:r>
              <a:rPr lang="en-US" dirty="0"/>
              <a:t>git remote</a:t>
            </a:r>
            <a:r>
              <a:rPr lang="fa-IR" dirty="0"/>
              <a:t> امکان پذیر است.</a:t>
            </a:r>
          </a:p>
          <a:p>
            <a:pPr lvl="1"/>
            <a:r>
              <a:rPr lang="fa-IR" dirty="0"/>
              <a:t>اضافه کردن مخازن ریموت: </a:t>
            </a:r>
            <a:r>
              <a:rPr lang="fa-IR" dirty="0" err="1"/>
              <a:t>مخازنی</a:t>
            </a:r>
            <a:r>
              <a:rPr lang="fa-IR" dirty="0"/>
              <a:t> که به وسیله دستور </a:t>
            </a:r>
            <a:r>
              <a:rPr lang="en-US" dirty="0"/>
              <a:t>git clone</a:t>
            </a:r>
            <a:r>
              <a:rPr lang="fa-IR" dirty="0"/>
              <a:t> بر روی کامپیوتر خود کپی کردید همواره یک ریموت( </a:t>
            </a:r>
            <a:r>
              <a:rPr lang="fa-IR" dirty="0" err="1"/>
              <a:t>ریموتی</a:t>
            </a:r>
            <a:r>
              <a:rPr lang="fa-IR" dirty="0"/>
              <a:t> که کلون از آن صورت گرفته ) دارند اما برای اضافه کردن ریموت جدید به یک مخزن محلی میتوانید از دستور </a:t>
            </a:r>
            <a:r>
              <a:rPr lang="en-US" dirty="0"/>
              <a:t>git remote add &lt;</a:t>
            </a:r>
            <a:r>
              <a:rPr lang="en-US" dirty="0" err="1"/>
              <a:t>shortname</a:t>
            </a:r>
            <a:r>
              <a:rPr lang="en-US" dirty="0"/>
              <a:t>&gt; 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fa-IR" dirty="0"/>
              <a:t> استفاده کنید که یک ریموت با </a:t>
            </a:r>
            <a:r>
              <a:rPr lang="fa-IR" dirty="0" err="1"/>
              <a:t>ادرس</a:t>
            </a:r>
            <a:r>
              <a:rPr lang="fa-IR" dirty="0"/>
              <a:t> نوشته شده و نام دلخواه به مخزن شما اضافه </a:t>
            </a:r>
            <a:r>
              <a:rPr lang="fa-IR" dirty="0" err="1"/>
              <a:t>می‌کند</a:t>
            </a:r>
            <a:r>
              <a:rPr lang="fa-IR" dirty="0"/>
              <a:t>.</a:t>
            </a:r>
          </a:p>
          <a:p>
            <a:pPr lvl="1"/>
            <a:r>
              <a:rPr lang="fa-IR" dirty="0" err="1"/>
              <a:t>فچ</a:t>
            </a:r>
            <a:r>
              <a:rPr lang="fa-IR" dirty="0"/>
              <a:t> و پول کردن از </a:t>
            </a:r>
            <a:r>
              <a:rPr lang="fa-IR" dirty="0" err="1"/>
              <a:t>ریموت‌ها</a:t>
            </a:r>
            <a:r>
              <a:rPr lang="fa-IR" dirty="0"/>
              <a:t>: دستور </a:t>
            </a:r>
            <a:r>
              <a:rPr lang="en-US" dirty="0"/>
              <a:t>git fetch &lt;remote&gt;</a:t>
            </a:r>
            <a:r>
              <a:rPr lang="fa-IR" dirty="0"/>
              <a:t> تمام اطلاعات روی ریموت که روی سیستم محلی شما وجود ندارند را روی سیستم محلی شما کپی میکند. دستور </a:t>
            </a:r>
            <a:r>
              <a:rPr lang="en-US" dirty="0"/>
              <a:t>git pull &lt;remote&gt;</a:t>
            </a:r>
            <a:r>
              <a:rPr lang="fa-IR" dirty="0"/>
              <a:t> علاوه بر کپی کردن اطلاعات از سرور این اطلاعات را با اطلاعات محلی شما نیز ادغام میکند.</a:t>
            </a:r>
          </a:p>
          <a:p>
            <a:pPr lvl="1"/>
            <a:r>
              <a:rPr lang="fa-IR" dirty="0"/>
              <a:t>پوش کردن به ریموت: در </a:t>
            </a:r>
            <a:r>
              <a:rPr lang="fa-IR" dirty="0" err="1"/>
              <a:t>مرحله‌ای</a:t>
            </a:r>
            <a:r>
              <a:rPr lang="fa-IR" dirty="0"/>
              <a:t> شما نیاز دارید که تغییرات اعمال شده روی نسخه محلی( </a:t>
            </a:r>
            <a:r>
              <a:rPr lang="fa-IR" dirty="0" err="1"/>
              <a:t>کامیت‌ها</a:t>
            </a:r>
            <a:r>
              <a:rPr lang="fa-IR" dirty="0"/>
              <a:t> ) را به ریموت خود ارسال کنید، این کار با دستور  </a:t>
            </a:r>
            <a:r>
              <a:rPr lang="en-US" dirty="0"/>
              <a:t>git push &lt;remote&gt; &lt;branch&gt;</a:t>
            </a:r>
            <a:r>
              <a:rPr lang="fa-IR" dirty="0"/>
              <a:t> صورت میگیرد که در آینده به موضوع </a:t>
            </a:r>
            <a:r>
              <a:rPr lang="fa-IR" dirty="0" err="1"/>
              <a:t>برنچ</a:t>
            </a:r>
            <a:r>
              <a:rPr lang="fa-IR" dirty="0"/>
              <a:t> خواهیم پرداخت.</a:t>
            </a:r>
          </a:p>
          <a:p>
            <a:pPr lvl="1"/>
            <a:r>
              <a:rPr lang="fa-IR" dirty="0"/>
              <a:t>تغییر نام و حذف ریموت: با دستور </a:t>
            </a:r>
            <a:r>
              <a:rPr lang="fr-FR" dirty="0"/>
              <a:t>git </a:t>
            </a:r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en-US" dirty="0"/>
              <a:t>&lt;old name&gt; &lt;new name&gt;</a:t>
            </a:r>
            <a:r>
              <a:rPr lang="fa-IR" dirty="0"/>
              <a:t> به سادگی میتوانید نام ریموت را تغییر بدهید و با دستور </a:t>
            </a:r>
            <a:r>
              <a:rPr lang="en-US" dirty="0"/>
              <a:t>git remote remove &lt;name&gt;</a:t>
            </a:r>
            <a:r>
              <a:rPr lang="fa-IR" dirty="0"/>
              <a:t> میتوانید ریموت و تمام </a:t>
            </a:r>
            <a:r>
              <a:rPr lang="fa-IR" dirty="0" err="1"/>
              <a:t>برنچ‌های</a:t>
            </a:r>
            <a:r>
              <a:rPr lang="fa-IR" dirty="0"/>
              <a:t> پیگیر و </a:t>
            </a:r>
            <a:r>
              <a:rPr lang="fa-IR" dirty="0" err="1"/>
              <a:t>پیکربندی</a:t>
            </a:r>
            <a:r>
              <a:rPr lang="fa-IR" dirty="0"/>
              <a:t> </a:t>
            </a:r>
            <a:r>
              <a:rPr lang="fa-IR"/>
              <a:t>های مربوط به ریموت را پاک کنید.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6135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fa-IR" sz="4000" dirty="0"/>
              <a:t>فهرست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058751"/>
          </a:xfrm>
        </p:spPr>
        <p:txBody>
          <a:bodyPr anchor="t">
            <a:normAutofit fontScale="70000" lnSpcReduction="20000"/>
          </a:bodyPr>
          <a:lstStyle/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fa-IR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ریموت</a:t>
            </a:r>
            <a:endParaRPr lang="en-US" sz="20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en-US" sz="20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Pull/Push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Feature 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  <a:p>
            <a:pPr marL="36900" indent="0">
              <a:buNone/>
            </a:pPr>
            <a:endParaRPr lang="en-US" sz="24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-1817"/>
            <a:ext cx="10368923" cy="1250408"/>
          </a:xfrm>
        </p:spPr>
        <p:txBody>
          <a:bodyPr/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49532"/>
            <a:ext cx="10368923" cy="50919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marL="450000" lvl="1" indent="0">
              <a:buNone/>
            </a:pPr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22" y="1058342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3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09481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/>
          <p:nvPr/>
        </p:nvCxnSpPr>
        <p:spPr>
          <a:xfrm flipH="1">
            <a:off x="4805082" y="3720353"/>
            <a:ext cx="3792071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03" y="3783108"/>
            <a:ext cx="2398671" cy="287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7897906" y="51143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اسنپشات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7561"/>
          </a:xfrm>
        </p:spPr>
        <p:txBody>
          <a:bodyPr>
            <a:normAutofit fontScale="70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شما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</a:rPr>
              <a:t>core.editor</a:t>
            </a:r>
            <a:r>
              <a:rPr lang="en-US" dirty="0">
                <a:effectLst/>
                <a:latin typeface="Consolas" panose="020B0609020204030204" pitchFamily="49" charset="0"/>
              </a:rPr>
              <a:t> "'C:/Program Files/Notepad++/notepad++.exe' -</a:t>
            </a:r>
            <a:r>
              <a:rPr lang="en-US" dirty="0" err="1">
                <a:effectLst/>
                <a:latin typeface="Consolas" panose="020B0609020204030204" pitchFamily="49" charset="0"/>
              </a:rPr>
              <a:t>multiInst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notabbar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nosession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noPlugin</a:t>
            </a:r>
            <a:endParaRPr lang="fa-IR" dirty="0"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میتوان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ریپازیتوری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همان گونه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قبلتر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 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تریگر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که در آینده برای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میتوانید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360</TotalTime>
  <Words>2947</Words>
  <Application>Microsoft Office PowerPoint</Application>
  <PresentationFormat>Widescreen</PresentationFormat>
  <Paragraphs>125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Besmellah 1</vt:lpstr>
      <vt:lpstr>Calibri</vt:lpstr>
      <vt:lpstr>Consolas</vt:lpstr>
      <vt:lpstr>Goudy Old Style</vt:lpstr>
      <vt:lpstr>Times New Roman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  <vt:lpstr>برگرداندن تغییرات</vt:lpstr>
      <vt:lpstr>ریموت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Adibi</cp:lastModifiedBy>
  <cp:revision>5</cp:revision>
  <dcterms:created xsi:type="dcterms:W3CDTF">2021-02-20T08:17:11Z</dcterms:created>
  <dcterms:modified xsi:type="dcterms:W3CDTF">2021-03-04T21:34:41Z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