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Lst>
  <p:notesMasterIdLst>
    <p:notesMasterId r:id="rId18"/>
  </p:notesMasterIdLst>
  <p:handoutMasterIdLst>
    <p:handoutMasterId r:id="rId19"/>
  </p:handoutMasterIdLst>
  <p:sldIdLst>
    <p:sldId id="256" r:id="rId5"/>
    <p:sldId id="257" r:id="rId6"/>
    <p:sldId id="258" r:id="rId7"/>
    <p:sldId id="259" r:id="rId8"/>
    <p:sldId id="263" r:id="rId9"/>
    <p:sldId id="264" r:id="rId10"/>
    <p:sldId id="265" r:id="rId11"/>
    <p:sldId id="266" r:id="rId12"/>
    <p:sldId id="269" r:id="rId13"/>
    <p:sldId id="270" r:id="rId14"/>
    <p:sldId id="267" r:id="rId15"/>
    <p:sldId id="268" r:id="rId16"/>
    <p:sldId id="262" r:id="rId17"/>
  </p:sldIdLst>
  <p:sldSz cx="12192000" cy="6858000"/>
  <p:notesSz cx="6858000" cy="9144000"/>
  <p:defaultTextStyle>
    <a:defPPr rtl="0">
      <a:defRPr lang="vi-v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D12F04-5710-44CB-ACAF-FED27E562706}" v="35" dt="2022-11-09T01:47:59.178"/>
    <p1510:client id="{42E46AC8-66D8-4C36-91D9-028791D2CCD9}" v="248" dt="2022-11-01T11:59:50.994"/>
    <p1510:client id="{5D24BE31-870A-4FBC-AA40-38AF955DADE5}" v="297" dt="2022-11-01T14:51:55.810"/>
    <p1510:client id="{A51206DC-4C99-427E-B6B7-BF1687A4C802}" v="295" dt="2022-11-08T12:42:04.285"/>
    <p1510:client id="{C5C44B6B-F8C9-483C-B6F6-E6FF6845723A}" v="210" dt="2022-11-02T02:49:25.197"/>
    <p1510:client id="{F21C8E7D-26C1-4517-9243-B154CE1E68E1}" v="31" dt="2022-11-09T02:57:16.1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autoAdjust="0"/>
  </p:normalViewPr>
  <p:slideViewPr>
    <p:cSldViewPr snapToGrid="0">
      <p:cViewPr varScale="1">
        <p:scale>
          <a:sx n="74" d="100"/>
          <a:sy n="74" d="100"/>
        </p:scale>
        <p:origin x="336"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96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 Tien" userId="5abfd874a6ce66ac" providerId="Windows Live" clId="Web-{A51206DC-4C99-427E-B6B7-BF1687A4C802}"/>
    <pc:docChg chg="addSld modSld">
      <pc:chgData name="Dat Tien" userId="5abfd874a6ce66ac" providerId="Windows Live" clId="Web-{A51206DC-4C99-427E-B6B7-BF1687A4C802}" dt="2022-11-08T12:42:04.285" v="284" actId="1076"/>
      <pc:docMkLst>
        <pc:docMk/>
      </pc:docMkLst>
      <pc:sldChg chg="modTransition">
        <pc:chgData name="Dat Tien" userId="5abfd874a6ce66ac" providerId="Windows Live" clId="Web-{A51206DC-4C99-427E-B6B7-BF1687A4C802}" dt="2022-11-08T12:25:51.531" v="212"/>
        <pc:sldMkLst>
          <pc:docMk/>
          <pc:sldMk cId="2635184115" sldId="262"/>
        </pc:sldMkLst>
      </pc:sldChg>
      <pc:sldChg chg="modTransition">
        <pc:chgData name="Dat Tien" userId="5abfd874a6ce66ac" providerId="Windows Live" clId="Web-{A51206DC-4C99-427E-B6B7-BF1687A4C802}" dt="2022-11-08T12:25:36.234" v="207"/>
        <pc:sldMkLst>
          <pc:docMk/>
          <pc:sldMk cId="97653628" sldId="264"/>
        </pc:sldMkLst>
      </pc:sldChg>
      <pc:sldChg chg="addSp delSp modSp new mod modTransition setBg setClrOvrMap">
        <pc:chgData name="Dat Tien" userId="5abfd874a6ce66ac" providerId="Windows Live" clId="Web-{A51206DC-4C99-427E-B6B7-BF1687A4C802}" dt="2022-11-08T12:41:41.628" v="281" actId="1076"/>
        <pc:sldMkLst>
          <pc:docMk/>
          <pc:sldMk cId="691141954" sldId="265"/>
        </pc:sldMkLst>
        <pc:spChg chg="mod ord">
          <ac:chgData name="Dat Tien" userId="5abfd874a6ce66ac" providerId="Windows Live" clId="Web-{A51206DC-4C99-427E-B6B7-BF1687A4C802}" dt="2022-11-08T12:39:48.891" v="252"/>
          <ac:spMkLst>
            <pc:docMk/>
            <pc:sldMk cId="691141954" sldId="265"/>
            <ac:spMk id="2" creationId="{C305DC89-9F0A-196E-7BAA-D40F8110B935}"/>
          </ac:spMkLst>
        </pc:spChg>
        <pc:spChg chg="del mod">
          <ac:chgData name="Dat Tien" userId="5abfd874a6ce66ac" providerId="Windows Live" clId="Web-{A51206DC-4C99-427E-B6B7-BF1687A4C802}" dt="2022-11-08T12:38:06.952" v="234"/>
          <ac:spMkLst>
            <pc:docMk/>
            <pc:sldMk cId="691141954" sldId="265"/>
            <ac:spMk id="3" creationId="{867B7F35-CCB9-8F91-2078-30F003755895}"/>
          </ac:spMkLst>
        </pc:spChg>
        <pc:spChg chg="add mod">
          <ac:chgData name="Dat Tien" userId="5abfd874a6ce66ac" providerId="Windows Live" clId="Web-{A51206DC-4C99-427E-B6B7-BF1687A4C802}" dt="2022-11-08T12:41:41.628" v="281" actId="1076"/>
          <ac:spMkLst>
            <pc:docMk/>
            <pc:sldMk cId="691141954" sldId="265"/>
            <ac:spMk id="6" creationId="{F5F51D81-43CD-BB08-8E1F-DEB7A20B52FE}"/>
          </ac:spMkLst>
        </pc:spChg>
        <pc:spChg chg="add del">
          <ac:chgData name="Dat Tien" userId="5abfd874a6ce66ac" providerId="Windows Live" clId="Web-{A51206DC-4C99-427E-B6B7-BF1687A4C802}" dt="2022-11-08T12:38:28.124" v="238"/>
          <ac:spMkLst>
            <pc:docMk/>
            <pc:sldMk cId="691141954" sldId="265"/>
            <ac:spMk id="8" creationId="{DC878D9A-77BE-4701-AE3D-EEFC53CD50BC}"/>
          </ac:spMkLst>
        </pc:spChg>
        <pc:spChg chg="add del">
          <ac:chgData name="Dat Tien" userId="5abfd874a6ce66ac" providerId="Windows Live" clId="Web-{A51206DC-4C99-427E-B6B7-BF1687A4C802}" dt="2022-11-08T12:38:28.124" v="238"/>
          <ac:spMkLst>
            <pc:docMk/>
            <pc:sldMk cId="691141954" sldId="265"/>
            <ac:spMk id="10" creationId="{F643BE08-0ED1-4B73-AC6D-B7E26A59CDAA}"/>
          </ac:spMkLst>
        </pc:spChg>
        <pc:spChg chg="add del">
          <ac:chgData name="Dat Tien" userId="5abfd874a6ce66ac" providerId="Windows Live" clId="Web-{A51206DC-4C99-427E-B6B7-BF1687A4C802}" dt="2022-11-08T12:38:28.124" v="238"/>
          <ac:spMkLst>
            <pc:docMk/>
            <pc:sldMk cId="691141954" sldId="265"/>
            <ac:spMk id="12" creationId="{956B2094-7FC0-45FC-BFED-3CB88CEE63F5}"/>
          </ac:spMkLst>
        </pc:spChg>
        <pc:spChg chg="add del">
          <ac:chgData name="Dat Tien" userId="5abfd874a6ce66ac" providerId="Windows Live" clId="Web-{A51206DC-4C99-427E-B6B7-BF1687A4C802}" dt="2022-11-08T12:38:28.124" v="238"/>
          <ac:spMkLst>
            <pc:docMk/>
            <pc:sldMk cId="691141954" sldId="265"/>
            <ac:spMk id="14" creationId="{07A4B640-BB7F-4272-A710-068DBA9F9A6E}"/>
          </ac:spMkLst>
        </pc:spChg>
        <pc:spChg chg="add del mod">
          <ac:chgData name="Dat Tien" userId="5abfd874a6ce66ac" providerId="Windows Live" clId="Web-{A51206DC-4C99-427E-B6B7-BF1687A4C802}" dt="2022-11-08T12:39:54.595" v="253"/>
          <ac:spMkLst>
            <pc:docMk/>
            <pc:sldMk cId="691141954" sldId="265"/>
            <ac:spMk id="18" creationId="{B4B6F9F4-BF43-7D98-D950-943F6C41981F}"/>
          </ac:spMkLst>
        </pc:spChg>
        <pc:spChg chg="add del">
          <ac:chgData name="Dat Tien" userId="5abfd874a6ce66ac" providerId="Windows Live" clId="Web-{A51206DC-4C99-427E-B6B7-BF1687A4C802}" dt="2022-11-08T12:39:36.047" v="249"/>
          <ac:spMkLst>
            <pc:docMk/>
            <pc:sldMk cId="691141954" sldId="265"/>
            <ac:spMk id="21" creationId="{22AC0F86-9A78-4E84-A4B4-ADB8B2629A0C}"/>
          </ac:spMkLst>
        </pc:spChg>
        <pc:spChg chg="add del">
          <ac:chgData name="Dat Tien" userId="5abfd874a6ce66ac" providerId="Windows Live" clId="Web-{A51206DC-4C99-427E-B6B7-BF1687A4C802}" dt="2022-11-08T12:39:36.047" v="249"/>
          <ac:spMkLst>
            <pc:docMk/>
            <pc:sldMk cId="691141954" sldId="265"/>
            <ac:spMk id="29" creationId="{69A54E25-1C05-48E5-A5CC-3778C1D3632D}"/>
          </ac:spMkLst>
        </pc:spChg>
        <pc:spChg chg="add del">
          <ac:chgData name="Dat Tien" userId="5abfd874a6ce66ac" providerId="Windows Live" clId="Web-{A51206DC-4C99-427E-B6B7-BF1687A4C802}" dt="2022-11-08T12:38:59.093" v="246"/>
          <ac:spMkLst>
            <pc:docMk/>
            <pc:sldMk cId="691141954" sldId="265"/>
            <ac:spMk id="36" creationId="{22AC0F86-9A78-4E84-A4B4-ADB8B2629A0C}"/>
          </ac:spMkLst>
        </pc:spChg>
        <pc:spChg chg="add del">
          <ac:chgData name="Dat Tien" userId="5abfd874a6ce66ac" providerId="Windows Live" clId="Web-{A51206DC-4C99-427E-B6B7-BF1687A4C802}" dt="2022-11-08T12:39:36.047" v="248"/>
          <ac:spMkLst>
            <pc:docMk/>
            <pc:sldMk cId="691141954" sldId="265"/>
            <ac:spMk id="40" creationId="{F3838012-22B6-4303-8F29-04E1419B3A57}"/>
          </ac:spMkLst>
        </pc:spChg>
        <pc:spChg chg="add del">
          <ac:chgData name="Dat Tien" userId="5abfd874a6ce66ac" providerId="Windows Live" clId="Web-{A51206DC-4C99-427E-B6B7-BF1687A4C802}" dt="2022-11-08T12:38:59.093" v="246"/>
          <ac:spMkLst>
            <pc:docMk/>
            <pc:sldMk cId="691141954" sldId="265"/>
            <ac:spMk id="44" creationId="{69A54E25-1C05-48E5-A5CC-3778C1D3632D}"/>
          </ac:spMkLst>
        </pc:spChg>
        <pc:spChg chg="add del">
          <ac:chgData name="Dat Tien" userId="5abfd874a6ce66ac" providerId="Windows Live" clId="Web-{A51206DC-4C99-427E-B6B7-BF1687A4C802}" dt="2022-11-08T12:39:36.047" v="248"/>
          <ac:spMkLst>
            <pc:docMk/>
            <pc:sldMk cId="691141954" sldId="265"/>
            <ac:spMk id="49" creationId="{0B78BE18-6882-4FAA-BC8C-CA216E963816}"/>
          </ac:spMkLst>
        </pc:spChg>
        <pc:spChg chg="add del">
          <ac:chgData name="Dat Tien" userId="5abfd874a6ce66ac" providerId="Windows Live" clId="Web-{A51206DC-4C99-427E-B6B7-BF1687A4C802}" dt="2022-11-08T12:39:36.047" v="248"/>
          <ac:spMkLst>
            <pc:docMk/>
            <pc:sldMk cId="691141954" sldId="265"/>
            <ac:spMk id="50" creationId="{1A34F12D-8C0F-46CA-9F4A-D56193C37E3A}"/>
          </ac:spMkLst>
        </pc:spChg>
        <pc:spChg chg="add del">
          <ac:chgData name="Dat Tien" userId="5abfd874a6ce66ac" providerId="Windows Live" clId="Web-{A51206DC-4C99-427E-B6B7-BF1687A4C802}" dt="2022-11-08T12:39:48.891" v="252"/>
          <ac:spMkLst>
            <pc:docMk/>
            <pc:sldMk cId="691141954" sldId="265"/>
            <ac:spMk id="54" creationId="{333F0879-3DA0-4CB8-B35E-A0AD42558191}"/>
          </ac:spMkLst>
        </pc:spChg>
        <pc:spChg chg="add del">
          <ac:chgData name="Dat Tien" userId="5abfd874a6ce66ac" providerId="Windows Live" clId="Web-{A51206DC-4C99-427E-B6B7-BF1687A4C802}" dt="2022-11-08T12:39:48.891" v="252"/>
          <ac:spMkLst>
            <pc:docMk/>
            <pc:sldMk cId="691141954" sldId="265"/>
            <ac:spMk id="55" creationId="{324D2183-F388-476E-92A9-D6639D698580}"/>
          </ac:spMkLst>
        </pc:spChg>
        <pc:spChg chg="add del">
          <ac:chgData name="Dat Tien" userId="5abfd874a6ce66ac" providerId="Windows Live" clId="Web-{A51206DC-4C99-427E-B6B7-BF1687A4C802}" dt="2022-11-08T12:39:48.891" v="252"/>
          <ac:spMkLst>
            <pc:docMk/>
            <pc:sldMk cId="691141954" sldId="265"/>
            <ac:spMk id="56" creationId="{243462E7-1698-4B21-BE89-AEFAC7C2FEFA}"/>
          </ac:spMkLst>
        </pc:spChg>
        <pc:spChg chg="add del">
          <ac:chgData name="Dat Tien" userId="5abfd874a6ce66ac" providerId="Windows Live" clId="Web-{A51206DC-4C99-427E-B6B7-BF1687A4C802}" dt="2022-11-08T12:39:48.891" v="252"/>
          <ac:spMkLst>
            <pc:docMk/>
            <pc:sldMk cId="691141954" sldId="265"/>
            <ac:spMk id="57" creationId="{6C22FCAC-D7EC-4A52-B153-FF761E2235B3}"/>
          </ac:spMkLst>
        </pc:spChg>
        <pc:spChg chg="add">
          <ac:chgData name="Dat Tien" userId="5abfd874a6ce66ac" providerId="Windows Live" clId="Web-{A51206DC-4C99-427E-B6B7-BF1687A4C802}" dt="2022-11-08T12:39:48.891" v="252"/>
          <ac:spMkLst>
            <pc:docMk/>
            <pc:sldMk cId="691141954" sldId="265"/>
            <ac:spMk id="62" creationId="{DC878D9A-77BE-4701-AE3D-EEFC53CD50BC}"/>
          </ac:spMkLst>
        </pc:spChg>
        <pc:spChg chg="add">
          <ac:chgData name="Dat Tien" userId="5abfd874a6ce66ac" providerId="Windows Live" clId="Web-{A51206DC-4C99-427E-B6B7-BF1687A4C802}" dt="2022-11-08T12:39:48.891" v="252"/>
          <ac:spMkLst>
            <pc:docMk/>
            <pc:sldMk cId="691141954" sldId="265"/>
            <ac:spMk id="64" creationId="{F643BE08-0ED1-4B73-AC6D-B7E26A59CDAA}"/>
          </ac:spMkLst>
        </pc:spChg>
        <pc:spChg chg="add">
          <ac:chgData name="Dat Tien" userId="5abfd874a6ce66ac" providerId="Windows Live" clId="Web-{A51206DC-4C99-427E-B6B7-BF1687A4C802}" dt="2022-11-08T12:39:48.891" v="252"/>
          <ac:spMkLst>
            <pc:docMk/>
            <pc:sldMk cId="691141954" sldId="265"/>
            <ac:spMk id="66" creationId="{956B2094-7FC0-45FC-BFED-3CB88CEE63F5}"/>
          </ac:spMkLst>
        </pc:spChg>
        <pc:spChg chg="add">
          <ac:chgData name="Dat Tien" userId="5abfd874a6ce66ac" providerId="Windows Live" clId="Web-{A51206DC-4C99-427E-B6B7-BF1687A4C802}" dt="2022-11-08T12:39:48.891" v="252"/>
          <ac:spMkLst>
            <pc:docMk/>
            <pc:sldMk cId="691141954" sldId="265"/>
            <ac:spMk id="68" creationId="{07A4B640-BB7F-4272-A710-068DBA9F9A6E}"/>
          </ac:spMkLst>
        </pc:spChg>
        <pc:grpChg chg="add del">
          <ac:chgData name="Dat Tien" userId="5abfd874a6ce66ac" providerId="Windows Live" clId="Web-{A51206DC-4C99-427E-B6B7-BF1687A4C802}" dt="2022-11-08T12:39:36.047" v="249"/>
          <ac:grpSpMkLst>
            <pc:docMk/>
            <pc:sldMk cId="691141954" sldId="265"/>
            <ac:grpSpMk id="23" creationId="{4AF78B9E-8BE2-4706-9377-A05FA25ABABF}"/>
          </ac:grpSpMkLst>
        </pc:grpChg>
        <pc:grpChg chg="add del">
          <ac:chgData name="Dat Tien" userId="5abfd874a6ce66ac" providerId="Windows Live" clId="Web-{A51206DC-4C99-427E-B6B7-BF1687A4C802}" dt="2022-11-08T12:38:59.093" v="246"/>
          <ac:grpSpMkLst>
            <pc:docMk/>
            <pc:sldMk cId="691141954" sldId="265"/>
            <ac:grpSpMk id="38" creationId="{4AF78B9E-8BE2-4706-9377-A05FA25ABABF}"/>
          </ac:grpSpMkLst>
        </pc:grpChg>
        <pc:grpChg chg="add del">
          <ac:chgData name="Dat Tien" userId="5abfd874a6ce66ac" providerId="Windows Live" clId="Web-{A51206DC-4C99-427E-B6B7-BF1687A4C802}" dt="2022-11-08T12:39:36.047" v="248"/>
          <ac:grpSpMkLst>
            <pc:docMk/>
            <pc:sldMk cId="691141954" sldId="265"/>
            <ac:grpSpMk id="51" creationId="{F03F5A17-2CE9-4ADD-9FAF-C1A0BB39CD0A}"/>
          </ac:grpSpMkLst>
        </pc:grpChg>
        <pc:picChg chg="add del mod ord">
          <ac:chgData name="Dat Tien" userId="5abfd874a6ce66ac" providerId="Windows Live" clId="Web-{A51206DC-4C99-427E-B6B7-BF1687A4C802}" dt="2022-11-08T12:39:46.032" v="251"/>
          <ac:picMkLst>
            <pc:docMk/>
            <pc:sldMk cId="691141954" sldId="265"/>
            <ac:picMk id="4" creationId="{80029C57-C1FE-D61F-EDB2-315926F24576}"/>
          </ac:picMkLst>
        </pc:picChg>
        <pc:picChg chg="add mod ord">
          <ac:chgData name="Dat Tien" userId="5abfd874a6ce66ac" providerId="Windows Live" clId="Web-{A51206DC-4C99-427E-B6B7-BF1687A4C802}" dt="2022-11-08T12:41:38.175" v="280" actId="1076"/>
          <ac:picMkLst>
            <pc:docMk/>
            <pc:sldMk cId="691141954" sldId="265"/>
            <ac:picMk id="5" creationId="{3DB5C71C-239D-98CD-1D7A-28EFF9C2A6F5}"/>
          </ac:picMkLst>
        </pc:picChg>
        <pc:cxnChg chg="add del">
          <ac:chgData name="Dat Tien" userId="5abfd874a6ce66ac" providerId="Windows Live" clId="Web-{A51206DC-4C99-427E-B6B7-BF1687A4C802}" dt="2022-11-08T12:39:36.047" v="249"/>
          <ac:cxnSpMkLst>
            <pc:docMk/>
            <pc:sldMk cId="691141954" sldId="265"/>
            <ac:cxnSpMk id="31" creationId="{0E5D0023-B23E-4823-8D72-B07FFF8CAE96}"/>
          </ac:cxnSpMkLst>
        </pc:cxnChg>
        <pc:cxnChg chg="add del">
          <ac:chgData name="Dat Tien" userId="5abfd874a6ce66ac" providerId="Windows Live" clId="Web-{A51206DC-4C99-427E-B6B7-BF1687A4C802}" dt="2022-11-08T12:39:36.047" v="248"/>
          <ac:cxnSpMkLst>
            <pc:docMk/>
            <pc:sldMk cId="691141954" sldId="265"/>
            <ac:cxnSpMk id="42" creationId="{AB061FF5-9F81-427C-8DA5-3989395517FB}"/>
          </ac:cxnSpMkLst>
        </pc:cxnChg>
        <pc:cxnChg chg="add del">
          <ac:chgData name="Dat Tien" userId="5abfd874a6ce66ac" providerId="Windows Live" clId="Web-{A51206DC-4C99-427E-B6B7-BF1687A4C802}" dt="2022-11-08T12:38:59.093" v="246"/>
          <ac:cxnSpMkLst>
            <pc:docMk/>
            <pc:sldMk cId="691141954" sldId="265"/>
            <ac:cxnSpMk id="46" creationId="{0E5D0023-B23E-4823-8D72-B07FFF8CAE96}"/>
          </ac:cxnSpMkLst>
        </pc:cxnChg>
      </pc:sldChg>
      <pc:sldChg chg="addSp delSp modSp new mod modTransition setBg">
        <pc:chgData name="Dat Tien" userId="5abfd874a6ce66ac" providerId="Windows Live" clId="Web-{A51206DC-4C99-427E-B6B7-BF1687A4C802}" dt="2022-11-08T12:42:04.285" v="284" actId="1076"/>
        <pc:sldMkLst>
          <pc:docMk/>
          <pc:sldMk cId="2784887217" sldId="266"/>
        </pc:sldMkLst>
        <pc:spChg chg="mod">
          <ac:chgData name="Dat Tien" userId="5abfd874a6ce66ac" providerId="Windows Live" clId="Web-{A51206DC-4C99-427E-B6B7-BF1687A4C802}" dt="2022-11-08T12:14:32.362" v="14" actId="20577"/>
          <ac:spMkLst>
            <pc:docMk/>
            <pc:sldMk cId="2784887217" sldId="266"/>
            <ac:spMk id="2" creationId="{73088CC7-5050-A4A0-D31C-E5F4AFB68CA4}"/>
          </ac:spMkLst>
        </pc:spChg>
        <pc:spChg chg="del mod">
          <ac:chgData name="Dat Tien" userId="5abfd874a6ce66ac" providerId="Windows Live" clId="Web-{A51206DC-4C99-427E-B6B7-BF1687A4C802}" dt="2022-11-08T12:31:20.131" v="213"/>
          <ac:spMkLst>
            <pc:docMk/>
            <pc:sldMk cId="2784887217" sldId="266"/>
            <ac:spMk id="3" creationId="{76106BBA-FF89-064E-60CC-86857A3C42A2}"/>
          </ac:spMkLst>
        </pc:spChg>
        <pc:spChg chg="add del mod">
          <ac:chgData name="Dat Tien" userId="5abfd874a6ce66ac" providerId="Windows Live" clId="Web-{A51206DC-4C99-427E-B6B7-BF1687A4C802}" dt="2022-11-08T12:32:11.070" v="219"/>
          <ac:spMkLst>
            <pc:docMk/>
            <pc:sldMk cId="2784887217" sldId="266"/>
            <ac:spMk id="6" creationId="{B158810C-46F9-98F6-8C8D-1887280C7F8F}"/>
          </ac:spMkLst>
        </pc:spChg>
        <pc:spChg chg="add">
          <ac:chgData name="Dat Tien" userId="5abfd874a6ce66ac" providerId="Windows Live" clId="Web-{A51206DC-4C99-427E-B6B7-BF1687A4C802}" dt="2022-11-08T12:14:03.970" v="11"/>
          <ac:spMkLst>
            <pc:docMk/>
            <pc:sldMk cId="2784887217" sldId="266"/>
            <ac:spMk id="8" creationId="{DC878D9A-77BE-4701-AE3D-EEFC53CD50BC}"/>
          </ac:spMkLst>
        </pc:spChg>
        <pc:spChg chg="add">
          <ac:chgData name="Dat Tien" userId="5abfd874a6ce66ac" providerId="Windows Live" clId="Web-{A51206DC-4C99-427E-B6B7-BF1687A4C802}" dt="2022-11-08T12:14:03.970" v="11"/>
          <ac:spMkLst>
            <pc:docMk/>
            <pc:sldMk cId="2784887217" sldId="266"/>
            <ac:spMk id="10" creationId="{F643BE08-0ED1-4B73-AC6D-B7E26A59CDAA}"/>
          </ac:spMkLst>
        </pc:spChg>
        <pc:spChg chg="add">
          <ac:chgData name="Dat Tien" userId="5abfd874a6ce66ac" providerId="Windows Live" clId="Web-{A51206DC-4C99-427E-B6B7-BF1687A4C802}" dt="2022-11-08T12:14:03.970" v="11"/>
          <ac:spMkLst>
            <pc:docMk/>
            <pc:sldMk cId="2784887217" sldId="266"/>
            <ac:spMk id="12" creationId="{956B2094-7FC0-45FC-BFED-3CB88CEE63F5}"/>
          </ac:spMkLst>
        </pc:spChg>
        <pc:spChg chg="add">
          <ac:chgData name="Dat Tien" userId="5abfd874a6ce66ac" providerId="Windows Live" clId="Web-{A51206DC-4C99-427E-B6B7-BF1687A4C802}" dt="2022-11-08T12:14:03.970" v="11"/>
          <ac:spMkLst>
            <pc:docMk/>
            <pc:sldMk cId="2784887217" sldId="266"/>
            <ac:spMk id="14" creationId="{07A4B640-BB7F-4272-A710-068DBA9F9A6E}"/>
          </ac:spMkLst>
        </pc:spChg>
        <pc:picChg chg="add del mod ord">
          <ac:chgData name="Dat Tien" userId="5abfd874a6ce66ac" providerId="Windows Live" clId="Web-{A51206DC-4C99-427E-B6B7-BF1687A4C802}" dt="2022-11-08T12:31:33.772" v="218"/>
          <ac:picMkLst>
            <pc:docMk/>
            <pc:sldMk cId="2784887217" sldId="266"/>
            <ac:picMk id="4" creationId="{76F855EF-5C7B-D1B5-A648-0744B1491DE7}"/>
          </ac:picMkLst>
        </pc:picChg>
        <pc:picChg chg="add mod ord">
          <ac:chgData name="Dat Tien" userId="5abfd874a6ce66ac" providerId="Windows Live" clId="Web-{A51206DC-4C99-427E-B6B7-BF1687A4C802}" dt="2022-11-08T12:42:04.285" v="284" actId="1076"/>
          <ac:picMkLst>
            <pc:docMk/>
            <pc:sldMk cId="2784887217" sldId="266"/>
            <ac:picMk id="7" creationId="{8F4C703D-CDC3-4937-0396-2812DF395922}"/>
          </ac:picMkLst>
        </pc:picChg>
      </pc:sldChg>
      <pc:sldChg chg="addSp modSp new mod modTransition setBg">
        <pc:chgData name="Dat Tien" userId="5abfd874a6ce66ac" providerId="Windows Live" clId="Web-{A51206DC-4C99-427E-B6B7-BF1687A4C802}" dt="2022-11-08T12:25:44.750" v="210"/>
        <pc:sldMkLst>
          <pc:docMk/>
          <pc:sldMk cId="2340419644" sldId="267"/>
        </pc:sldMkLst>
        <pc:spChg chg="mod">
          <ac:chgData name="Dat Tien" userId="5abfd874a6ce66ac" providerId="Windows Live" clId="Web-{A51206DC-4C99-427E-B6B7-BF1687A4C802}" dt="2022-11-08T12:18:33.429" v="133" actId="20577"/>
          <ac:spMkLst>
            <pc:docMk/>
            <pc:sldMk cId="2340419644" sldId="267"/>
            <ac:spMk id="2" creationId="{E0D1ECCF-58EE-147E-1AB9-EF387785F640}"/>
          </ac:spMkLst>
        </pc:spChg>
        <pc:spChg chg="mod">
          <ac:chgData name="Dat Tien" userId="5abfd874a6ce66ac" providerId="Windows Live" clId="Web-{A51206DC-4C99-427E-B6B7-BF1687A4C802}" dt="2022-11-08T12:20:43.525" v="156" actId="20577"/>
          <ac:spMkLst>
            <pc:docMk/>
            <pc:sldMk cId="2340419644" sldId="267"/>
            <ac:spMk id="3" creationId="{E7D8B940-FBB9-993C-203C-C33B10CA5A42}"/>
          </ac:spMkLst>
        </pc:spChg>
        <pc:spChg chg="add">
          <ac:chgData name="Dat Tien" userId="5abfd874a6ce66ac" providerId="Windows Live" clId="Web-{A51206DC-4C99-427E-B6B7-BF1687A4C802}" dt="2022-11-08T12:15:07.597" v="16"/>
          <ac:spMkLst>
            <pc:docMk/>
            <pc:sldMk cId="2340419644" sldId="267"/>
            <ac:spMk id="8" creationId="{52723366-C73B-4ED6-ADEF-29911C6BC55F}"/>
          </ac:spMkLst>
        </pc:spChg>
        <pc:spChg chg="add">
          <ac:chgData name="Dat Tien" userId="5abfd874a6ce66ac" providerId="Windows Live" clId="Web-{A51206DC-4C99-427E-B6B7-BF1687A4C802}" dt="2022-11-08T12:15:07.597" v="16"/>
          <ac:spMkLst>
            <pc:docMk/>
            <pc:sldMk cId="2340419644" sldId="267"/>
            <ac:spMk id="10" creationId="{847A4152-8E41-4D1C-B88C-57C5C430A69E}"/>
          </ac:spMkLst>
        </pc:spChg>
        <pc:spChg chg="add">
          <ac:chgData name="Dat Tien" userId="5abfd874a6ce66ac" providerId="Windows Live" clId="Web-{A51206DC-4C99-427E-B6B7-BF1687A4C802}" dt="2022-11-08T12:15:07.597" v="16"/>
          <ac:spMkLst>
            <pc:docMk/>
            <pc:sldMk cId="2340419644" sldId="267"/>
            <ac:spMk id="12" creationId="{999F76F5-72D4-4814-9169-8F535AEEB809}"/>
          </ac:spMkLst>
        </pc:spChg>
        <pc:spChg chg="add">
          <ac:chgData name="Dat Tien" userId="5abfd874a6ce66ac" providerId="Windows Live" clId="Web-{A51206DC-4C99-427E-B6B7-BF1687A4C802}" dt="2022-11-08T12:15:07.597" v="16"/>
          <ac:spMkLst>
            <pc:docMk/>
            <pc:sldMk cId="2340419644" sldId="267"/>
            <ac:spMk id="14" creationId="{C6202988-4466-42C5-B33A-AFABF051B4FE}"/>
          </ac:spMkLst>
        </pc:spChg>
      </pc:sldChg>
      <pc:sldChg chg="modSp new modTransition addAnim modAnim">
        <pc:chgData name="Dat Tien" userId="5abfd874a6ce66ac" providerId="Windows Live" clId="Web-{A51206DC-4C99-427E-B6B7-BF1687A4C802}" dt="2022-11-08T12:25:46.578" v="211"/>
        <pc:sldMkLst>
          <pc:docMk/>
          <pc:sldMk cId="4114543155" sldId="268"/>
        </pc:sldMkLst>
        <pc:spChg chg="mod">
          <ac:chgData name="Dat Tien" userId="5abfd874a6ce66ac" providerId="Windows Live" clId="Web-{A51206DC-4C99-427E-B6B7-BF1687A4C802}" dt="2022-11-08T12:21:08.604" v="168" actId="20577"/>
          <ac:spMkLst>
            <pc:docMk/>
            <pc:sldMk cId="4114543155" sldId="268"/>
            <ac:spMk id="2" creationId="{55BBEC3C-8DCE-7330-9F67-946F27B60BD0}"/>
          </ac:spMkLst>
        </pc:spChg>
        <pc:spChg chg="mod">
          <ac:chgData name="Dat Tien" userId="5abfd874a6ce66ac" providerId="Windows Live" clId="Web-{A51206DC-4C99-427E-B6B7-BF1687A4C802}" dt="2022-11-08T12:23:32.138" v="206" actId="20577"/>
          <ac:spMkLst>
            <pc:docMk/>
            <pc:sldMk cId="4114543155" sldId="268"/>
            <ac:spMk id="3" creationId="{D1E2C3A8-E401-A4E7-BE02-6DF0E02586EC}"/>
          </ac:spMkLst>
        </pc:spChg>
      </pc:sldChg>
    </pc:docChg>
  </pc:docChgLst>
  <pc:docChgLst>
    <pc:chgData name="Dat Tien" userId="5abfd874a6ce66ac" providerId="Windows Live" clId="Web-{5D24BE31-870A-4FBC-AA40-38AF955DADE5}"/>
    <pc:docChg chg="addSld modSld">
      <pc:chgData name="Dat Tien" userId="5abfd874a6ce66ac" providerId="Windows Live" clId="Web-{5D24BE31-870A-4FBC-AA40-38AF955DADE5}" dt="2022-11-01T14:51:55.122" v="364"/>
      <pc:docMkLst>
        <pc:docMk/>
      </pc:docMkLst>
      <pc:sldChg chg="addSp modSp mod setBg">
        <pc:chgData name="Dat Tien" userId="5abfd874a6ce66ac" providerId="Windows Live" clId="Web-{5D24BE31-870A-4FBC-AA40-38AF955DADE5}" dt="2022-11-01T14:32:39.286" v="79" actId="20577"/>
        <pc:sldMkLst>
          <pc:docMk/>
          <pc:sldMk cId="939050093" sldId="257"/>
        </pc:sldMkLst>
        <pc:spChg chg="mod">
          <ac:chgData name="Dat Tien" userId="5abfd874a6ce66ac" providerId="Windows Live" clId="Web-{5D24BE31-870A-4FBC-AA40-38AF955DADE5}" dt="2022-11-01T14:28:41.353" v="11"/>
          <ac:spMkLst>
            <pc:docMk/>
            <pc:sldMk cId="939050093" sldId="257"/>
            <ac:spMk id="2" creationId="{D838EA48-C09D-1C31-C29F-86495EC6BA61}"/>
          </ac:spMkLst>
        </pc:spChg>
        <pc:spChg chg="add">
          <ac:chgData name="Dat Tien" userId="5abfd874a6ce66ac" providerId="Windows Live" clId="Web-{5D24BE31-870A-4FBC-AA40-38AF955DADE5}" dt="2022-11-01T14:28:41.353" v="11"/>
          <ac:spMkLst>
            <pc:docMk/>
            <pc:sldMk cId="939050093" sldId="257"/>
            <ac:spMk id="37" creationId="{52BE4420-3B5F-4549-8B4A-77855B8215EC}"/>
          </ac:spMkLst>
        </pc:spChg>
        <pc:spChg chg="add">
          <ac:chgData name="Dat Tien" userId="5abfd874a6ce66ac" providerId="Windows Live" clId="Web-{5D24BE31-870A-4FBC-AA40-38AF955DADE5}" dt="2022-11-01T14:28:41.353" v="11"/>
          <ac:spMkLst>
            <pc:docMk/>
            <pc:sldMk cId="939050093" sldId="257"/>
            <ac:spMk id="39" creationId="{A75876F6-95D4-48CB-8E3E-4401A96E25A4}"/>
          </ac:spMkLst>
        </pc:spChg>
        <pc:spChg chg="add">
          <ac:chgData name="Dat Tien" userId="5abfd874a6ce66ac" providerId="Windows Live" clId="Web-{5D24BE31-870A-4FBC-AA40-38AF955DADE5}" dt="2022-11-01T14:28:41.353" v="11"/>
          <ac:spMkLst>
            <pc:docMk/>
            <pc:sldMk cId="939050093" sldId="257"/>
            <ac:spMk id="41" creationId="{D1B84719-90BB-4D0C-92D8-61DC5512B34B}"/>
          </ac:spMkLst>
        </pc:spChg>
        <pc:spChg chg="add">
          <ac:chgData name="Dat Tien" userId="5abfd874a6ce66ac" providerId="Windows Live" clId="Web-{5D24BE31-870A-4FBC-AA40-38AF955DADE5}" dt="2022-11-01T14:28:41.353" v="11"/>
          <ac:spMkLst>
            <pc:docMk/>
            <pc:sldMk cId="939050093" sldId="257"/>
            <ac:spMk id="43" creationId="{7B407EC4-5D16-4845-9840-4E28622B6568}"/>
          </ac:spMkLst>
        </pc:spChg>
        <pc:graphicFrameChg chg="mod modGraphic">
          <ac:chgData name="Dat Tien" userId="5abfd874a6ce66ac" providerId="Windows Live" clId="Web-{5D24BE31-870A-4FBC-AA40-38AF955DADE5}" dt="2022-11-01T14:32:39.286" v="79" actId="20577"/>
          <ac:graphicFrameMkLst>
            <pc:docMk/>
            <pc:sldMk cId="939050093" sldId="257"/>
            <ac:graphicFrameMk id="33" creationId="{6AA3DB1C-FFF2-CD3B-69CF-7381CD4BA967}"/>
          </ac:graphicFrameMkLst>
        </pc:graphicFrameChg>
      </pc:sldChg>
      <pc:sldChg chg="addSp delSp modSp mod setBg">
        <pc:chgData name="Dat Tien" userId="5abfd874a6ce66ac" providerId="Windows Live" clId="Web-{5D24BE31-870A-4FBC-AA40-38AF955DADE5}" dt="2022-11-01T14:32:49.724" v="80"/>
        <pc:sldMkLst>
          <pc:docMk/>
          <pc:sldMk cId="3664057434" sldId="258"/>
        </pc:sldMkLst>
        <pc:spChg chg="mod">
          <ac:chgData name="Dat Tien" userId="5abfd874a6ce66ac" providerId="Windows Live" clId="Web-{5D24BE31-870A-4FBC-AA40-38AF955DADE5}" dt="2022-11-01T14:32:49.724" v="80"/>
          <ac:spMkLst>
            <pc:docMk/>
            <pc:sldMk cId="3664057434" sldId="258"/>
            <ac:spMk id="2" creationId="{B1F5B6D7-9A1B-5A9E-5ABA-BC85194BAA81}"/>
          </ac:spMkLst>
        </pc:spChg>
        <pc:spChg chg="del">
          <ac:chgData name="Dat Tien" userId="5abfd874a6ce66ac" providerId="Windows Live" clId="Web-{5D24BE31-870A-4FBC-AA40-38AF955DADE5}" dt="2022-11-01T14:32:49.724" v="80"/>
          <ac:spMkLst>
            <pc:docMk/>
            <pc:sldMk cId="3664057434" sldId="258"/>
            <ac:spMk id="3" creationId="{406AC6A5-E5BB-8B22-B23D-8712049E4136}"/>
          </ac:spMkLst>
        </pc:spChg>
        <pc:spChg chg="del">
          <ac:chgData name="Dat Tien" userId="5abfd874a6ce66ac" providerId="Windows Live" clId="Web-{5D24BE31-870A-4FBC-AA40-38AF955DADE5}" dt="2022-11-01T14:32:49.724" v="80"/>
          <ac:spMkLst>
            <pc:docMk/>
            <pc:sldMk cId="3664057434" sldId="258"/>
            <ac:spMk id="19" creationId="{0B7C4858-FAA3-4226-A856-193A01910E69}"/>
          </ac:spMkLst>
        </pc:spChg>
        <pc:spChg chg="del">
          <ac:chgData name="Dat Tien" userId="5abfd874a6ce66ac" providerId="Windows Live" clId="Web-{5D24BE31-870A-4FBC-AA40-38AF955DADE5}" dt="2022-11-01T14:32:49.724" v="80"/>
          <ac:spMkLst>
            <pc:docMk/>
            <pc:sldMk cId="3664057434" sldId="258"/>
            <ac:spMk id="21" creationId="{68C1B503-0291-4E82-A65E-72D604D9F6CF}"/>
          </ac:spMkLst>
        </pc:spChg>
        <pc:spChg chg="del">
          <ac:chgData name="Dat Tien" userId="5abfd874a6ce66ac" providerId="Windows Live" clId="Web-{5D24BE31-870A-4FBC-AA40-38AF955DADE5}" dt="2022-11-01T14:32:49.724" v="80"/>
          <ac:spMkLst>
            <pc:docMk/>
            <pc:sldMk cId="3664057434" sldId="258"/>
            <ac:spMk id="23" creationId="{B3F836C5-9601-4982-A121-CCA49BF7BA6C}"/>
          </ac:spMkLst>
        </pc:spChg>
        <pc:spChg chg="del">
          <ac:chgData name="Dat Tien" userId="5abfd874a6ce66ac" providerId="Windows Live" clId="Web-{5D24BE31-870A-4FBC-AA40-38AF955DADE5}" dt="2022-11-01T14:32:49.724" v="80"/>
          <ac:spMkLst>
            <pc:docMk/>
            <pc:sldMk cId="3664057434" sldId="258"/>
            <ac:spMk id="25" creationId="{46CD0D05-FF47-4ABB-841C-0600CADC354B}"/>
          </ac:spMkLst>
        </pc:spChg>
        <pc:spChg chg="add">
          <ac:chgData name="Dat Tien" userId="5abfd874a6ce66ac" providerId="Windows Live" clId="Web-{5D24BE31-870A-4FBC-AA40-38AF955DADE5}" dt="2022-11-01T14:32:49.724" v="80"/>
          <ac:spMkLst>
            <pc:docMk/>
            <pc:sldMk cId="3664057434" sldId="258"/>
            <ac:spMk id="31" creationId="{52BE4420-3B5F-4549-8B4A-77855B8215EC}"/>
          </ac:spMkLst>
        </pc:spChg>
        <pc:spChg chg="add">
          <ac:chgData name="Dat Tien" userId="5abfd874a6ce66ac" providerId="Windows Live" clId="Web-{5D24BE31-870A-4FBC-AA40-38AF955DADE5}" dt="2022-11-01T14:32:49.724" v="80"/>
          <ac:spMkLst>
            <pc:docMk/>
            <pc:sldMk cId="3664057434" sldId="258"/>
            <ac:spMk id="33" creationId="{A75876F6-95D4-48CB-8E3E-4401A96E25A4}"/>
          </ac:spMkLst>
        </pc:spChg>
        <pc:spChg chg="add">
          <ac:chgData name="Dat Tien" userId="5abfd874a6ce66ac" providerId="Windows Live" clId="Web-{5D24BE31-870A-4FBC-AA40-38AF955DADE5}" dt="2022-11-01T14:32:49.724" v="80"/>
          <ac:spMkLst>
            <pc:docMk/>
            <pc:sldMk cId="3664057434" sldId="258"/>
            <ac:spMk id="35" creationId="{D1B84719-90BB-4D0C-92D8-61DC5512B34B}"/>
          </ac:spMkLst>
        </pc:spChg>
        <pc:spChg chg="add">
          <ac:chgData name="Dat Tien" userId="5abfd874a6ce66ac" providerId="Windows Live" clId="Web-{5D24BE31-870A-4FBC-AA40-38AF955DADE5}" dt="2022-11-01T14:32:49.724" v="80"/>
          <ac:spMkLst>
            <pc:docMk/>
            <pc:sldMk cId="3664057434" sldId="258"/>
            <ac:spMk id="37" creationId="{7B407EC4-5D16-4845-9840-4E28622B6568}"/>
          </ac:spMkLst>
        </pc:spChg>
        <pc:graphicFrameChg chg="add">
          <ac:chgData name="Dat Tien" userId="5abfd874a6ce66ac" providerId="Windows Live" clId="Web-{5D24BE31-870A-4FBC-AA40-38AF955DADE5}" dt="2022-11-01T14:32:49.724" v="80"/>
          <ac:graphicFrameMkLst>
            <pc:docMk/>
            <pc:sldMk cId="3664057434" sldId="258"/>
            <ac:graphicFrameMk id="27" creationId="{39BC2301-5688-2A4A-3012-B941656EFA11}"/>
          </ac:graphicFrameMkLst>
        </pc:graphicFrameChg>
      </pc:sldChg>
      <pc:sldChg chg="addSp modSp new mod setBg">
        <pc:chgData name="Dat Tien" userId="5abfd874a6ce66ac" providerId="Windows Live" clId="Web-{5D24BE31-870A-4FBC-AA40-38AF955DADE5}" dt="2022-11-01T14:45:15.500" v="270" actId="20577"/>
        <pc:sldMkLst>
          <pc:docMk/>
          <pc:sldMk cId="3498068473" sldId="259"/>
        </pc:sldMkLst>
        <pc:spChg chg="mod">
          <ac:chgData name="Dat Tien" userId="5abfd874a6ce66ac" providerId="Windows Live" clId="Web-{5D24BE31-870A-4FBC-AA40-38AF955DADE5}" dt="2022-11-01T14:38:48.642" v="95" actId="20577"/>
          <ac:spMkLst>
            <pc:docMk/>
            <pc:sldMk cId="3498068473" sldId="259"/>
            <ac:spMk id="2" creationId="{E6DA5018-BE80-1FAC-0A3D-3EC3BDF52FF4}"/>
          </ac:spMkLst>
        </pc:spChg>
        <pc:spChg chg="mod">
          <ac:chgData name="Dat Tien" userId="5abfd874a6ce66ac" providerId="Windows Live" clId="Web-{5D24BE31-870A-4FBC-AA40-38AF955DADE5}" dt="2022-11-01T14:45:15.500" v="270" actId="20577"/>
          <ac:spMkLst>
            <pc:docMk/>
            <pc:sldMk cId="3498068473" sldId="259"/>
            <ac:spMk id="3" creationId="{BE1A11C7-DAAF-2007-E259-FB08C05D43E3}"/>
          </ac:spMkLst>
        </pc:spChg>
        <pc:spChg chg="add">
          <ac:chgData name="Dat Tien" userId="5abfd874a6ce66ac" providerId="Windows Live" clId="Web-{5D24BE31-870A-4FBC-AA40-38AF955DADE5}" dt="2022-11-01T14:38:18.922" v="81"/>
          <ac:spMkLst>
            <pc:docMk/>
            <pc:sldMk cId="3498068473" sldId="259"/>
            <ac:spMk id="8" creationId="{52723366-C73B-4ED6-ADEF-29911C6BC55F}"/>
          </ac:spMkLst>
        </pc:spChg>
        <pc:spChg chg="add">
          <ac:chgData name="Dat Tien" userId="5abfd874a6ce66ac" providerId="Windows Live" clId="Web-{5D24BE31-870A-4FBC-AA40-38AF955DADE5}" dt="2022-11-01T14:38:18.922" v="81"/>
          <ac:spMkLst>
            <pc:docMk/>
            <pc:sldMk cId="3498068473" sldId="259"/>
            <ac:spMk id="10" creationId="{847A4152-8E41-4D1C-B88C-57C5C430A69E}"/>
          </ac:spMkLst>
        </pc:spChg>
        <pc:spChg chg="add">
          <ac:chgData name="Dat Tien" userId="5abfd874a6ce66ac" providerId="Windows Live" clId="Web-{5D24BE31-870A-4FBC-AA40-38AF955DADE5}" dt="2022-11-01T14:38:18.922" v="81"/>
          <ac:spMkLst>
            <pc:docMk/>
            <pc:sldMk cId="3498068473" sldId="259"/>
            <ac:spMk id="12" creationId="{999F76F5-72D4-4814-9169-8F535AEEB809}"/>
          </ac:spMkLst>
        </pc:spChg>
        <pc:spChg chg="add">
          <ac:chgData name="Dat Tien" userId="5abfd874a6ce66ac" providerId="Windows Live" clId="Web-{5D24BE31-870A-4FBC-AA40-38AF955DADE5}" dt="2022-11-01T14:38:18.922" v="81"/>
          <ac:spMkLst>
            <pc:docMk/>
            <pc:sldMk cId="3498068473" sldId="259"/>
            <ac:spMk id="14" creationId="{C6202988-4466-42C5-B33A-AFABF051B4FE}"/>
          </ac:spMkLst>
        </pc:spChg>
      </pc:sldChg>
      <pc:sldChg chg="addSp modSp new mod setBg">
        <pc:chgData name="Dat Tien" userId="5abfd874a6ce66ac" providerId="Windows Live" clId="Web-{5D24BE31-870A-4FBC-AA40-38AF955DADE5}" dt="2022-11-01T14:51:26.934" v="345" actId="20577"/>
        <pc:sldMkLst>
          <pc:docMk/>
          <pc:sldMk cId="4191981867" sldId="260"/>
        </pc:sldMkLst>
        <pc:spChg chg="mod">
          <ac:chgData name="Dat Tien" userId="5abfd874a6ce66ac" providerId="Windows Live" clId="Web-{5D24BE31-870A-4FBC-AA40-38AF955DADE5}" dt="2022-11-01T14:46:21.408" v="299" actId="20577"/>
          <ac:spMkLst>
            <pc:docMk/>
            <pc:sldMk cId="4191981867" sldId="260"/>
            <ac:spMk id="2" creationId="{34789FE8-7F38-2EF1-C3E4-FC872B8367AF}"/>
          </ac:spMkLst>
        </pc:spChg>
        <pc:spChg chg="mod">
          <ac:chgData name="Dat Tien" userId="5abfd874a6ce66ac" providerId="Windows Live" clId="Web-{5D24BE31-870A-4FBC-AA40-38AF955DADE5}" dt="2022-11-01T14:51:26.934" v="345" actId="20577"/>
          <ac:spMkLst>
            <pc:docMk/>
            <pc:sldMk cId="4191981867" sldId="260"/>
            <ac:spMk id="3" creationId="{8AD6C4D5-B8DD-EA52-469D-165C963D76B1}"/>
          </ac:spMkLst>
        </pc:spChg>
        <pc:spChg chg="add">
          <ac:chgData name="Dat Tien" userId="5abfd874a6ce66ac" providerId="Windows Live" clId="Web-{5D24BE31-870A-4FBC-AA40-38AF955DADE5}" dt="2022-11-01T14:45:53.063" v="272"/>
          <ac:spMkLst>
            <pc:docMk/>
            <pc:sldMk cId="4191981867" sldId="260"/>
            <ac:spMk id="8" creationId="{52723366-C73B-4ED6-ADEF-29911C6BC55F}"/>
          </ac:spMkLst>
        </pc:spChg>
        <pc:spChg chg="add">
          <ac:chgData name="Dat Tien" userId="5abfd874a6ce66ac" providerId="Windows Live" clId="Web-{5D24BE31-870A-4FBC-AA40-38AF955DADE5}" dt="2022-11-01T14:45:53.063" v="272"/>
          <ac:spMkLst>
            <pc:docMk/>
            <pc:sldMk cId="4191981867" sldId="260"/>
            <ac:spMk id="10" creationId="{847A4152-8E41-4D1C-B88C-57C5C430A69E}"/>
          </ac:spMkLst>
        </pc:spChg>
        <pc:spChg chg="add">
          <ac:chgData name="Dat Tien" userId="5abfd874a6ce66ac" providerId="Windows Live" clId="Web-{5D24BE31-870A-4FBC-AA40-38AF955DADE5}" dt="2022-11-01T14:45:53.063" v="272"/>
          <ac:spMkLst>
            <pc:docMk/>
            <pc:sldMk cId="4191981867" sldId="260"/>
            <ac:spMk id="12" creationId="{999F76F5-72D4-4814-9169-8F535AEEB809}"/>
          </ac:spMkLst>
        </pc:spChg>
        <pc:spChg chg="add">
          <ac:chgData name="Dat Tien" userId="5abfd874a6ce66ac" providerId="Windows Live" clId="Web-{5D24BE31-870A-4FBC-AA40-38AF955DADE5}" dt="2022-11-01T14:45:53.063" v="272"/>
          <ac:spMkLst>
            <pc:docMk/>
            <pc:sldMk cId="4191981867" sldId="260"/>
            <ac:spMk id="14" creationId="{C6202988-4466-42C5-B33A-AFABF051B4FE}"/>
          </ac:spMkLst>
        </pc:spChg>
      </pc:sldChg>
      <pc:sldChg chg="addSp modSp new mod setBg">
        <pc:chgData name="Dat Tien" userId="5abfd874a6ce66ac" providerId="Windows Live" clId="Web-{5D24BE31-870A-4FBC-AA40-38AF955DADE5}" dt="2022-11-01T14:51:53.091" v="363" actId="20577"/>
        <pc:sldMkLst>
          <pc:docMk/>
          <pc:sldMk cId="932605143" sldId="261"/>
        </pc:sldMkLst>
        <pc:spChg chg="mod">
          <ac:chgData name="Dat Tien" userId="5abfd874a6ce66ac" providerId="Windows Live" clId="Web-{5D24BE31-870A-4FBC-AA40-38AF955DADE5}" dt="2022-11-01T14:51:53.091" v="363" actId="20577"/>
          <ac:spMkLst>
            <pc:docMk/>
            <pc:sldMk cId="932605143" sldId="261"/>
            <ac:spMk id="2" creationId="{4F182787-BBE5-C1F9-362B-DC5307272359}"/>
          </ac:spMkLst>
        </pc:spChg>
        <pc:spChg chg="mod">
          <ac:chgData name="Dat Tien" userId="5abfd874a6ce66ac" providerId="Windows Live" clId="Web-{5D24BE31-870A-4FBC-AA40-38AF955DADE5}" dt="2022-11-01T14:51:30.153" v="347"/>
          <ac:spMkLst>
            <pc:docMk/>
            <pc:sldMk cId="932605143" sldId="261"/>
            <ac:spMk id="3" creationId="{F0175D6A-4B04-6AFE-B5FD-E40C5A0BC417}"/>
          </ac:spMkLst>
        </pc:spChg>
        <pc:spChg chg="add">
          <ac:chgData name="Dat Tien" userId="5abfd874a6ce66ac" providerId="Windows Live" clId="Web-{5D24BE31-870A-4FBC-AA40-38AF955DADE5}" dt="2022-11-01T14:51:30.153" v="347"/>
          <ac:spMkLst>
            <pc:docMk/>
            <pc:sldMk cId="932605143" sldId="261"/>
            <ac:spMk id="8" creationId="{52723366-C73B-4ED6-ADEF-29911C6BC55F}"/>
          </ac:spMkLst>
        </pc:spChg>
        <pc:spChg chg="add">
          <ac:chgData name="Dat Tien" userId="5abfd874a6ce66ac" providerId="Windows Live" clId="Web-{5D24BE31-870A-4FBC-AA40-38AF955DADE5}" dt="2022-11-01T14:51:30.153" v="347"/>
          <ac:spMkLst>
            <pc:docMk/>
            <pc:sldMk cId="932605143" sldId="261"/>
            <ac:spMk id="10" creationId="{847A4152-8E41-4D1C-B88C-57C5C430A69E}"/>
          </ac:spMkLst>
        </pc:spChg>
        <pc:spChg chg="add">
          <ac:chgData name="Dat Tien" userId="5abfd874a6ce66ac" providerId="Windows Live" clId="Web-{5D24BE31-870A-4FBC-AA40-38AF955DADE5}" dt="2022-11-01T14:51:30.153" v="347"/>
          <ac:spMkLst>
            <pc:docMk/>
            <pc:sldMk cId="932605143" sldId="261"/>
            <ac:spMk id="12" creationId="{999F76F5-72D4-4814-9169-8F535AEEB809}"/>
          </ac:spMkLst>
        </pc:spChg>
        <pc:spChg chg="add">
          <ac:chgData name="Dat Tien" userId="5abfd874a6ce66ac" providerId="Windows Live" clId="Web-{5D24BE31-870A-4FBC-AA40-38AF955DADE5}" dt="2022-11-01T14:51:30.153" v="347"/>
          <ac:spMkLst>
            <pc:docMk/>
            <pc:sldMk cId="932605143" sldId="261"/>
            <ac:spMk id="14" creationId="{C6202988-4466-42C5-B33A-AFABF051B4FE}"/>
          </ac:spMkLst>
        </pc:spChg>
      </pc:sldChg>
      <pc:sldChg chg="new">
        <pc:chgData name="Dat Tien" userId="5abfd874a6ce66ac" providerId="Windows Live" clId="Web-{5D24BE31-870A-4FBC-AA40-38AF955DADE5}" dt="2022-11-01T14:51:55.122" v="364"/>
        <pc:sldMkLst>
          <pc:docMk/>
          <pc:sldMk cId="2635184115" sldId="262"/>
        </pc:sldMkLst>
      </pc:sldChg>
    </pc:docChg>
  </pc:docChgLst>
  <pc:docChgLst>
    <pc:chgData name="Dat Tien" userId="5abfd874a6ce66ac" providerId="Windows Live" clId="Web-{F21C8E7D-26C1-4517-9243-B154CE1E68E1}"/>
    <pc:docChg chg="addSld modSld">
      <pc:chgData name="Dat Tien" userId="5abfd874a6ce66ac" providerId="Windows Live" clId="Web-{F21C8E7D-26C1-4517-9243-B154CE1E68E1}" dt="2022-11-09T02:57:16.117" v="32" actId="1076"/>
      <pc:docMkLst>
        <pc:docMk/>
      </pc:docMkLst>
      <pc:sldChg chg="addSp delSp modSp new mod setBg">
        <pc:chgData name="Dat Tien" userId="5abfd874a6ce66ac" providerId="Windows Live" clId="Web-{F21C8E7D-26C1-4517-9243-B154CE1E68E1}" dt="2022-11-09T02:56:43.116" v="18" actId="1076"/>
        <pc:sldMkLst>
          <pc:docMk/>
          <pc:sldMk cId="655273310" sldId="269"/>
        </pc:sldMkLst>
        <pc:spChg chg="mod">
          <ac:chgData name="Dat Tien" userId="5abfd874a6ce66ac" providerId="Windows Live" clId="Web-{F21C8E7D-26C1-4517-9243-B154CE1E68E1}" dt="2022-11-09T02:56:34.632" v="14" actId="20577"/>
          <ac:spMkLst>
            <pc:docMk/>
            <pc:sldMk cId="655273310" sldId="269"/>
            <ac:spMk id="2" creationId="{EDC33548-FC3A-F32C-ED47-2AFD38FD920F}"/>
          </ac:spMkLst>
        </pc:spChg>
        <pc:spChg chg="del mod">
          <ac:chgData name="Dat Tien" userId="5abfd874a6ce66ac" providerId="Windows Live" clId="Web-{F21C8E7D-26C1-4517-9243-B154CE1E68E1}" dt="2022-11-09T02:56:37.023" v="15"/>
          <ac:spMkLst>
            <pc:docMk/>
            <pc:sldMk cId="655273310" sldId="269"/>
            <ac:spMk id="3" creationId="{29A542B0-32B7-4C33-7021-2060C44507D5}"/>
          </ac:spMkLst>
        </pc:spChg>
        <pc:spChg chg="add">
          <ac:chgData name="Dat Tien" userId="5abfd874a6ce66ac" providerId="Windows Live" clId="Web-{F21C8E7D-26C1-4517-9243-B154CE1E68E1}" dt="2022-11-09T02:56:10.991" v="1"/>
          <ac:spMkLst>
            <pc:docMk/>
            <pc:sldMk cId="655273310" sldId="269"/>
            <ac:spMk id="8" creationId="{DC878D9A-77BE-4701-AE3D-EEFC53CD50BC}"/>
          </ac:spMkLst>
        </pc:spChg>
        <pc:spChg chg="add">
          <ac:chgData name="Dat Tien" userId="5abfd874a6ce66ac" providerId="Windows Live" clId="Web-{F21C8E7D-26C1-4517-9243-B154CE1E68E1}" dt="2022-11-09T02:56:10.991" v="1"/>
          <ac:spMkLst>
            <pc:docMk/>
            <pc:sldMk cId="655273310" sldId="269"/>
            <ac:spMk id="10" creationId="{F643BE08-0ED1-4B73-AC6D-B7E26A59CDAA}"/>
          </ac:spMkLst>
        </pc:spChg>
        <pc:spChg chg="add">
          <ac:chgData name="Dat Tien" userId="5abfd874a6ce66ac" providerId="Windows Live" clId="Web-{F21C8E7D-26C1-4517-9243-B154CE1E68E1}" dt="2022-11-09T02:56:10.991" v="1"/>
          <ac:spMkLst>
            <pc:docMk/>
            <pc:sldMk cId="655273310" sldId="269"/>
            <ac:spMk id="12" creationId="{956B2094-7FC0-45FC-BFED-3CB88CEE63F5}"/>
          </ac:spMkLst>
        </pc:spChg>
        <pc:spChg chg="add">
          <ac:chgData name="Dat Tien" userId="5abfd874a6ce66ac" providerId="Windows Live" clId="Web-{F21C8E7D-26C1-4517-9243-B154CE1E68E1}" dt="2022-11-09T02:56:10.991" v="1"/>
          <ac:spMkLst>
            <pc:docMk/>
            <pc:sldMk cId="655273310" sldId="269"/>
            <ac:spMk id="14" creationId="{07A4B640-BB7F-4272-A710-068DBA9F9A6E}"/>
          </ac:spMkLst>
        </pc:spChg>
        <pc:picChg chg="add mod ord">
          <ac:chgData name="Dat Tien" userId="5abfd874a6ce66ac" providerId="Windows Live" clId="Web-{F21C8E7D-26C1-4517-9243-B154CE1E68E1}" dt="2022-11-09T02:56:43.116" v="18" actId="1076"/>
          <ac:picMkLst>
            <pc:docMk/>
            <pc:sldMk cId="655273310" sldId="269"/>
            <ac:picMk id="4" creationId="{F971FC50-D644-F086-5C85-1172E3768AFD}"/>
          </ac:picMkLst>
        </pc:picChg>
      </pc:sldChg>
      <pc:sldChg chg="addSp delSp modSp new mod setBg">
        <pc:chgData name="Dat Tien" userId="5abfd874a6ce66ac" providerId="Windows Live" clId="Web-{F21C8E7D-26C1-4517-9243-B154CE1E68E1}" dt="2022-11-09T02:57:16.117" v="32" actId="1076"/>
        <pc:sldMkLst>
          <pc:docMk/>
          <pc:sldMk cId="1228538187" sldId="270"/>
        </pc:sldMkLst>
        <pc:spChg chg="mod">
          <ac:chgData name="Dat Tien" userId="5abfd874a6ce66ac" providerId="Windows Live" clId="Web-{F21C8E7D-26C1-4517-9243-B154CE1E68E1}" dt="2022-11-09T02:57:08.070" v="27" actId="20577"/>
          <ac:spMkLst>
            <pc:docMk/>
            <pc:sldMk cId="1228538187" sldId="270"/>
            <ac:spMk id="2" creationId="{4360C1C5-1645-B546-9294-4F3EC28A91C4}"/>
          </ac:spMkLst>
        </pc:spChg>
        <pc:spChg chg="del mod">
          <ac:chgData name="Dat Tien" userId="5abfd874a6ce66ac" providerId="Windows Live" clId="Web-{F21C8E7D-26C1-4517-9243-B154CE1E68E1}" dt="2022-11-09T02:57:09.711" v="28"/>
          <ac:spMkLst>
            <pc:docMk/>
            <pc:sldMk cId="1228538187" sldId="270"/>
            <ac:spMk id="3" creationId="{4DAE2E26-D58A-E7D8-4E6A-13767A93EFF2}"/>
          </ac:spMkLst>
        </pc:spChg>
        <pc:spChg chg="add">
          <ac:chgData name="Dat Tien" userId="5abfd874a6ce66ac" providerId="Windows Live" clId="Web-{F21C8E7D-26C1-4517-9243-B154CE1E68E1}" dt="2022-11-09T02:56:52.429" v="20"/>
          <ac:spMkLst>
            <pc:docMk/>
            <pc:sldMk cId="1228538187" sldId="270"/>
            <ac:spMk id="8" creationId="{DC878D9A-77BE-4701-AE3D-EEFC53CD50BC}"/>
          </ac:spMkLst>
        </pc:spChg>
        <pc:spChg chg="add">
          <ac:chgData name="Dat Tien" userId="5abfd874a6ce66ac" providerId="Windows Live" clId="Web-{F21C8E7D-26C1-4517-9243-B154CE1E68E1}" dt="2022-11-09T02:56:52.429" v="20"/>
          <ac:spMkLst>
            <pc:docMk/>
            <pc:sldMk cId="1228538187" sldId="270"/>
            <ac:spMk id="10" creationId="{F643BE08-0ED1-4B73-AC6D-B7E26A59CDAA}"/>
          </ac:spMkLst>
        </pc:spChg>
        <pc:spChg chg="add">
          <ac:chgData name="Dat Tien" userId="5abfd874a6ce66ac" providerId="Windows Live" clId="Web-{F21C8E7D-26C1-4517-9243-B154CE1E68E1}" dt="2022-11-09T02:56:52.429" v="20"/>
          <ac:spMkLst>
            <pc:docMk/>
            <pc:sldMk cId="1228538187" sldId="270"/>
            <ac:spMk id="12" creationId="{956B2094-7FC0-45FC-BFED-3CB88CEE63F5}"/>
          </ac:spMkLst>
        </pc:spChg>
        <pc:spChg chg="add">
          <ac:chgData name="Dat Tien" userId="5abfd874a6ce66ac" providerId="Windows Live" clId="Web-{F21C8E7D-26C1-4517-9243-B154CE1E68E1}" dt="2022-11-09T02:56:52.429" v="20"/>
          <ac:spMkLst>
            <pc:docMk/>
            <pc:sldMk cId="1228538187" sldId="270"/>
            <ac:spMk id="14" creationId="{07A4B640-BB7F-4272-A710-068DBA9F9A6E}"/>
          </ac:spMkLst>
        </pc:spChg>
        <pc:picChg chg="add mod ord">
          <ac:chgData name="Dat Tien" userId="5abfd874a6ce66ac" providerId="Windows Live" clId="Web-{F21C8E7D-26C1-4517-9243-B154CE1E68E1}" dt="2022-11-09T02:57:16.117" v="32" actId="1076"/>
          <ac:picMkLst>
            <pc:docMk/>
            <pc:sldMk cId="1228538187" sldId="270"/>
            <ac:picMk id="4" creationId="{B5D70380-52F9-FE7F-FE48-54093D29C9DC}"/>
          </ac:picMkLst>
        </pc:picChg>
      </pc:sldChg>
    </pc:docChg>
  </pc:docChgLst>
  <pc:docChgLst>
    <pc:chgData name="Dat Tien" userId="5abfd874a6ce66ac" providerId="Windows Live" clId="Web-{42E46AC8-66D8-4C36-91D9-028791D2CCD9}"/>
    <pc:docChg chg="addSld modSld addMainMaster delMainMaster">
      <pc:chgData name="Dat Tien" userId="5abfd874a6ce66ac" providerId="Windows Live" clId="Web-{42E46AC8-66D8-4C36-91D9-028791D2CCD9}" dt="2022-11-01T12:00:09.385" v="276"/>
      <pc:docMkLst>
        <pc:docMk/>
      </pc:docMkLst>
      <pc:sldChg chg="addSp delSp modSp mod setBg modClrScheme delDesignElem chgLayout">
        <pc:chgData name="Dat Tien" userId="5abfd874a6ce66ac" providerId="Windows Live" clId="Web-{42E46AC8-66D8-4C36-91D9-028791D2CCD9}" dt="2022-11-01T11:48:31.688" v="148"/>
        <pc:sldMkLst>
          <pc:docMk/>
          <pc:sldMk cId="553726541" sldId="256"/>
        </pc:sldMkLst>
        <pc:spChg chg="mod ord">
          <ac:chgData name="Dat Tien" userId="5abfd874a6ce66ac" providerId="Windows Live" clId="Web-{42E46AC8-66D8-4C36-91D9-028791D2CCD9}" dt="2022-11-01T11:48:31.688" v="148"/>
          <ac:spMkLst>
            <pc:docMk/>
            <pc:sldMk cId="553726541" sldId="256"/>
            <ac:spMk id="2" creationId="{9FB28281-3783-403A-B1AB-0182A003DFE3}"/>
          </ac:spMkLst>
        </pc:spChg>
        <pc:spChg chg="mod ord">
          <ac:chgData name="Dat Tien" userId="5abfd874a6ce66ac" providerId="Windows Live" clId="Web-{42E46AC8-66D8-4C36-91D9-028791D2CCD9}" dt="2022-11-01T11:48:31.688" v="148"/>
          <ac:spMkLst>
            <pc:docMk/>
            <pc:sldMk cId="553726541" sldId="256"/>
            <ac:spMk id="3" creationId="{C4542EAC-8BF3-4BFD-9891-145BC49409C2}"/>
          </ac:spMkLst>
        </pc:spChg>
        <pc:spChg chg="add del">
          <ac:chgData name="Dat Tien" userId="5abfd874a6ce66ac" providerId="Windows Live" clId="Web-{42E46AC8-66D8-4C36-91D9-028791D2CCD9}" dt="2022-11-01T11:35:43.429" v="1"/>
          <ac:spMkLst>
            <pc:docMk/>
            <pc:sldMk cId="553726541" sldId="256"/>
            <ac:spMk id="9" creationId="{4D90D76C-184F-4A96-8FE8-1114F8EE1F56}"/>
          </ac:spMkLst>
        </pc:spChg>
        <pc:spChg chg="add del">
          <ac:chgData name="Dat Tien" userId="5abfd874a6ce66ac" providerId="Windows Live" clId="Web-{42E46AC8-66D8-4C36-91D9-028791D2CCD9}" dt="2022-11-01T11:35:43.429" v="1"/>
          <ac:spMkLst>
            <pc:docMk/>
            <pc:sldMk cId="553726541" sldId="256"/>
            <ac:spMk id="11" creationId="{2F9DE355-E8A7-498B-A6A0-54D03B953F89}"/>
          </ac:spMkLst>
        </pc:spChg>
        <pc:spChg chg="add del">
          <ac:chgData name="Dat Tien" userId="5abfd874a6ce66ac" providerId="Windows Live" clId="Web-{42E46AC8-66D8-4C36-91D9-028791D2CCD9}" dt="2022-11-01T11:48:06.406" v="144"/>
          <ac:spMkLst>
            <pc:docMk/>
            <pc:sldMk cId="553726541" sldId="256"/>
            <ac:spMk id="13" creationId="{7DA3C418-758E-4180-A5D0-8655D6804587}"/>
          </ac:spMkLst>
        </pc:spChg>
        <pc:spChg chg="add del">
          <ac:chgData name="Dat Tien" userId="5abfd874a6ce66ac" providerId="Windows Live" clId="Web-{42E46AC8-66D8-4C36-91D9-028791D2CCD9}" dt="2022-11-01T11:48:06.406" v="144"/>
          <ac:spMkLst>
            <pc:docMk/>
            <pc:sldMk cId="553726541" sldId="256"/>
            <ac:spMk id="14" creationId="{28C8EF06-5EC3-4883-AFAF-D74FF46550FB}"/>
          </ac:spMkLst>
        </pc:spChg>
        <pc:picChg chg="add del">
          <ac:chgData name="Dat Tien" userId="5abfd874a6ce66ac" providerId="Windows Live" clId="Web-{42E46AC8-66D8-4C36-91D9-028791D2CCD9}" dt="2022-11-01T11:35:43.429" v="1"/>
          <ac:picMkLst>
            <pc:docMk/>
            <pc:sldMk cId="553726541" sldId="256"/>
            <ac:picMk id="4" creationId="{0BD31B9E-6E77-82BE-1C12-8EC5A41DBB31}"/>
          </ac:picMkLst>
        </pc:picChg>
        <pc:picChg chg="add">
          <ac:chgData name="Dat Tien" userId="5abfd874a6ce66ac" providerId="Windows Live" clId="Web-{42E46AC8-66D8-4C36-91D9-028791D2CCD9}" dt="2022-11-01T11:35:43.492" v="2"/>
          <ac:picMkLst>
            <pc:docMk/>
            <pc:sldMk cId="553726541" sldId="256"/>
            <ac:picMk id="15" creationId="{D9164AF5-C80A-F23D-35D1-4F8F4731B5BB}"/>
          </ac:picMkLst>
        </pc:picChg>
      </pc:sldChg>
      <pc:sldChg chg="addSp delSp modSp new mod setBg modClrScheme delDesignElem modShow chgLayout">
        <pc:chgData name="Dat Tien" userId="5abfd874a6ce66ac" providerId="Windows Live" clId="Web-{42E46AC8-66D8-4C36-91D9-028791D2CCD9}" dt="2022-11-01T12:00:09.385" v="276"/>
        <pc:sldMkLst>
          <pc:docMk/>
          <pc:sldMk cId="939050093" sldId="257"/>
        </pc:sldMkLst>
        <pc:spChg chg="mod ord">
          <ac:chgData name="Dat Tien" userId="5abfd874a6ce66ac" providerId="Windows Live" clId="Web-{42E46AC8-66D8-4C36-91D9-028791D2CCD9}" dt="2022-11-01T12:00:09.385" v="276"/>
          <ac:spMkLst>
            <pc:docMk/>
            <pc:sldMk cId="939050093" sldId="257"/>
            <ac:spMk id="2" creationId="{D838EA48-C09D-1C31-C29F-86495EC6BA61}"/>
          </ac:spMkLst>
        </pc:spChg>
        <pc:spChg chg="add del mod">
          <ac:chgData name="Dat Tien" userId="5abfd874a6ce66ac" providerId="Windows Live" clId="Web-{42E46AC8-66D8-4C36-91D9-028791D2CCD9}" dt="2022-11-01T11:47:34.952" v="134"/>
          <ac:spMkLst>
            <pc:docMk/>
            <pc:sldMk cId="939050093" sldId="257"/>
            <ac:spMk id="3" creationId="{9F5FEBCE-F9CE-3B88-EC0B-32EE6CF2BA38}"/>
          </ac:spMkLst>
        </pc:spChg>
        <pc:spChg chg="add del">
          <ac:chgData name="Dat Tien" userId="5abfd874a6ce66ac" providerId="Windows Live" clId="Web-{42E46AC8-66D8-4C36-91D9-028791D2CCD9}" dt="2022-11-01T11:42:58.209" v="41"/>
          <ac:spMkLst>
            <pc:docMk/>
            <pc:sldMk cId="939050093" sldId="257"/>
            <ac:spMk id="8" creationId="{00A0D747-F38B-4A99-9985-62CE8C24765F}"/>
          </ac:spMkLst>
        </pc:spChg>
        <pc:spChg chg="add del">
          <ac:chgData name="Dat Tien" userId="5abfd874a6ce66ac" providerId="Windows Live" clId="Web-{42E46AC8-66D8-4C36-91D9-028791D2CCD9}" dt="2022-11-01T11:42:58.209" v="41"/>
          <ac:spMkLst>
            <pc:docMk/>
            <pc:sldMk cId="939050093" sldId="257"/>
            <ac:spMk id="10" creationId="{3D1BF32B-6CA3-4695-8A0C-1AC789B58D94}"/>
          </ac:spMkLst>
        </pc:spChg>
        <pc:spChg chg="add del">
          <ac:chgData name="Dat Tien" userId="5abfd874a6ce66ac" providerId="Windows Live" clId="Web-{42E46AC8-66D8-4C36-91D9-028791D2CCD9}" dt="2022-11-01T11:43:00.881" v="43"/>
          <ac:spMkLst>
            <pc:docMk/>
            <pc:sldMk cId="939050093" sldId="257"/>
            <ac:spMk id="12" creationId="{84697CDA-BDB7-4883-B48B-1D4EDB2F0E93}"/>
          </ac:spMkLst>
        </pc:spChg>
        <pc:spChg chg="add del">
          <ac:chgData name="Dat Tien" userId="5abfd874a6ce66ac" providerId="Windows Live" clId="Web-{42E46AC8-66D8-4C36-91D9-028791D2CCD9}" dt="2022-11-01T11:43:00.881" v="43"/>
          <ac:spMkLst>
            <pc:docMk/>
            <pc:sldMk cId="939050093" sldId="257"/>
            <ac:spMk id="13" creationId="{80FB4D7A-9B72-446C-9A0D-C0A2986BC09C}"/>
          </ac:spMkLst>
        </pc:spChg>
        <pc:spChg chg="add del">
          <ac:chgData name="Dat Tien" userId="5abfd874a6ce66ac" providerId="Windows Live" clId="Web-{42E46AC8-66D8-4C36-91D9-028791D2CCD9}" dt="2022-11-01T11:43:04.506" v="45"/>
          <ac:spMkLst>
            <pc:docMk/>
            <pc:sldMk cId="939050093" sldId="257"/>
            <ac:spMk id="15" creationId="{F08304E7-27B9-4B32-B734-39819455AB99}"/>
          </ac:spMkLst>
        </pc:spChg>
        <pc:spChg chg="add del">
          <ac:chgData name="Dat Tien" userId="5abfd874a6ce66ac" providerId="Windows Live" clId="Web-{42E46AC8-66D8-4C36-91D9-028791D2CCD9}" dt="2022-11-01T11:43:04.506" v="45"/>
          <ac:spMkLst>
            <pc:docMk/>
            <pc:sldMk cId="939050093" sldId="257"/>
            <ac:spMk id="16" creationId="{B6D278F6-3BB7-495D-ACAC-035E55A3FA31}"/>
          </ac:spMkLst>
        </pc:spChg>
        <pc:spChg chg="add del">
          <ac:chgData name="Dat Tien" userId="5abfd874a6ce66ac" providerId="Windows Live" clId="Web-{42E46AC8-66D8-4C36-91D9-028791D2CCD9}" dt="2022-11-01T11:47:34.952" v="134"/>
          <ac:spMkLst>
            <pc:docMk/>
            <pc:sldMk cId="939050093" sldId="257"/>
            <ac:spMk id="18" creationId="{67CEDE2E-C8CD-424B-A0AB-9CDDD3A438DC}"/>
          </ac:spMkLst>
        </pc:spChg>
        <pc:spChg chg="add del">
          <ac:chgData name="Dat Tien" userId="5abfd874a6ce66ac" providerId="Windows Live" clId="Web-{42E46AC8-66D8-4C36-91D9-028791D2CCD9}" dt="2022-11-01T11:47:34.952" v="134"/>
          <ac:spMkLst>
            <pc:docMk/>
            <pc:sldMk cId="939050093" sldId="257"/>
            <ac:spMk id="19" creationId="{2AEC738E-E912-420C-B0E2-17A69DF32222}"/>
          </ac:spMkLst>
        </pc:spChg>
        <pc:spChg chg="add del">
          <ac:chgData name="Dat Tien" userId="5abfd874a6ce66ac" providerId="Windows Live" clId="Web-{42E46AC8-66D8-4C36-91D9-028791D2CCD9}" dt="2022-11-01T11:47:34.952" v="134"/>
          <ac:spMkLst>
            <pc:docMk/>
            <pc:sldMk cId="939050093" sldId="257"/>
            <ac:spMk id="20" creationId="{18875E3E-9B19-48D9-A325-5E154ACFD0D5}"/>
          </ac:spMkLst>
        </pc:spChg>
        <pc:spChg chg="add del">
          <ac:chgData name="Dat Tien" userId="5abfd874a6ce66ac" providerId="Windows Live" clId="Web-{42E46AC8-66D8-4C36-91D9-028791D2CCD9}" dt="2022-11-01T11:47:28.546" v="131"/>
          <ac:spMkLst>
            <pc:docMk/>
            <pc:sldMk cId="939050093" sldId="257"/>
            <ac:spMk id="26" creationId="{160022CF-D73B-45FB-8DD4-1B1C0C92E702}"/>
          </ac:spMkLst>
        </pc:spChg>
        <pc:spChg chg="add del">
          <ac:chgData name="Dat Tien" userId="5abfd874a6ce66ac" providerId="Windows Live" clId="Web-{42E46AC8-66D8-4C36-91D9-028791D2CCD9}" dt="2022-11-01T11:47:34.937" v="133"/>
          <ac:spMkLst>
            <pc:docMk/>
            <pc:sldMk cId="939050093" sldId="257"/>
            <ac:spMk id="28" creationId="{5B0E491B-5098-4794-9326-BC6DB475567C}"/>
          </ac:spMkLst>
        </pc:spChg>
        <pc:spChg chg="add del">
          <ac:chgData name="Dat Tien" userId="5abfd874a6ce66ac" providerId="Windows Live" clId="Web-{42E46AC8-66D8-4C36-91D9-028791D2CCD9}" dt="2022-11-01T11:47:34.937" v="133"/>
          <ac:spMkLst>
            <pc:docMk/>
            <pc:sldMk cId="939050093" sldId="257"/>
            <ac:spMk id="29" creationId="{0F584D22-CD28-4363-A679-ACA953A2A6F4}"/>
          </ac:spMkLst>
        </pc:spChg>
        <pc:spChg chg="add del">
          <ac:chgData name="Dat Tien" userId="5abfd874a6ce66ac" providerId="Windows Live" clId="Web-{42E46AC8-66D8-4C36-91D9-028791D2CCD9}" dt="2022-11-01T11:48:06.406" v="144"/>
          <ac:spMkLst>
            <pc:docMk/>
            <pc:sldMk cId="939050093" sldId="257"/>
            <ac:spMk id="32" creationId="{160022CF-D73B-45FB-8DD4-1B1C0C92E702}"/>
          </ac:spMkLst>
        </pc:spChg>
        <pc:spChg chg="add del">
          <ac:chgData name="Dat Tien" userId="5abfd874a6ce66ac" providerId="Windows Live" clId="Web-{42E46AC8-66D8-4C36-91D9-028791D2CCD9}" dt="2022-11-01T11:49:26.690" v="154"/>
          <ac:spMkLst>
            <pc:docMk/>
            <pc:sldMk cId="939050093" sldId="257"/>
            <ac:spMk id="35" creationId="{333F0879-3DA0-4CB8-B35E-A0AD42558191}"/>
          </ac:spMkLst>
        </pc:spChg>
        <pc:spChg chg="add del">
          <ac:chgData name="Dat Tien" userId="5abfd874a6ce66ac" providerId="Windows Live" clId="Web-{42E46AC8-66D8-4C36-91D9-028791D2CCD9}" dt="2022-11-01T11:49:26.690" v="154"/>
          <ac:spMkLst>
            <pc:docMk/>
            <pc:sldMk cId="939050093" sldId="257"/>
            <ac:spMk id="36" creationId="{324D2183-F388-476E-92A9-D6639D698580}"/>
          </ac:spMkLst>
        </pc:spChg>
        <pc:spChg chg="add del">
          <ac:chgData name="Dat Tien" userId="5abfd874a6ce66ac" providerId="Windows Live" clId="Web-{42E46AC8-66D8-4C36-91D9-028791D2CCD9}" dt="2022-11-01T11:49:08.143" v="150"/>
          <ac:spMkLst>
            <pc:docMk/>
            <pc:sldMk cId="939050093" sldId="257"/>
            <ac:spMk id="38" creationId="{11C7711F-3983-4AB1-AFDE-96F7C06514D3}"/>
          </ac:spMkLst>
        </pc:spChg>
        <pc:spChg chg="add del">
          <ac:chgData name="Dat Tien" userId="5abfd874a6ce66ac" providerId="Windows Live" clId="Web-{42E46AC8-66D8-4C36-91D9-028791D2CCD9}" dt="2022-11-01T11:49:26.690" v="154"/>
          <ac:spMkLst>
            <pc:docMk/>
            <pc:sldMk cId="939050093" sldId="257"/>
            <ac:spMk id="42" creationId="{243462E7-1698-4B21-BE89-AEFAC7C2FEFA}"/>
          </ac:spMkLst>
        </pc:spChg>
        <pc:spChg chg="add del">
          <ac:chgData name="Dat Tien" userId="5abfd874a6ce66ac" providerId="Windows Live" clId="Web-{42E46AC8-66D8-4C36-91D9-028791D2CCD9}" dt="2022-11-01T11:49:26.690" v="154"/>
          <ac:spMkLst>
            <pc:docMk/>
            <pc:sldMk cId="939050093" sldId="257"/>
            <ac:spMk id="44" creationId="{6C22FCAC-D7EC-4A52-B153-FF761E2235B3}"/>
          </ac:spMkLst>
        </pc:spChg>
        <pc:spChg chg="add del">
          <ac:chgData name="Dat Tien" userId="5abfd874a6ce66ac" providerId="Windows Live" clId="Web-{42E46AC8-66D8-4C36-91D9-028791D2CCD9}" dt="2022-11-01T11:49:08.143" v="150"/>
          <ac:spMkLst>
            <pc:docMk/>
            <pc:sldMk cId="939050093" sldId="257"/>
            <ac:spMk id="46" creationId="{B3085476-B49E-49ED-87D2-1165E69D2605}"/>
          </ac:spMkLst>
        </pc:spChg>
        <pc:grpChg chg="add del">
          <ac:chgData name="Dat Tien" userId="5abfd874a6ce66ac" providerId="Windows Live" clId="Web-{42E46AC8-66D8-4C36-91D9-028791D2CCD9}" dt="2022-11-01T11:49:08.143" v="150"/>
          <ac:grpSpMkLst>
            <pc:docMk/>
            <pc:sldMk cId="939050093" sldId="257"/>
            <ac:grpSpMk id="40" creationId="{89BC9D38-9241-4F71-9B45-73827299E4C5}"/>
          </ac:grpSpMkLst>
        </pc:grpChg>
        <pc:graphicFrameChg chg="add del">
          <ac:chgData name="Dat Tien" userId="5abfd874a6ce66ac" providerId="Windows Live" clId="Web-{42E46AC8-66D8-4C36-91D9-028791D2CCD9}" dt="2022-11-01T11:47:28.546" v="131"/>
          <ac:graphicFrameMkLst>
            <pc:docMk/>
            <pc:sldMk cId="939050093" sldId="257"/>
            <ac:graphicFrameMk id="22" creationId="{6AA3DB1C-FFF2-CD3B-69CF-7381CD4BA967}"/>
          </ac:graphicFrameMkLst>
        </pc:graphicFrameChg>
        <pc:graphicFrameChg chg="add del">
          <ac:chgData name="Dat Tien" userId="5abfd874a6ce66ac" providerId="Windows Live" clId="Web-{42E46AC8-66D8-4C36-91D9-028791D2CCD9}" dt="2022-11-01T11:47:34.937" v="133"/>
          <ac:graphicFrameMkLst>
            <pc:docMk/>
            <pc:sldMk cId="939050093" sldId="257"/>
            <ac:graphicFrameMk id="30" creationId="{BF70787F-18DF-830C-12FB-2C1671EBF729}"/>
          </ac:graphicFrameMkLst>
        </pc:graphicFrameChg>
        <pc:graphicFrameChg chg="add mod ord modGraphic">
          <ac:chgData name="Dat Tien" userId="5abfd874a6ce66ac" providerId="Windows Live" clId="Web-{42E46AC8-66D8-4C36-91D9-028791D2CCD9}" dt="2022-11-01T12:00:09.385" v="276"/>
          <ac:graphicFrameMkLst>
            <pc:docMk/>
            <pc:sldMk cId="939050093" sldId="257"/>
            <ac:graphicFrameMk id="33" creationId="{6AA3DB1C-FFF2-CD3B-69CF-7381CD4BA967}"/>
          </ac:graphicFrameMkLst>
        </pc:graphicFrameChg>
        <pc:cxnChg chg="add del">
          <ac:chgData name="Dat Tien" userId="5abfd874a6ce66ac" providerId="Windows Live" clId="Web-{42E46AC8-66D8-4C36-91D9-028791D2CCD9}" dt="2022-11-01T11:49:08.143" v="150"/>
          <ac:cxnSpMkLst>
            <pc:docMk/>
            <pc:sldMk cId="939050093" sldId="257"/>
            <ac:cxnSpMk id="48" creationId="{59BA5C68-DFCC-4101-8403-F96781CDDD7A}"/>
          </ac:cxnSpMkLst>
        </pc:cxnChg>
      </pc:sldChg>
      <pc:sldChg chg="addSp delSp modSp new mod modTransition setBg modClrScheme chgLayout">
        <pc:chgData name="Dat Tien" userId="5abfd874a6ce66ac" providerId="Windows Live" clId="Web-{42E46AC8-66D8-4C36-91D9-028791D2CCD9}" dt="2022-11-01T11:59:50.994" v="275"/>
        <pc:sldMkLst>
          <pc:docMk/>
          <pc:sldMk cId="3664057434" sldId="258"/>
        </pc:sldMkLst>
        <pc:spChg chg="mod ord">
          <ac:chgData name="Dat Tien" userId="5abfd874a6ce66ac" providerId="Windows Live" clId="Web-{42E46AC8-66D8-4C36-91D9-028791D2CCD9}" dt="2022-11-01T11:51:05.396" v="167" actId="20577"/>
          <ac:spMkLst>
            <pc:docMk/>
            <pc:sldMk cId="3664057434" sldId="258"/>
            <ac:spMk id="2" creationId="{B1F5B6D7-9A1B-5A9E-5ABA-BC85194BAA81}"/>
          </ac:spMkLst>
        </pc:spChg>
        <pc:spChg chg="mod ord">
          <ac:chgData name="Dat Tien" userId="5abfd874a6ce66ac" providerId="Windows Live" clId="Web-{42E46AC8-66D8-4C36-91D9-028791D2CCD9}" dt="2022-11-01T11:57:58.084" v="273" actId="20577"/>
          <ac:spMkLst>
            <pc:docMk/>
            <pc:sldMk cId="3664057434" sldId="258"/>
            <ac:spMk id="3" creationId="{406AC6A5-E5BB-8B22-B23D-8712049E4136}"/>
          </ac:spMkLst>
        </pc:spChg>
        <pc:spChg chg="add del">
          <ac:chgData name="Dat Tien" userId="5abfd874a6ce66ac" providerId="Windows Live" clId="Web-{42E46AC8-66D8-4C36-91D9-028791D2CCD9}" dt="2022-11-01T11:51:23.334" v="168"/>
          <ac:spMkLst>
            <pc:docMk/>
            <pc:sldMk cId="3664057434" sldId="258"/>
            <ac:spMk id="8" creationId="{DC878D9A-77BE-4701-AE3D-EEFC53CD50BC}"/>
          </ac:spMkLst>
        </pc:spChg>
        <pc:spChg chg="add del">
          <ac:chgData name="Dat Tien" userId="5abfd874a6ce66ac" providerId="Windows Live" clId="Web-{42E46AC8-66D8-4C36-91D9-028791D2CCD9}" dt="2022-11-01T11:51:23.334" v="168"/>
          <ac:spMkLst>
            <pc:docMk/>
            <pc:sldMk cId="3664057434" sldId="258"/>
            <ac:spMk id="10" creationId="{F643BE08-0ED1-4B73-AC6D-B7E26A59CDAA}"/>
          </ac:spMkLst>
        </pc:spChg>
        <pc:spChg chg="add del">
          <ac:chgData name="Dat Tien" userId="5abfd874a6ce66ac" providerId="Windows Live" clId="Web-{42E46AC8-66D8-4C36-91D9-028791D2CCD9}" dt="2022-11-01T11:51:23.334" v="168"/>
          <ac:spMkLst>
            <pc:docMk/>
            <pc:sldMk cId="3664057434" sldId="258"/>
            <ac:spMk id="12" creationId="{956B2094-7FC0-45FC-BFED-3CB88CEE63F5}"/>
          </ac:spMkLst>
        </pc:spChg>
        <pc:spChg chg="add del">
          <ac:chgData name="Dat Tien" userId="5abfd874a6ce66ac" providerId="Windows Live" clId="Web-{42E46AC8-66D8-4C36-91D9-028791D2CCD9}" dt="2022-11-01T11:51:23.334" v="168"/>
          <ac:spMkLst>
            <pc:docMk/>
            <pc:sldMk cId="3664057434" sldId="258"/>
            <ac:spMk id="14" creationId="{07A4B640-BB7F-4272-A710-068DBA9F9A6E}"/>
          </ac:spMkLst>
        </pc:spChg>
        <pc:spChg chg="add">
          <ac:chgData name="Dat Tien" userId="5abfd874a6ce66ac" providerId="Windows Live" clId="Web-{42E46AC8-66D8-4C36-91D9-028791D2CCD9}" dt="2022-11-01T11:51:23.334" v="168"/>
          <ac:spMkLst>
            <pc:docMk/>
            <pc:sldMk cId="3664057434" sldId="258"/>
            <ac:spMk id="19" creationId="{0B7C4858-FAA3-4226-A856-193A01910E69}"/>
          </ac:spMkLst>
        </pc:spChg>
        <pc:spChg chg="add">
          <ac:chgData name="Dat Tien" userId="5abfd874a6ce66ac" providerId="Windows Live" clId="Web-{42E46AC8-66D8-4C36-91D9-028791D2CCD9}" dt="2022-11-01T11:51:23.334" v="168"/>
          <ac:spMkLst>
            <pc:docMk/>
            <pc:sldMk cId="3664057434" sldId="258"/>
            <ac:spMk id="21" creationId="{68C1B503-0291-4E82-A65E-72D604D9F6CF}"/>
          </ac:spMkLst>
        </pc:spChg>
        <pc:spChg chg="add">
          <ac:chgData name="Dat Tien" userId="5abfd874a6ce66ac" providerId="Windows Live" clId="Web-{42E46AC8-66D8-4C36-91D9-028791D2CCD9}" dt="2022-11-01T11:51:23.334" v="168"/>
          <ac:spMkLst>
            <pc:docMk/>
            <pc:sldMk cId="3664057434" sldId="258"/>
            <ac:spMk id="23" creationId="{B3F836C5-9601-4982-A121-CCA49BF7BA6C}"/>
          </ac:spMkLst>
        </pc:spChg>
        <pc:spChg chg="add">
          <ac:chgData name="Dat Tien" userId="5abfd874a6ce66ac" providerId="Windows Live" clId="Web-{42E46AC8-66D8-4C36-91D9-028791D2CCD9}" dt="2022-11-01T11:51:23.334" v="168"/>
          <ac:spMkLst>
            <pc:docMk/>
            <pc:sldMk cId="3664057434" sldId="258"/>
            <ac:spMk id="25" creationId="{46CD0D05-FF47-4ABB-841C-0600CADC354B}"/>
          </ac:spMkLst>
        </pc:spChg>
      </pc:sldChg>
      <pc:sldMasterChg chg="add del addSldLayout delSldLayout">
        <pc:chgData name="Dat Tien" userId="5abfd874a6ce66ac" providerId="Windows Live" clId="Web-{42E46AC8-66D8-4C36-91D9-028791D2CCD9}" dt="2022-11-01T11:35:43.492" v="2"/>
        <pc:sldMasterMkLst>
          <pc:docMk/>
          <pc:sldMasterMk cId="2371758177" sldId="2147483660"/>
        </pc:sldMasterMkLst>
        <pc:sldLayoutChg chg="add del">
          <pc:chgData name="Dat Tien" userId="5abfd874a6ce66ac" providerId="Windows Live" clId="Web-{42E46AC8-66D8-4C36-91D9-028791D2CCD9}" dt="2022-11-01T11:35:43.492" v="2"/>
          <pc:sldLayoutMkLst>
            <pc:docMk/>
            <pc:sldMasterMk cId="2371758177" sldId="2147483660"/>
            <pc:sldLayoutMk cId="3129878285" sldId="2147483661"/>
          </pc:sldLayoutMkLst>
        </pc:sldLayoutChg>
        <pc:sldLayoutChg chg="add del">
          <pc:chgData name="Dat Tien" userId="5abfd874a6ce66ac" providerId="Windows Live" clId="Web-{42E46AC8-66D8-4C36-91D9-028791D2CCD9}" dt="2022-11-01T11:35:43.492" v="2"/>
          <pc:sldLayoutMkLst>
            <pc:docMk/>
            <pc:sldMasterMk cId="2371758177" sldId="2147483660"/>
            <pc:sldLayoutMk cId="572029412" sldId="2147483662"/>
          </pc:sldLayoutMkLst>
        </pc:sldLayoutChg>
        <pc:sldLayoutChg chg="add del">
          <pc:chgData name="Dat Tien" userId="5abfd874a6ce66ac" providerId="Windows Live" clId="Web-{42E46AC8-66D8-4C36-91D9-028791D2CCD9}" dt="2022-11-01T11:35:43.492" v="2"/>
          <pc:sldLayoutMkLst>
            <pc:docMk/>
            <pc:sldMasterMk cId="2371758177" sldId="2147483660"/>
            <pc:sldLayoutMk cId="3636461385" sldId="2147483663"/>
          </pc:sldLayoutMkLst>
        </pc:sldLayoutChg>
        <pc:sldLayoutChg chg="add del">
          <pc:chgData name="Dat Tien" userId="5abfd874a6ce66ac" providerId="Windows Live" clId="Web-{42E46AC8-66D8-4C36-91D9-028791D2CCD9}" dt="2022-11-01T11:35:43.492" v="2"/>
          <pc:sldLayoutMkLst>
            <pc:docMk/>
            <pc:sldMasterMk cId="2371758177" sldId="2147483660"/>
            <pc:sldLayoutMk cId="3626050071" sldId="2147483664"/>
          </pc:sldLayoutMkLst>
        </pc:sldLayoutChg>
        <pc:sldLayoutChg chg="add del">
          <pc:chgData name="Dat Tien" userId="5abfd874a6ce66ac" providerId="Windows Live" clId="Web-{42E46AC8-66D8-4C36-91D9-028791D2CCD9}" dt="2022-11-01T11:35:43.492" v="2"/>
          <pc:sldLayoutMkLst>
            <pc:docMk/>
            <pc:sldMasterMk cId="2371758177" sldId="2147483660"/>
            <pc:sldLayoutMk cId="4223613637" sldId="2147483665"/>
          </pc:sldLayoutMkLst>
        </pc:sldLayoutChg>
        <pc:sldLayoutChg chg="add del">
          <pc:chgData name="Dat Tien" userId="5abfd874a6ce66ac" providerId="Windows Live" clId="Web-{42E46AC8-66D8-4C36-91D9-028791D2CCD9}" dt="2022-11-01T11:35:43.492" v="2"/>
          <pc:sldLayoutMkLst>
            <pc:docMk/>
            <pc:sldMasterMk cId="2371758177" sldId="2147483660"/>
            <pc:sldLayoutMk cId="986665687" sldId="2147483666"/>
          </pc:sldLayoutMkLst>
        </pc:sldLayoutChg>
        <pc:sldLayoutChg chg="add del">
          <pc:chgData name="Dat Tien" userId="5abfd874a6ce66ac" providerId="Windows Live" clId="Web-{42E46AC8-66D8-4C36-91D9-028791D2CCD9}" dt="2022-11-01T11:35:43.492" v="2"/>
          <pc:sldLayoutMkLst>
            <pc:docMk/>
            <pc:sldMasterMk cId="2371758177" sldId="2147483660"/>
            <pc:sldLayoutMk cId="2924672457" sldId="2147483667"/>
          </pc:sldLayoutMkLst>
        </pc:sldLayoutChg>
        <pc:sldLayoutChg chg="add del">
          <pc:chgData name="Dat Tien" userId="5abfd874a6ce66ac" providerId="Windows Live" clId="Web-{42E46AC8-66D8-4C36-91D9-028791D2CCD9}" dt="2022-11-01T11:35:43.492" v="2"/>
          <pc:sldLayoutMkLst>
            <pc:docMk/>
            <pc:sldMasterMk cId="2371758177" sldId="2147483660"/>
            <pc:sldLayoutMk cId="1650365514" sldId="2147483668"/>
          </pc:sldLayoutMkLst>
        </pc:sldLayoutChg>
        <pc:sldLayoutChg chg="add del">
          <pc:chgData name="Dat Tien" userId="5abfd874a6ce66ac" providerId="Windows Live" clId="Web-{42E46AC8-66D8-4C36-91D9-028791D2CCD9}" dt="2022-11-01T11:35:43.492" v="2"/>
          <pc:sldLayoutMkLst>
            <pc:docMk/>
            <pc:sldMasterMk cId="2371758177" sldId="2147483660"/>
            <pc:sldLayoutMk cId="746702124" sldId="2147483669"/>
          </pc:sldLayoutMkLst>
        </pc:sldLayoutChg>
        <pc:sldLayoutChg chg="add del">
          <pc:chgData name="Dat Tien" userId="5abfd874a6ce66ac" providerId="Windows Live" clId="Web-{42E46AC8-66D8-4C36-91D9-028791D2CCD9}" dt="2022-11-01T11:35:43.492" v="2"/>
          <pc:sldLayoutMkLst>
            <pc:docMk/>
            <pc:sldMasterMk cId="2371758177" sldId="2147483660"/>
            <pc:sldLayoutMk cId="61784523" sldId="2147483670"/>
          </pc:sldLayoutMkLst>
        </pc:sldLayoutChg>
        <pc:sldLayoutChg chg="add del">
          <pc:chgData name="Dat Tien" userId="5abfd874a6ce66ac" providerId="Windows Live" clId="Web-{42E46AC8-66D8-4C36-91D9-028791D2CCD9}" dt="2022-11-01T11:35:43.492" v="2"/>
          <pc:sldLayoutMkLst>
            <pc:docMk/>
            <pc:sldMasterMk cId="2371758177" sldId="2147483660"/>
            <pc:sldLayoutMk cId="1164236222" sldId="2147483671"/>
          </pc:sldLayoutMkLst>
        </pc:sldLayoutChg>
      </pc:sldMasterChg>
      <pc:sldMasterChg chg="add del addSldLayout delSldLayout">
        <pc:chgData name="Dat Tien" userId="5abfd874a6ce66ac" providerId="Windows Live" clId="Web-{42E46AC8-66D8-4C36-91D9-028791D2CCD9}" dt="2022-11-01T11:35:43.429" v="1"/>
        <pc:sldMasterMkLst>
          <pc:docMk/>
          <pc:sldMasterMk cId="4214334311" sldId="2147483698"/>
        </pc:sldMasterMkLst>
        <pc:sldLayoutChg chg="add del">
          <pc:chgData name="Dat Tien" userId="5abfd874a6ce66ac" providerId="Windows Live" clId="Web-{42E46AC8-66D8-4C36-91D9-028791D2CCD9}" dt="2022-11-01T11:35:43.429" v="1"/>
          <pc:sldLayoutMkLst>
            <pc:docMk/>
            <pc:sldMasterMk cId="4214334311" sldId="2147483698"/>
            <pc:sldLayoutMk cId="2503386517" sldId="2147483687"/>
          </pc:sldLayoutMkLst>
        </pc:sldLayoutChg>
        <pc:sldLayoutChg chg="add del">
          <pc:chgData name="Dat Tien" userId="5abfd874a6ce66ac" providerId="Windows Live" clId="Web-{42E46AC8-66D8-4C36-91D9-028791D2CCD9}" dt="2022-11-01T11:35:43.429" v="1"/>
          <pc:sldLayoutMkLst>
            <pc:docMk/>
            <pc:sldMasterMk cId="4214334311" sldId="2147483698"/>
            <pc:sldLayoutMk cId="3276044743" sldId="2147483688"/>
          </pc:sldLayoutMkLst>
        </pc:sldLayoutChg>
        <pc:sldLayoutChg chg="add del">
          <pc:chgData name="Dat Tien" userId="5abfd874a6ce66ac" providerId="Windows Live" clId="Web-{42E46AC8-66D8-4C36-91D9-028791D2CCD9}" dt="2022-11-01T11:35:43.429" v="1"/>
          <pc:sldLayoutMkLst>
            <pc:docMk/>
            <pc:sldMasterMk cId="4214334311" sldId="2147483698"/>
            <pc:sldLayoutMk cId="1055684722" sldId="2147483689"/>
          </pc:sldLayoutMkLst>
        </pc:sldLayoutChg>
        <pc:sldLayoutChg chg="add del">
          <pc:chgData name="Dat Tien" userId="5abfd874a6ce66ac" providerId="Windows Live" clId="Web-{42E46AC8-66D8-4C36-91D9-028791D2CCD9}" dt="2022-11-01T11:35:43.429" v="1"/>
          <pc:sldLayoutMkLst>
            <pc:docMk/>
            <pc:sldMasterMk cId="4214334311" sldId="2147483698"/>
            <pc:sldLayoutMk cId="2955814913" sldId="2147483690"/>
          </pc:sldLayoutMkLst>
        </pc:sldLayoutChg>
        <pc:sldLayoutChg chg="add del">
          <pc:chgData name="Dat Tien" userId="5abfd874a6ce66ac" providerId="Windows Live" clId="Web-{42E46AC8-66D8-4C36-91D9-028791D2CCD9}" dt="2022-11-01T11:35:43.429" v="1"/>
          <pc:sldLayoutMkLst>
            <pc:docMk/>
            <pc:sldMasterMk cId="4214334311" sldId="2147483698"/>
            <pc:sldLayoutMk cId="486622322" sldId="2147483691"/>
          </pc:sldLayoutMkLst>
        </pc:sldLayoutChg>
        <pc:sldLayoutChg chg="add del">
          <pc:chgData name="Dat Tien" userId="5abfd874a6ce66ac" providerId="Windows Live" clId="Web-{42E46AC8-66D8-4C36-91D9-028791D2CCD9}" dt="2022-11-01T11:35:43.429" v="1"/>
          <pc:sldLayoutMkLst>
            <pc:docMk/>
            <pc:sldMasterMk cId="4214334311" sldId="2147483698"/>
            <pc:sldLayoutMk cId="2281354227" sldId="2147483692"/>
          </pc:sldLayoutMkLst>
        </pc:sldLayoutChg>
        <pc:sldLayoutChg chg="add del">
          <pc:chgData name="Dat Tien" userId="5abfd874a6ce66ac" providerId="Windows Live" clId="Web-{42E46AC8-66D8-4C36-91D9-028791D2CCD9}" dt="2022-11-01T11:35:43.429" v="1"/>
          <pc:sldLayoutMkLst>
            <pc:docMk/>
            <pc:sldMasterMk cId="4214334311" sldId="2147483698"/>
            <pc:sldLayoutMk cId="1404171099" sldId="2147483693"/>
          </pc:sldLayoutMkLst>
        </pc:sldLayoutChg>
        <pc:sldLayoutChg chg="add del">
          <pc:chgData name="Dat Tien" userId="5abfd874a6ce66ac" providerId="Windows Live" clId="Web-{42E46AC8-66D8-4C36-91D9-028791D2CCD9}" dt="2022-11-01T11:35:43.429" v="1"/>
          <pc:sldLayoutMkLst>
            <pc:docMk/>
            <pc:sldMasterMk cId="4214334311" sldId="2147483698"/>
            <pc:sldLayoutMk cId="4294191911" sldId="2147483694"/>
          </pc:sldLayoutMkLst>
        </pc:sldLayoutChg>
        <pc:sldLayoutChg chg="add del">
          <pc:chgData name="Dat Tien" userId="5abfd874a6ce66ac" providerId="Windows Live" clId="Web-{42E46AC8-66D8-4C36-91D9-028791D2CCD9}" dt="2022-11-01T11:35:43.429" v="1"/>
          <pc:sldLayoutMkLst>
            <pc:docMk/>
            <pc:sldMasterMk cId="4214334311" sldId="2147483698"/>
            <pc:sldLayoutMk cId="2834522200" sldId="2147483695"/>
          </pc:sldLayoutMkLst>
        </pc:sldLayoutChg>
        <pc:sldLayoutChg chg="add del">
          <pc:chgData name="Dat Tien" userId="5abfd874a6ce66ac" providerId="Windows Live" clId="Web-{42E46AC8-66D8-4C36-91D9-028791D2CCD9}" dt="2022-11-01T11:35:43.429" v="1"/>
          <pc:sldLayoutMkLst>
            <pc:docMk/>
            <pc:sldMasterMk cId="4214334311" sldId="2147483698"/>
            <pc:sldLayoutMk cId="1918677343" sldId="2147483696"/>
          </pc:sldLayoutMkLst>
        </pc:sldLayoutChg>
        <pc:sldLayoutChg chg="add del">
          <pc:chgData name="Dat Tien" userId="5abfd874a6ce66ac" providerId="Windows Live" clId="Web-{42E46AC8-66D8-4C36-91D9-028791D2CCD9}" dt="2022-11-01T11:35:43.429" v="1"/>
          <pc:sldLayoutMkLst>
            <pc:docMk/>
            <pc:sldMasterMk cId="4214334311" sldId="2147483698"/>
            <pc:sldLayoutMk cId="350939838" sldId="2147483697"/>
          </pc:sldLayoutMkLst>
        </pc:sldLayoutChg>
      </pc:sldMasterChg>
      <pc:sldMasterChg chg="add del addSldLayout delSldLayout">
        <pc:chgData name="Dat Tien" userId="5abfd874a6ce66ac" providerId="Windows Live" clId="Web-{42E46AC8-66D8-4C36-91D9-028791D2CCD9}" dt="2022-11-01T11:48:06.406" v="144"/>
        <pc:sldMasterMkLst>
          <pc:docMk/>
          <pc:sldMasterMk cId="107310744" sldId="2147483724"/>
        </pc:sldMasterMkLst>
        <pc:sldLayoutChg chg="add del">
          <pc:chgData name="Dat Tien" userId="5abfd874a6ce66ac" providerId="Windows Live" clId="Web-{42E46AC8-66D8-4C36-91D9-028791D2CCD9}" dt="2022-11-01T11:48:06.406" v="144"/>
          <pc:sldLayoutMkLst>
            <pc:docMk/>
            <pc:sldMasterMk cId="107310744" sldId="2147483724"/>
            <pc:sldLayoutMk cId="802512977" sldId="2147483713"/>
          </pc:sldLayoutMkLst>
        </pc:sldLayoutChg>
        <pc:sldLayoutChg chg="add del">
          <pc:chgData name="Dat Tien" userId="5abfd874a6ce66ac" providerId="Windows Live" clId="Web-{42E46AC8-66D8-4C36-91D9-028791D2CCD9}" dt="2022-11-01T11:48:06.406" v="144"/>
          <pc:sldLayoutMkLst>
            <pc:docMk/>
            <pc:sldMasterMk cId="107310744" sldId="2147483724"/>
            <pc:sldLayoutMk cId="3732630173" sldId="2147483714"/>
          </pc:sldLayoutMkLst>
        </pc:sldLayoutChg>
        <pc:sldLayoutChg chg="add del">
          <pc:chgData name="Dat Tien" userId="5abfd874a6ce66ac" providerId="Windows Live" clId="Web-{42E46AC8-66D8-4C36-91D9-028791D2CCD9}" dt="2022-11-01T11:48:06.406" v="144"/>
          <pc:sldLayoutMkLst>
            <pc:docMk/>
            <pc:sldMasterMk cId="107310744" sldId="2147483724"/>
            <pc:sldLayoutMk cId="1028644174" sldId="2147483715"/>
          </pc:sldLayoutMkLst>
        </pc:sldLayoutChg>
        <pc:sldLayoutChg chg="add del">
          <pc:chgData name="Dat Tien" userId="5abfd874a6ce66ac" providerId="Windows Live" clId="Web-{42E46AC8-66D8-4C36-91D9-028791D2CCD9}" dt="2022-11-01T11:48:06.406" v="144"/>
          <pc:sldLayoutMkLst>
            <pc:docMk/>
            <pc:sldMasterMk cId="107310744" sldId="2147483724"/>
            <pc:sldLayoutMk cId="3252381879" sldId="2147483716"/>
          </pc:sldLayoutMkLst>
        </pc:sldLayoutChg>
        <pc:sldLayoutChg chg="add del">
          <pc:chgData name="Dat Tien" userId="5abfd874a6ce66ac" providerId="Windows Live" clId="Web-{42E46AC8-66D8-4C36-91D9-028791D2CCD9}" dt="2022-11-01T11:48:06.406" v="144"/>
          <pc:sldLayoutMkLst>
            <pc:docMk/>
            <pc:sldMasterMk cId="107310744" sldId="2147483724"/>
            <pc:sldLayoutMk cId="4249749807" sldId="2147483717"/>
          </pc:sldLayoutMkLst>
        </pc:sldLayoutChg>
        <pc:sldLayoutChg chg="add del">
          <pc:chgData name="Dat Tien" userId="5abfd874a6ce66ac" providerId="Windows Live" clId="Web-{42E46AC8-66D8-4C36-91D9-028791D2CCD9}" dt="2022-11-01T11:48:06.406" v="144"/>
          <pc:sldLayoutMkLst>
            <pc:docMk/>
            <pc:sldMasterMk cId="107310744" sldId="2147483724"/>
            <pc:sldLayoutMk cId="3483534651" sldId="2147483718"/>
          </pc:sldLayoutMkLst>
        </pc:sldLayoutChg>
        <pc:sldLayoutChg chg="add del">
          <pc:chgData name="Dat Tien" userId="5abfd874a6ce66ac" providerId="Windows Live" clId="Web-{42E46AC8-66D8-4C36-91D9-028791D2CCD9}" dt="2022-11-01T11:48:06.406" v="144"/>
          <pc:sldLayoutMkLst>
            <pc:docMk/>
            <pc:sldMasterMk cId="107310744" sldId="2147483724"/>
            <pc:sldLayoutMk cId="1144756006" sldId="2147483719"/>
          </pc:sldLayoutMkLst>
        </pc:sldLayoutChg>
        <pc:sldLayoutChg chg="add del">
          <pc:chgData name="Dat Tien" userId="5abfd874a6ce66ac" providerId="Windows Live" clId="Web-{42E46AC8-66D8-4C36-91D9-028791D2CCD9}" dt="2022-11-01T11:48:06.406" v="144"/>
          <pc:sldLayoutMkLst>
            <pc:docMk/>
            <pc:sldMasterMk cId="107310744" sldId="2147483724"/>
            <pc:sldLayoutMk cId="574994376" sldId="2147483720"/>
          </pc:sldLayoutMkLst>
        </pc:sldLayoutChg>
        <pc:sldLayoutChg chg="add del">
          <pc:chgData name="Dat Tien" userId="5abfd874a6ce66ac" providerId="Windows Live" clId="Web-{42E46AC8-66D8-4C36-91D9-028791D2CCD9}" dt="2022-11-01T11:48:06.406" v="144"/>
          <pc:sldLayoutMkLst>
            <pc:docMk/>
            <pc:sldMasterMk cId="107310744" sldId="2147483724"/>
            <pc:sldLayoutMk cId="1240040951" sldId="2147483721"/>
          </pc:sldLayoutMkLst>
        </pc:sldLayoutChg>
        <pc:sldLayoutChg chg="add del">
          <pc:chgData name="Dat Tien" userId="5abfd874a6ce66ac" providerId="Windows Live" clId="Web-{42E46AC8-66D8-4C36-91D9-028791D2CCD9}" dt="2022-11-01T11:48:06.406" v="144"/>
          <pc:sldLayoutMkLst>
            <pc:docMk/>
            <pc:sldMasterMk cId="107310744" sldId="2147483724"/>
            <pc:sldLayoutMk cId="2808132003" sldId="2147483722"/>
          </pc:sldLayoutMkLst>
        </pc:sldLayoutChg>
        <pc:sldLayoutChg chg="add del">
          <pc:chgData name="Dat Tien" userId="5abfd874a6ce66ac" providerId="Windows Live" clId="Web-{42E46AC8-66D8-4C36-91D9-028791D2CCD9}" dt="2022-11-01T11:48:06.406" v="144"/>
          <pc:sldLayoutMkLst>
            <pc:docMk/>
            <pc:sldMasterMk cId="107310744" sldId="2147483724"/>
            <pc:sldLayoutMk cId="3977641381" sldId="2147483723"/>
          </pc:sldLayoutMkLst>
        </pc:sldLayoutChg>
      </pc:sldMasterChg>
      <pc:sldMasterChg chg="add del addSldLayout delSldLayout modSldLayout">
        <pc:chgData name="Dat Tien" userId="5abfd874a6ce66ac" providerId="Windows Live" clId="Web-{42E46AC8-66D8-4C36-91D9-028791D2CCD9}" dt="2022-11-01T11:48:11.469" v="145"/>
        <pc:sldMasterMkLst>
          <pc:docMk/>
          <pc:sldMasterMk cId="214848312" sldId="2147483725"/>
        </pc:sldMasterMkLst>
        <pc:sldLayoutChg chg="add del mod replId">
          <pc:chgData name="Dat Tien" userId="5abfd874a6ce66ac" providerId="Windows Live" clId="Web-{42E46AC8-66D8-4C36-91D9-028791D2CCD9}" dt="2022-11-01T11:48:11.469" v="145"/>
          <pc:sldLayoutMkLst>
            <pc:docMk/>
            <pc:sldMasterMk cId="214848312" sldId="2147483725"/>
            <pc:sldLayoutMk cId="797911135" sldId="2147483726"/>
          </pc:sldLayoutMkLst>
        </pc:sldLayoutChg>
        <pc:sldLayoutChg chg="add del mod replId">
          <pc:chgData name="Dat Tien" userId="5abfd874a6ce66ac" providerId="Windows Live" clId="Web-{42E46AC8-66D8-4C36-91D9-028791D2CCD9}" dt="2022-11-01T11:48:11.469" v="145"/>
          <pc:sldLayoutMkLst>
            <pc:docMk/>
            <pc:sldMasterMk cId="214848312" sldId="2147483725"/>
            <pc:sldLayoutMk cId="1637251376" sldId="2147483727"/>
          </pc:sldLayoutMkLst>
        </pc:sldLayoutChg>
        <pc:sldLayoutChg chg="add del mod replId">
          <pc:chgData name="Dat Tien" userId="5abfd874a6ce66ac" providerId="Windows Live" clId="Web-{42E46AC8-66D8-4C36-91D9-028791D2CCD9}" dt="2022-11-01T11:48:11.469" v="145"/>
          <pc:sldLayoutMkLst>
            <pc:docMk/>
            <pc:sldMasterMk cId="214848312" sldId="2147483725"/>
            <pc:sldLayoutMk cId="1447843195" sldId="2147483728"/>
          </pc:sldLayoutMkLst>
        </pc:sldLayoutChg>
        <pc:sldLayoutChg chg="add del mod replId">
          <pc:chgData name="Dat Tien" userId="5abfd874a6ce66ac" providerId="Windows Live" clId="Web-{42E46AC8-66D8-4C36-91D9-028791D2CCD9}" dt="2022-11-01T11:48:11.469" v="145"/>
          <pc:sldLayoutMkLst>
            <pc:docMk/>
            <pc:sldMasterMk cId="214848312" sldId="2147483725"/>
            <pc:sldLayoutMk cId="2868806688" sldId="2147483729"/>
          </pc:sldLayoutMkLst>
        </pc:sldLayoutChg>
        <pc:sldLayoutChg chg="add del mod replId">
          <pc:chgData name="Dat Tien" userId="5abfd874a6ce66ac" providerId="Windows Live" clId="Web-{42E46AC8-66D8-4C36-91D9-028791D2CCD9}" dt="2022-11-01T11:48:11.469" v="145"/>
          <pc:sldLayoutMkLst>
            <pc:docMk/>
            <pc:sldMasterMk cId="214848312" sldId="2147483725"/>
            <pc:sldLayoutMk cId="2326136598" sldId="2147483730"/>
          </pc:sldLayoutMkLst>
        </pc:sldLayoutChg>
        <pc:sldLayoutChg chg="add del mod replId">
          <pc:chgData name="Dat Tien" userId="5abfd874a6ce66ac" providerId="Windows Live" clId="Web-{42E46AC8-66D8-4C36-91D9-028791D2CCD9}" dt="2022-11-01T11:48:11.469" v="145"/>
          <pc:sldLayoutMkLst>
            <pc:docMk/>
            <pc:sldMasterMk cId="214848312" sldId="2147483725"/>
            <pc:sldLayoutMk cId="3129620748" sldId="2147483731"/>
          </pc:sldLayoutMkLst>
        </pc:sldLayoutChg>
        <pc:sldLayoutChg chg="add del mod replId">
          <pc:chgData name="Dat Tien" userId="5abfd874a6ce66ac" providerId="Windows Live" clId="Web-{42E46AC8-66D8-4C36-91D9-028791D2CCD9}" dt="2022-11-01T11:48:11.469" v="145"/>
          <pc:sldLayoutMkLst>
            <pc:docMk/>
            <pc:sldMasterMk cId="214848312" sldId="2147483725"/>
            <pc:sldLayoutMk cId="2133978167" sldId="2147483732"/>
          </pc:sldLayoutMkLst>
        </pc:sldLayoutChg>
        <pc:sldLayoutChg chg="add del mod replId">
          <pc:chgData name="Dat Tien" userId="5abfd874a6ce66ac" providerId="Windows Live" clId="Web-{42E46AC8-66D8-4C36-91D9-028791D2CCD9}" dt="2022-11-01T11:48:11.469" v="145"/>
          <pc:sldLayoutMkLst>
            <pc:docMk/>
            <pc:sldMasterMk cId="214848312" sldId="2147483725"/>
            <pc:sldLayoutMk cId="2056634838" sldId="2147483733"/>
          </pc:sldLayoutMkLst>
        </pc:sldLayoutChg>
        <pc:sldLayoutChg chg="add del mod replId">
          <pc:chgData name="Dat Tien" userId="5abfd874a6ce66ac" providerId="Windows Live" clId="Web-{42E46AC8-66D8-4C36-91D9-028791D2CCD9}" dt="2022-11-01T11:48:11.469" v="145"/>
          <pc:sldLayoutMkLst>
            <pc:docMk/>
            <pc:sldMasterMk cId="214848312" sldId="2147483725"/>
            <pc:sldLayoutMk cId="2131905667" sldId="2147483734"/>
          </pc:sldLayoutMkLst>
        </pc:sldLayoutChg>
        <pc:sldLayoutChg chg="add del mod replId">
          <pc:chgData name="Dat Tien" userId="5abfd874a6ce66ac" providerId="Windows Live" clId="Web-{42E46AC8-66D8-4C36-91D9-028791D2CCD9}" dt="2022-11-01T11:48:11.469" v="145"/>
          <pc:sldLayoutMkLst>
            <pc:docMk/>
            <pc:sldMasterMk cId="214848312" sldId="2147483725"/>
            <pc:sldLayoutMk cId="836733496" sldId="2147483735"/>
          </pc:sldLayoutMkLst>
        </pc:sldLayoutChg>
        <pc:sldLayoutChg chg="add del mod replId">
          <pc:chgData name="Dat Tien" userId="5abfd874a6ce66ac" providerId="Windows Live" clId="Web-{42E46AC8-66D8-4C36-91D9-028791D2CCD9}" dt="2022-11-01T11:48:11.469" v="145"/>
          <pc:sldLayoutMkLst>
            <pc:docMk/>
            <pc:sldMasterMk cId="214848312" sldId="2147483725"/>
            <pc:sldLayoutMk cId="656789493" sldId="2147483736"/>
          </pc:sldLayoutMkLst>
        </pc:sldLayoutChg>
      </pc:sldMasterChg>
      <pc:sldMasterChg chg="add del addSldLayout delSldLayout modSldLayout">
        <pc:chgData name="Dat Tien" userId="5abfd874a6ce66ac" providerId="Windows Live" clId="Web-{42E46AC8-66D8-4C36-91D9-028791D2CCD9}" dt="2022-11-01T11:48:15.672" v="146"/>
        <pc:sldMasterMkLst>
          <pc:docMk/>
          <pc:sldMasterMk cId="1391405263" sldId="2147483737"/>
        </pc:sldMasterMkLst>
        <pc:sldLayoutChg chg="add del mod replId">
          <pc:chgData name="Dat Tien" userId="5abfd874a6ce66ac" providerId="Windows Live" clId="Web-{42E46AC8-66D8-4C36-91D9-028791D2CCD9}" dt="2022-11-01T11:48:15.672" v="146"/>
          <pc:sldLayoutMkLst>
            <pc:docMk/>
            <pc:sldMasterMk cId="1391405263" sldId="2147483737"/>
            <pc:sldLayoutMk cId="4023943732" sldId="2147483738"/>
          </pc:sldLayoutMkLst>
        </pc:sldLayoutChg>
        <pc:sldLayoutChg chg="add del mod replId">
          <pc:chgData name="Dat Tien" userId="5abfd874a6ce66ac" providerId="Windows Live" clId="Web-{42E46AC8-66D8-4C36-91D9-028791D2CCD9}" dt="2022-11-01T11:48:15.672" v="146"/>
          <pc:sldLayoutMkLst>
            <pc:docMk/>
            <pc:sldMasterMk cId="1391405263" sldId="2147483737"/>
            <pc:sldLayoutMk cId="1808322737" sldId="2147483739"/>
          </pc:sldLayoutMkLst>
        </pc:sldLayoutChg>
        <pc:sldLayoutChg chg="add del mod replId">
          <pc:chgData name="Dat Tien" userId="5abfd874a6ce66ac" providerId="Windows Live" clId="Web-{42E46AC8-66D8-4C36-91D9-028791D2CCD9}" dt="2022-11-01T11:48:15.672" v="146"/>
          <pc:sldLayoutMkLst>
            <pc:docMk/>
            <pc:sldMasterMk cId="1391405263" sldId="2147483737"/>
            <pc:sldLayoutMk cId="1245867006" sldId="2147483740"/>
          </pc:sldLayoutMkLst>
        </pc:sldLayoutChg>
        <pc:sldLayoutChg chg="add del mod replId">
          <pc:chgData name="Dat Tien" userId="5abfd874a6ce66ac" providerId="Windows Live" clId="Web-{42E46AC8-66D8-4C36-91D9-028791D2CCD9}" dt="2022-11-01T11:48:15.672" v="146"/>
          <pc:sldLayoutMkLst>
            <pc:docMk/>
            <pc:sldMasterMk cId="1391405263" sldId="2147483737"/>
            <pc:sldLayoutMk cId="1083408477" sldId="2147483741"/>
          </pc:sldLayoutMkLst>
        </pc:sldLayoutChg>
        <pc:sldLayoutChg chg="add del mod replId">
          <pc:chgData name="Dat Tien" userId="5abfd874a6ce66ac" providerId="Windows Live" clId="Web-{42E46AC8-66D8-4C36-91D9-028791D2CCD9}" dt="2022-11-01T11:48:15.672" v="146"/>
          <pc:sldLayoutMkLst>
            <pc:docMk/>
            <pc:sldMasterMk cId="1391405263" sldId="2147483737"/>
            <pc:sldLayoutMk cId="671942731" sldId="2147483742"/>
          </pc:sldLayoutMkLst>
        </pc:sldLayoutChg>
        <pc:sldLayoutChg chg="add del mod replId">
          <pc:chgData name="Dat Tien" userId="5abfd874a6ce66ac" providerId="Windows Live" clId="Web-{42E46AC8-66D8-4C36-91D9-028791D2CCD9}" dt="2022-11-01T11:48:15.672" v="146"/>
          <pc:sldLayoutMkLst>
            <pc:docMk/>
            <pc:sldMasterMk cId="1391405263" sldId="2147483737"/>
            <pc:sldLayoutMk cId="1649553626" sldId="2147483743"/>
          </pc:sldLayoutMkLst>
        </pc:sldLayoutChg>
        <pc:sldLayoutChg chg="add del mod replId">
          <pc:chgData name="Dat Tien" userId="5abfd874a6ce66ac" providerId="Windows Live" clId="Web-{42E46AC8-66D8-4C36-91D9-028791D2CCD9}" dt="2022-11-01T11:48:15.672" v="146"/>
          <pc:sldLayoutMkLst>
            <pc:docMk/>
            <pc:sldMasterMk cId="1391405263" sldId="2147483737"/>
            <pc:sldLayoutMk cId="4181372691" sldId="2147483744"/>
          </pc:sldLayoutMkLst>
        </pc:sldLayoutChg>
        <pc:sldLayoutChg chg="add del mod replId">
          <pc:chgData name="Dat Tien" userId="5abfd874a6ce66ac" providerId="Windows Live" clId="Web-{42E46AC8-66D8-4C36-91D9-028791D2CCD9}" dt="2022-11-01T11:48:15.672" v="146"/>
          <pc:sldLayoutMkLst>
            <pc:docMk/>
            <pc:sldMasterMk cId="1391405263" sldId="2147483737"/>
            <pc:sldLayoutMk cId="2325913926" sldId="2147483745"/>
          </pc:sldLayoutMkLst>
        </pc:sldLayoutChg>
        <pc:sldLayoutChg chg="add del mod replId">
          <pc:chgData name="Dat Tien" userId="5abfd874a6ce66ac" providerId="Windows Live" clId="Web-{42E46AC8-66D8-4C36-91D9-028791D2CCD9}" dt="2022-11-01T11:48:15.672" v="146"/>
          <pc:sldLayoutMkLst>
            <pc:docMk/>
            <pc:sldMasterMk cId="1391405263" sldId="2147483737"/>
            <pc:sldLayoutMk cId="4138343370" sldId="2147483746"/>
          </pc:sldLayoutMkLst>
        </pc:sldLayoutChg>
        <pc:sldLayoutChg chg="add del mod replId">
          <pc:chgData name="Dat Tien" userId="5abfd874a6ce66ac" providerId="Windows Live" clId="Web-{42E46AC8-66D8-4C36-91D9-028791D2CCD9}" dt="2022-11-01T11:48:15.672" v="146"/>
          <pc:sldLayoutMkLst>
            <pc:docMk/>
            <pc:sldMasterMk cId="1391405263" sldId="2147483737"/>
            <pc:sldLayoutMk cId="4233420664" sldId="2147483747"/>
          </pc:sldLayoutMkLst>
        </pc:sldLayoutChg>
        <pc:sldLayoutChg chg="add del mod replId">
          <pc:chgData name="Dat Tien" userId="5abfd874a6ce66ac" providerId="Windows Live" clId="Web-{42E46AC8-66D8-4C36-91D9-028791D2CCD9}" dt="2022-11-01T11:48:15.672" v="146"/>
          <pc:sldLayoutMkLst>
            <pc:docMk/>
            <pc:sldMasterMk cId="1391405263" sldId="2147483737"/>
            <pc:sldLayoutMk cId="3846640649" sldId="2147483748"/>
          </pc:sldLayoutMkLst>
        </pc:sldLayoutChg>
      </pc:sldMasterChg>
      <pc:sldMasterChg chg="add del addSldLayout delSldLayout modSldLayout">
        <pc:chgData name="Dat Tien" userId="5abfd874a6ce66ac" providerId="Windows Live" clId="Web-{42E46AC8-66D8-4C36-91D9-028791D2CCD9}" dt="2022-11-01T11:48:20.797" v="147"/>
        <pc:sldMasterMkLst>
          <pc:docMk/>
          <pc:sldMasterMk cId="1510779012" sldId="2147483749"/>
        </pc:sldMasterMkLst>
        <pc:sldLayoutChg chg="add del mod replId">
          <pc:chgData name="Dat Tien" userId="5abfd874a6ce66ac" providerId="Windows Live" clId="Web-{42E46AC8-66D8-4C36-91D9-028791D2CCD9}" dt="2022-11-01T11:48:20.797" v="147"/>
          <pc:sldLayoutMkLst>
            <pc:docMk/>
            <pc:sldMasterMk cId="1510779012" sldId="2147483749"/>
            <pc:sldLayoutMk cId="2736696807" sldId="2147483750"/>
          </pc:sldLayoutMkLst>
        </pc:sldLayoutChg>
        <pc:sldLayoutChg chg="add del mod replId">
          <pc:chgData name="Dat Tien" userId="5abfd874a6ce66ac" providerId="Windows Live" clId="Web-{42E46AC8-66D8-4C36-91D9-028791D2CCD9}" dt="2022-11-01T11:48:20.797" v="147"/>
          <pc:sldLayoutMkLst>
            <pc:docMk/>
            <pc:sldMasterMk cId="1510779012" sldId="2147483749"/>
            <pc:sldLayoutMk cId="2377171768" sldId="2147483751"/>
          </pc:sldLayoutMkLst>
        </pc:sldLayoutChg>
        <pc:sldLayoutChg chg="add del mod replId">
          <pc:chgData name="Dat Tien" userId="5abfd874a6ce66ac" providerId="Windows Live" clId="Web-{42E46AC8-66D8-4C36-91D9-028791D2CCD9}" dt="2022-11-01T11:48:20.797" v="147"/>
          <pc:sldLayoutMkLst>
            <pc:docMk/>
            <pc:sldMasterMk cId="1510779012" sldId="2147483749"/>
            <pc:sldLayoutMk cId="3475790465" sldId="2147483752"/>
          </pc:sldLayoutMkLst>
        </pc:sldLayoutChg>
        <pc:sldLayoutChg chg="add del mod replId">
          <pc:chgData name="Dat Tien" userId="5abfd874a6ce66ac" providerId="Windows Live" clId="Web-{42E46AC8-66D8-4C36-91D9-028791D2CCD9}" dt="2022-11-01T11:48:20.797" v="147"/>
          <pc:sldLayoutMkLst>
            <pc:docMk/>
            <pc:sldMasterMk cId="1510779012" sldId="2147483749"/>
            <pc:sldLayoutMk cId="2823794768" sldId="2147483753"/>
          </pc:sldLayoutMkLst>
        </pc:sldLayoutChg>
        <pc:sldLayoutChg chg="add del mod replId">
          <pc:chgData name="Dat Tien" userId="5abfd874a6ce66ac" providerId="Windows Live" clId="Web-{42E46AC8-66D8-4C36-91D9-028791D2CCD9}" dt="2022-11-01T11:48:20.797" v="147"/>
          <pc:sldLayoutMkLst>
            <pc:docMk/>
            <pc:sldMasterMk cId="1510779012" sldId="2147483749"/>
            <pc:sldLayoutMk cId="2392862530" sldId="2147483754"/>
          </pc:sldLayoutMkLst>
        </pc:sldLayoutChg>
        <pc:sldLayoutChg chg="add del mod replId">
          <pc:chgData name="Dat Tien" userId="5abfd874a6ce66ac" providerId="Windows Live" clId="Web-{42E46AC8-66D8-4C36-91D9-028791D2CCD9}" dt="2022-11-01T11:48:20.797" v="147"/>
          <pc:sldLayoutMkLst>
            <pc:docMk/>
            <pc:sldMasterMk cId="1510779012" sldId="2147483749"/>
            <pc:sldLayoutMk cId="120502089" sldId="2147483755"/>
          </pc:sldLayoutMkLst>
        </pc:sldLayoutChg>
        <pc:sldLayoutChg chg="add del mod replId">
          <pc:chgData name="Dat Tien" userId="5abfd874a6ce66ac" providerId="Windows Live" clId="Web-{42E46AC8-66D8-4C36-91D9-028791D2CCD9}" dt="2022-11-01T11:48:20.797" v="147"/>
          <pc:sldLayoutMkLst>
            <pc:docMk/>
            <pc:sldMasterMk cId="1510779012" sldId="2147483749"/>
            <pc:sldLayoutMk cId="425579277" sldId="2147483756"/>
          </pc:sldLayoutMkLst>
        </pc:sldLayoutChg>
        <pc:sldLayoutChg chg="add del mod replId">
          <pc:chgData name="Dat Tien" userId="5abfd874a6ce66ac" providerId="Windows Live" clId="Web-{42E46AC8-66D8-4C36-91D9-028791D2CCD9}" dt="2022-11-01T11:48:20.797" v="147"/>
          <pc:sldLayoutMkLst>
            <pc:docMk/>
            <pc:sldMasterMk cId="1510779012" sldId="2147483749"/>
            <pc:sldLayoutMk cId="4061025934" sldId="2147483757"/>
          </pc:sldLayoutMkLst>
        </pc:sldLayoutChg>
        <pc:sldLayoutChg chg="add del mod replId">
          <pc:chgData name="Dat Tien" userId="5abfd874a6ce66ac" providerId="Windows Live" clId="Web-{42E46AC8-66D8-4C36-91D9-028791D2CCD9}" dt="2022-11-01T11:48:20.797" v="147"/>
          <pc:sldLayoutMkLst>
            <pc:docMk/>
            <pc:sldMasterMk cId="1510779012" sldId="2147483749"/>
            <pc:sldLayoutMk cId="2384518688" sldId="2147483758"/>
          </pc:sldLayoutMkLst>
        </pc:sldLayoutChg>
        <pc:sldLayoutChg chg="add del mod replId">
          <pc:chgData name="Dat Tien" userId="5abfd874a6ce66ac" providerId="Windows Live" clId="Web-{42E46AC8-66D8-4C36-91D9-028791D2CCD9}" dt="2022-11-01T11:48:20.797" v="147"/>
          <pc:sldLayoutMkLst>
            <pc:docMk/>
            <pc:sldMasterMk cId="1510779012" sldId="2147483749"/>
            <pc:sldLayoutMk cId="769428513" sldId="2147483759"/>
          </pc:sldLayoutMkLst>
        </pc:sldLayoutChg>
        <pc:sldLayoutChg chg="add del mod replId">
          <pc:chgData name="Dat Tien" userId="5abfd874a6ce66ac" providerId="Windows Live" clId="Web-{42E46AC8-66D8-4C36-91D9-028791D2CCD9}" dt="2022-11-01T11:48:20.797" v="147"/>
          <pc:sldLayoutMkLst>
            <pc:docMk/>
            <pc:sldMasterMk cId="1510779012" sldId="2147483749"/>
            <pc:sldLayoutMk cId="2441879913" sldId="2147483760"/>
          </pc:sldLayoutMkLst>
        </pc:sldLayoutChg>
      </pc:sldMasterChg>
      <pc:sldMasterChg chg="add del addSldLayout delSldLayout modSldLayout">
        <pc:chgData name="Dat Tien" userId="5abfd874a6ce66ac" providerId="Windows Live" clId="Web-{42E46AC8-66D8-4C36-91D9-028791D2CCD9}" dt="2022-11-01T11:48:31.688" v="148"/>
        <pc:sldMasterMkLst>
          <pc:docMk/>
          <pc:sldMasterMk cId="3742873919" sldId="2147483761"/>
        </pc:sldMasterMkLst>
        <pc:sldLayoutChg chg="add del mod replId">
          <pc:chgData name="Dat Tien" userId="5abfd874a6ce66ac" providerId="Windows Live" clId="Web-{42E46AC8-66D8-4C36-91D9-028791D2CCD9}" dt="2022-11-01T11:48:31.688" v="148"/>
          <pc:sldLayoutMkLst>
            <pc:docMk/>
            <pc:sldMasterMk cId="3742873919" sldId="2147483761"/>
            <pc:sldLayoutMk cId="3102985052" sldId="2147483762"/>
          </pc:sldLayoutMkLst>
        </pc:sldLayoutChg>
        <pc:sldLayoutChg chg="add del mod replId">
          <pc:chgData name="Dat Tien" userId="5abfd874a6ce66ac" providerId="Windows Live" clId="Web-{42E46AC8-66D8-4C36-91D9-028791D2CCD9}" dt="2022-11-01T11:48:31.688" v="148"/>
          <pc:sldLayoutMkLst>
            <pc:docMk/>
            <pc:sldMasterMk cId="3742873919" sldId="2147483761"/>
            <pc:sldLayoutMk cId="269853093" sldId="2147483763"/>
          </pc:sldLayoutMkLst>
        </pc:sldLayoutChg>
        <pc:sldLayoutChg chg="add del mod replId">
          <pc:chgData name="Dat Tien" userId="5abfd874a6ce66ac" providerId="Windows Live" clId="Web-{42E46AC8-66D8-4C36-91D9-028791D2CCD9}" dt="2022-11-01T11:48:31.688" v="148"/>
          <pc:sldLayoutMkLst>
            <pc:docMk/>
            <pc:sldMasterMk cId="3742873919" sldId="2147483761"/>
            <pc:sldLayoutMk cId="96783846" sldId="2147483764"/>
          </pc:sldLayoutMkLst>
        </pc:sldLayoutChg>
        <pc:sldLayoutChg chg="add del mod replId">
          <pc:chgData name="Dat Tien" userId="5abfd874a6ce66ac" providerId="Windows Live" clId="Web-{42E46AC8-66D8-4C36-91D9-028791D2CCD9}" dt="2022-11-01T11:48:31.688" v="148"/>
          <pc:sldLayoutMkLst>
            <pc:docMk/>
            <pc:sldMasterMk cId="3742873919" sldId="2147483761"/>
            <pc:sldLayoutMk cId="548760929" sldId="2147483765"/>
          </pc:sldLayoutMkLst>
        </pc:sldLayoutChg>
        <pc:sldLayoutChg chg="add del mod replId">
          <pc:chgData name="Dat Tien" userId="5abfd874a6ce66ac" providerId="Windows Live" clId="Web-{42E46AC8-66D8-4C36-91D9-028791D2CCD9}" dt="2022-11-01T11:48:31.688" v="148"/>
          <pc:sldLayoutMkLst>
            <pc:docMk/>
            <pc:sldMasterMk cId="3742873919" sldId="2147483761"/>
            <pc:sldLayoutMk cId="3638361513" sldId="2147483766"/>
          </pc:sldLayoutMkLst>
        </pc:sldLayoutChg>
        <pc:sldLayoutChg chg="add del mod replId">
          <pc:chgData name="Dat Tien" userId="5abfd874a6ce66ac" providerId="Windows Live" clId="Web-{42E46AC8-66D8-4C36-91D9-028791D2CCD9}" dt="2022-11-01T11:48:31.688" v="148"/>
          <pc:sldLayoutMkLst>
            <pc:docMk/>
            <pc:sldMasterMk cId="3742873919" sldId="2147483761"/>
            <pc:sldLayoutMk cId="187363524" sldId="2147483767"/>
          </pc:sldLayoutMkLst>
        </pc:sldLayoutChg>
        <pc:sldLayoutChg chg="add del mod replId">
          <pc:chgData name="Dat Tien" userId="5abfd874a6ce66ac" providerId="Windows Live" clId="Web-{42E46AC8-66D8-4C36-91D9-028791D2CCD9}" dt="2022-11-01T11:48:31.688" v="148"/>
          <pc:sldLayoutMkLst>
            <pc:docMk/>
            <pc:sldMasterMk cId="3742873919" sldId="2147483761"/>
            <pc:sldLayoutMk cId="1856281375" sldId="2147483768"/>
          </pc:sldLayoutMkLst>
        </pc:sldLayoutChg>
        <pc:sldLayoutChg chg="add del mod replId">
          <pc:chgData name="Dat Tien" userId="5abfd874a6ce66ac" providerId="Windows Live" clId="Web-{42E46AC8-66D8-4C36-91D9-028791D2CCD9}" dt="2022-11-01T11:48:31.688" v="148"/>
          <pc:sldLayoutMkLst>
            <pc:docMk/>
            <pc:sldMasterMk cId="3742873919" sldId="2147483761"/>
            <pc:sldLayoutMk cId="662897727" sldId="2147483769"/>
          </pc:sldLayoutMkLst>
        </pc:sldLayoutChg>
        <pc:sldLayoutChg chg="add del mod replId">
          <pc:chgData name="Dat Tien" userId="5abfd874a6ce66ac" providerId="Windows Live" clId="Web-{42E46AC8-66D8-4C36-91D9-028791D2CCD9}" dt="2022-11-01T11:48:31.688" v="148"/>
          <pc:sldLayoutMkLst>
            <pc:docMk/>
            <pc:sldMasterMk cId="3742873919" sldId="2147483761"/>
            <pc:sldLayoutMk cId="2756536524" sldId="2147483770"/>
          </pc:sldLayoutMkLst>
        </pc:sldLayoutChg>
        <pc:sldLayoutChg chg="add del mod replId">
          <pc:chgData name="Dat Tien" userId="5abfd874a6ce66ac" providerId="Windows Live" clId="Web-{42E46AC8-66D8-4C36-91D9-028791D2CCD9}" dt="2022-11-01T11:48:31.688" v="148"/>
          <pc:sldLayoutMkLst>
            <pc:docMk/>
            <pc:sldMasterMk cId="3742873919" sldId="2147483761"/>
            <pc:sldLayoutMk cId="647149492" sldId="2147483771"/>
          </pc:sldLayoutMkLst>
        </pc:sldLayoutChg>
        <pc:sldLayoutChg chg="add del mod replId">
          <pc:chgData name="Dat Tien" userId="5abfd874a6ce66ac" providerId="Windows Live" clId="Web-{42E46AC8-66D8-4C36-91D9-028791D2CCD9}" dt="2022-11-01T11:48:31.688" v="148"/>
          <pc:sldLayoutMkLst>
            <pc:docMk/>
            <pc:sldMasterMk cId="3742873919" sldId="2147483761"/>
            <pc:sldLayoutMk cId="1246790055" sldId="2147483772"/>
          </pc:sldLayoutMkLst>
        </pc:sldLayoutChg>
      </pc:sldMasterChg>
      <pc:sldMasterChg chg="add addSldLayout modSldLayout">
        <pc:chgData name="Dat Tien" userId="5abfd874a6ce66ac" providerId="Windows Live" clId="Web-{42E46AC8-66D8-4C36-91D9-028791D2CCD9}" dt="2022-11-01T11:48:31.688" v="148"/>
        <pc:sldMasterMkLst>
          <pc:docMk/>
          <pc:sldMasterMk cId="1561828708" sldId="2147483773"/>
        </pc:sldMasterMkLst>
        <pc:sldLayoutChg chg="add mod replId">
          <pc:chgData name="Dat Tien" userId="5abfd874a6ce66ac" providerId="Windows Live" clId="Web-{42E46AC8-66D8-4C36-91D9-028791D2CCD9}" dt="2022-11-01T11:48:31.688" v="148"/>
          <pc:sldLayoutMkLst>
            <pc:docMk/>
            <pc:sldMasterMk cId="1561828708" sldId="2147483773"/>
            <pc:sldLayoutMk cId="2123781546" sldId="2147483774"/>
          </pc:sldLayoutMkLst>
        </pc:sldLayoutChg>
        <pc:sldLayoutChg chg="add mod replId">
          <pc:chgData name="Dat Tien" userId="5abfd874a6ce66ac" providerId="Windows Live" clId="Web-{42E46AC8-66D8-4C36-91D9-028791D2CCD9}" dt="2022-11-01T11:48:31.688" v="148"/>
          <pc:sldLayoutMkLst>
            <pc:docMk/>
            <pc:sldMasterMk cId="1561828708" sldId="2147483773"/>
            <pc:sldLayoutMk cId="990217794" sldId="2147483775"/>
          </pc:sldLayoutMkLst>
        </pc:sldLayoutChg>
        <pc:sldLayoutChg chg="add mod replId">
          <pc:chgData name="Dat Tien" userId="5abfd874a6ce66ac" providerId="Windows Live" clId="Web-{42E46AC8-66D8-4C36-91D9-028791D2CCD9}" dt="2022-11-01T11:48:31.688" v="148"/>
          <pc:sldLayoutMkLst>
            <pc:docMk/>
            <pc:sldMasterMk cId="1561828708" sldId="2147483773"/>
            <pc:sldLayoutMk cId="4072301242" sldId="2147483776"/>
          </pc:sldLayoutMkLst>
        </pc:sldLayoutChg>
        <pc:sldLayoutChg chg="add mod replId">
          <pc:chgData name="Dat Tien" userId="5abfd874a6ce66ac" providerId="Windows Live" clId="Web-{42E46AC8-66D8-4C36-91D9-028791D2CCD9}" dt="2022-11-01T11:48:31.688" v="148"/>
          <pc:sldLayoutMkLst>
            <pc:docMk/>
            <pc:sldMasterMk cId="1561828708" sldId="2147483773"/>
            <pc:sldLayoutMk cId="1789236336" sldId="2147483777"/>
          </pc:sldLayoutMkLst>
        </pc:sldLayoutChg>
        <pc:sldLayoutChg chg="add mod replId">
          <pc:chgData name="Dat Tien" userId="5abfd874a6ce66ac" providerId="Windows Live" clId="Web-{42E46AC8-66D8-4C36-91D9-028791D2CCD9}" dt="2022-11-01T11:48:31.688" v="148"/>
          <pc:sldLayoutMkLst>
            <pc:docMk/>
            <pc:sldMasterMk cId="1561828708" sldId="2147483773"/>
            <pc:sldLayoutMk cId="3729741377" sldId="2147483778"/>
          </pc:sldLayoutMkLst>
        </pc:sldLayoutChg>
        <pc:sldLayoutChg chg="add mod replId">
          <pc:chgData name="Dat Tien" userId="5abfd874a6ce66ac" providerId="Windows Live" clId="Web-{42E46AC8-66D8-4C36-91D9-028791D2CCD9}" dt="2022-11-01T11:48:31.688" v="148"/>
          <pc:sldLayoutMkLst>
            <pc:docMk/>
            <pc:sldMasterMk cId="1561828708" sldId="2147483773"/>
            <pc:sldLayoutMk cId="462645955" sldId="2147483779"/>
          </pc:sldLayoutMkLst>
        </pc:sldLayoutChg>
        <pc:sldLayoutChg chg="add mod replId">
          <pc:chgData name="Dat Tien" userId="5abfd874a6ce66ac" providerId="Windows Live" clId="Web-{42E46AC8-66D8-4C36-91D9-028791D2CCD9}" dt="2022-11-01T11:48:31.688" v="148"/>
          <pc:sldLayoutMkLst>
            <pc:docMk/>
            <pc:sldMasterMk cId="1561828708" sldId="2147483773"/>
            <pc:sldLayoutMk cId="4259803590" sldId="2147483780"/>
          </pc:sldLayoutMkLst>
        </pc:sldLayoutChg>
        <pc:sldLayoutChg chg="add mod replId">
          <pc:chgData name="Dat Tien" userId="5abfd874a6ce66ac" providerId="Windows Live" clId="Web-{42E46AC8-66D8-4C36-91D9-028791D2CCD9}" dt="2022-11-01T11:48:31.688" v="148"/>
          <pc:sldLayoutMkLst>
            <pc:docMk/>
            <pc:sldMasterMk cId="1561828708" sldId="2147483773"/>
            <pc:sldLayoutMk cId="3463393334" sldId="2147483781"/>
          </pc:sldLayoutMkLst>
        </pc:sldLayoutChg>
        <pc:sldLayoutChg chg="add mod replId">
          <pc:chgData name="Dat Tien" userId="5abfd874a6ce66ac" providerId="Windows Live" clId="Web-{42E46AC8-66D8-4C36-91D9-028791D2CCD9}" dt="2022-11-01T11:48:31.688" v="148"/>
          <pc:sldLayoutMkLst>
            <pc:docMk/>
            <pc:sldMasterMk cId="1561828708" sldId="2147483773"/>
            <pc:sldLayoutMk cId="1969107669" sldId="2147483782"/>
          </pc:sldLayoutMkLst>
        </pc:sldLayoutChg>
        <pc:sldLayoutChg chg="add mod replId">
          <pc:chgData name="Dat Tien" userId="5abfd874a6ce66ac" providerId="Windows Live" clId="Web-{42E46AC8-66D8-4C36-91D9-028791D2CCD9}" dt="2022-11-01T11:48:31.688" v="148"/>
          <pc:sldLayoutMkLst>
            <pc:docMk/>
            <pc:sldMasterMk cId="1561828708" sldId="2147483773"/>
            <pc:sldLayoutMk cId="2543179695" sldId="2147483783"/>
          </pc:sldLayoutMkLst>
        </pc:sldLayoutChg>
        <pc:sldLayoutChg chg="add mod replId">
          <pc:chgData name="Dat Tien" userId="5abfd874a6ce66ac" providerId="Windows Live" clId="Web-{42E46AC8-66D8-4C36-91D9-028791D2CCD9}" dt="2022-11-01T11:48:31.688" v="148"/>
          <pc:sldLayoutMkLst>
            <pc:docMk/>
            <pc:sldMasterMk cId="1561828708" sldId="2147483773"/>
            <pc:sldLayoutMk cId="1875864784" sldId="2147483784"/>
          </pc:sldLayoutMkLst>
        </pc:sldLayoutChg>
        <pc:sldLayoutChg chg="add mod replId">
          <pc:chgData name="Dat Tien" userId="5abfd874a6ce66ac" providerId="Windows Live" clId="Web-{42E46AC8-66D8-4C36-91D9-028791D2CCD9}" dt="2022-11-01T11:48:31.688" v="148"/>
          <pc:sldLayoutMkLst>
            <pc:docMk/>
            <pc:sldMasterMk cId="1561828708" sldId="2147483773"/>
            <pc:sldLayoutMk cId="3598635564" sldId="2147483785"/>
          </pc:sldLayoutMkLst>
        </pc:sldLayoutChg>
        <pc:sldLayoutChg chg="add mod replId">
          <pc:chgData name="Dat Tien" userId="5abfd874a6ce66ac" providerId="Windows Live" clId="Web-{42E46AC8-66D8-4C36-91D9-028791D2CCD9}" dt="2022-11-01T11:48:31.688" v="148"/>
          <pc:sldLayoutMkLst>
            <pc:docMk/>
            <pc:sldMasterMk cId="1561828708" sldId="2147483773"/>
            <pc:sldLayoutMk cId="1721847393" sldId="2147483786"/>
          </pc:sldLayoutMkLst>
        </pc:sldLayoutChg>
        <pc:sldLayoutChg chg="add mod replId">
          <pc:chgData name="Dat Tien" userId="5abfd874a6ce66ac" providerId="Windows Live" clId="Web-{42E46AC8-66D8-4C36-91D9-028791D2CCD9}" dt="2022-11-01T11:48:31.688" v="148"/>
          <pc:sldLayoutMkLst>
            <pc:docMk/>
            <pc:sldMasterMk cId="1561828708" sldId="2147483773"/>
            <pc:sldLayoutMk cId="3675516940" sldId="2147483787"/>
          </pc:sldLayoutMkLst>
        </pc:sldLayoutChg>
        <pc:sldLayoutChg chg="add mod replId">
          <pc:chgData name="Dat Tien" userId="5abfd874a6ce66ac" providerId="Windows Live" clId="Web-{42E46AC8-66D8-4C36-91D9-028791D2CCD9}" dt="2022-11-01T11:48:31.688" v="148"/>
          <pc:sldLayoutMkLst>
            <pc:docMk/>
            <pc:sldMasterMk cId="1561828708" sldId="2147483773"/>
            <pc:sldLayoutMk cId="1645247451" sldId="2147483788"/>
          </pc:sldLayoutMkLst>
        </pc:sldLayoutChg>
        <pc:sldLayoutChg chg="add mod replId">
          <pc:chgData name="Dat Tien" userId="5abfd874a6ce66ac" providerId="Windows Live" clId="Web-{42E46AC8-66D8-4C36-91D9-028791D2CCD9}" dt="2022-11-01T11:48:31.688" v="148"/>
          <pc:sldLayoutMkLst>
            <pc:docMk/>
            <pc:sldMasterMk cId="1561828708" sldId="2147483773"/>
            <pc:sldLayoutMk cId="1779794635" sldId="2147483789"/>
          </pc:sldLayoutMkLst>
        </pc:sldLayoutChg>
        <pc:sldLayoutChg chg="add mod replId">
          <pc:chgData name="Dat Tien" userId="5abfd874a6ce66ac" providerId="Windows Live" clId="Web-{42E46AC8-66D8-4C36-91D9-028791D2CCD9}" dt="2022-11-01T11:48:31.688" v="148"/>
          <pc:sldLayoutMkLst>
            <pc:docMk/>
            <pc:sldMasterMk cId="1561828708" sldId="2147483773"/>
            <pc:sldLayoutMk cId="2239961131" sldId="2147483790"/>
          </pc:sldLayoutMkLst>
        </pc:sldLayoutChg>
      </pc:sldMasterChg>
    </pc:docChg>
  </pc:docChgLst>
  <pc:docChgLst>
    <pc:chgData name="Dat Tien" userId="5abfd874a6ce66ac" providerId="Windows Live" clId="Web-{C5C44B6B-F8C9-483C-B6F6-E6FF6845723A}"/>
    <pc:docChg chg="addSld delSld modSld">
      <pc:chgData name="Dat Tien" userId="5abfd874a6ce66ac" providerId="Windows Live" clId="Web-{C5C44B6B-F8C9-483C-B6F6-E6FF6845723A}" dt="2022-11-02T02:49:25.197" v="206" actId="20577"/>
      <pc:docMkLst>
        <pc:docMk/>
      </pc:docMkLst>
      <pc:sldChg chg="modTransition">
        <pc:chgData name="Dat Tien" userId="5abfd874a6ce66ac" providerId="Windows Live" clId="Web-{C5C44B6B-F8C9-483C-B6F6-E6FF6845723A}" dt="2022-11-02T01:20:58.317" v="9"/>
        <pc:sldMkLst>
          <pc:docMk/>
          <pc:sldMk cId="939050093" sldId="257"/>
        </pc:sldMkLst>
      </pc:sldChg>
      <pc:sldChg chg="addAnim delAnim modAnim">
        <pc:chgData name="Dat Tien" userId="5abfd874a6ce66ac" providerId="Windows Live" clId="Web-{C5C44B6B-F8C9-483C-B6F6-E6FF6845723A}" dt="2022-11-02T01:22:12.946" v="15"/>
        <pc:sldMkLst>
          <pc:docMk/>
          <pc:sldMk cId="3664057434" sldId="258"/>
        </pc:sldMkLst>
      </pc:sldChg>
      <pc:sldChg chg="addSp delSp modSp mod modTransition modClrScheme addAnim delAnim modAnim delDesignElem modShow chgLayout">
        <pc:chgData name="Dat Tien" userId="5abfd874a6ce66ac" providerId="Windows Live" clId="Web-{C5C44B6B-F8C9-483C-B6F6-E6FF6845723A}" dt="2022-11-02T01:24:08.734" v="23"/>
        <pc:sldMkLst>
          <pc:docMk/>
          <pc:sldMk cId="3498068473" sldId="259"/>
        </pc:sldMkLst>
        <pc:spChg chg="mod ord">
          <ac:chgData name="Dat Tien" userId="5abfd874a6ce66ac" providerId="Windows Live" clId="Web-{C5C44B6B-F8C9-483C-B6F6-E6FF6845723A}" dt="2022-11-02T01:20:20.487" v="1"/>
          <ac:spMkLst>
            <pc:docMk/>
            <pc:sldMk cId="3498068473" sldId="259"/>
            <ac:spMk id="2" creationId="{E6DA5018-BE80-1FAC-0A3D-3EC3BDF52FF4}"/>
          </ac:spMkLst>
        </pc:spChg>
        <pc:spChg chg="mod ord">
          <ac:chgData name="Dat Tien" userId="5abfd874a6ce66ac" providerId="Windows Live" clId="Web-{C5C44B6B-F8C9-483C-B6F6-E6FF6845723A}" dt="2022-11-02T01:20:20.487" v="1"/>
          <ac:spMkLst>
            <pc:docMk/>
            <pc:sldMk cId="3498068473" sldId="259"/>
            <ac:spMk id="3" creationId="{BE1A11C7-DAAF-2007-E259-FB08C05D43E3}"/>
          </ac:spMkLst>
        </pc:spChg>
        <pc:spChg chg="add del mod ord">
          <ac:chgData name="Dat Tien" userId="5abfd874a6ce66ac" providerId="Windows Live" clId="Web-{C5C44B6B-F8C9-483C-B6F6-E6FF6845723A}" dt="2022-11-02T01:20:20.487" v="1"/>
          <ac:spMkLst>
            <pc:docMk/>
            <pc:sldMk cId="3498068473" sldId="259"/>
            <ac:spMk id="4" creationId="{4827B766-0087-9671-D305-D886850F2B76}"/>
          </ac:spMkLst>
        </pc:spChg>
        <pc:spChg chg="add del">
          <ac:chgData name="Dat Tien" userId="5abfd874a6ce66ac" providerId="Windows Live" clId="Web-{C5C44B6B-F8C9-483C-B6F6-E6FF6845723A}" dt="2022-11-02T01:20:20.487" v="1"/>
          <ac:spMkLst>
            <pc:docMk/>
            <pc:sldMk cId="3498068473" sldId="259"/>
            <ac:spMk id="8" creationId="{52723366-C73B-4ED6-ADEF-29911C6BC55F}"/>
          </ac:spMkLst>
        </pc:spChg>
        <pc:spChg chg="add del">
          <ac:chgData name="Dat Tien" userId="5abfd874a6ce66ac" providerId="Windows Live" clId="Web-{C5C44B6B-F8C9-483C-B6F6-E6FF6845723A}" dt="2022-11-02T01:20:20.487" v="1"/>
          <ac:spMkLst>
            <pc:docMk/>
            <pc:sldMk cId="3498068473" sldId="259"/>
            <ac:spMk id="10" creationId="{847A4152-8E41-4D1C-B88C-57C5C430A69E}"/>
          </ac:spMkLst>
        </pc:spChg>
        <pc:spChg chg="add del">
          <ac:chgData name="Dat Tien" userId="5abfd874a6ce66ac" providerId="Windows Live" clId="Web-{C5C44B6B-F8C9-483C-B6F6-E6FF6845723A}" dt="2022-11-02T01:20:20.487" v="1"/>
          <ac:spMkLst>
            <pc:docMk/>
            <pc:sldMk cId="3498068473" sldId="259"/>
            <ac:spMk id="12" creationId="{999F76F5-72D4-4814-9169-8F535AEEB809}"/>
          </ac:spMkLst>
        </pc:spChg>
        <pc:spChg chg="add del">
          <ac:chgData name="Dat Tien" userId="5abfd874a6ce66ac" providerId="Windows Live" clId="Web-{C5C44B6B-F8C9-483C-B6F6-E6FF6845723A}" dt="2022-11-02T01:20:20.487" v="1"/>
          <ac:spMkLst>
            <pc:docMk/>
            <pc:sldMk cId="3498068473" sldId="259"/>
            <ac:spMk id="14" creationId="{C6202988-4466-42C5-B33A-AFABF051B4FE}"/>
          </ac:spMkLst>
        </pc:spChg>
      </pc:sldChg>
      <pc:sldChg chg="del">
        <pc:chgData name="Dat Tien" userId="5abfd874a6ce66ac" providerId="Windows Live" clId="Web-{C5C44B6B-F8C9-483C-B6F6-E6FF6845723A}" dt="2022-11-02T02:19:07.012" v="25"/>
        <pc:sldMkLst>
          <pc:docMk/>
          <pc:sldMk cId="4191981867" sldId="260"/>
        </pc:sldMkLst>
      </pc:sldChg>
      <pc:sldChg chg="del">
        <pc:chgData name="Dat Tien" userId="5abfd874a6ce66ac" providerId="Windows Live" clId="Web-{C5C44B6B-F8C9-483C-B6F6-E6FF6845723A}" dt="2022-11-02T02:19:06.199" v="24"/>
        <pc:sldMkLst>
          <pc:docMk/>
          <pc:sldMk cId="932605143" sldId="261"/>
        </pc:sldMkLst>
      </pc:sldChg>
      <pc:sldChg chg="modSp modTransition">
        <pc:chgData name="Dat Tien" userId="5abfd874a6ce66ac" providerId="Windows Live" clId="Web-{C5C44B6B-F8C9-483C-B6F6-E6FF6845723A}" dt="2022-11-02T02:31:56.860" v="203" actId="20577"/>
        <pc:sldMkLst>
          <pc:docMk/>
          <pc:sldMk cId="2635184115" sldId="262"/>
        </pc:sldMkLst>
        <pc:spChg chg="mod">
          <ac:chgData name="Dat Tien" userId="5abfd874a6ce66ac" providerId="Windows Live" clId="Web-{C5C44B6B-F8C9-483C-B6F6-E6FF6845723A}" dt="2022-11-02T02:31:56.860" v="203" actId="20577"/>
          <ac:spMkLst>
            <pc:docMk/>
            <pc:sldMk cId="2635184115" sldId="262"/>
            <ac:spMk id="2" creationId="{5A5AF9CE-28E8-CDC8-A5D7-5934E3E0DAAF}"/>
          </ac:spMkLst>
        </pc:spChg>
        <pc:spChg chg="mod">
          <ac:chgData name="Dat Tien" userId="5abfd874a6ce66ac" providerId="Windows Live" clId="Web-{C5C44B6B-F8C9-483C-B6F6-E6FF6845723A}" dt="2022-11-02T02:28:26.776" v="53" actId="14100"/>
          <ac:spMkLst>
            <pc:docMk/>
            <pc:sldMk cId="2635184115" sldId="262"/>
            <ac:spMk id="3" creationId="{9586A843-4E14-A12F-A7B1-B5A7B0D18BB8}"/>
          </ac:spMkLst>
        </pc:spChg>
      </pc:sldChg>
      <pc:sldChg chg="add del replId">
        <pc:chgData name="Dat Tien" userId="5abfd874a6ce66ac" providerId="Windows Live" clId="Web-{C5C44B6B-F8C9-483C-B6F6-E6FF6845723A}" dt="2022-11-02T01:23:52.842" v="20"/>
        <pc:sldMkLst>
          <pc:docMk/>
          <pc:sldMk cId="117836810" sldId="263"/>
        </pc:sldMkLst>
      </pc:sldChg>
      <pc:sldChg chg="addSp modSp new mod modTransition setBg">
        <pc:chgData name="Dat Tien" userId="5abfd874a6ce66ac" providerId="Windows Live" clId="Web-{C5C44B6B-F8C9-483C-B6F6-E6FF6845723A}" dt="2022-11-02T02:31:45.234" v="192" actId="20577"/>
        <pc:sldMkLst>
          <pc:docMk/>
          <pc:sldMk cId="1023420780" sldId="263"/>
        </pc:sldMkLst>
        <pc:spChg chg="mod">
          <ac:chgData name="Dat Tien" userId="5abfd874a6ce66ac" providerId="Windows Live" clId="Web-{C5C44B6B-F8C9-483C-B6F6-E6FF6845723A}" dt="2022-11-02T02:31:45.234" v="192" actId="20577"/>
          <ac:spMkLst>
            <pc:docMk/>
            <pc:sldMk cId="1023420780" sldId="263"/>
            <ac:spMk id="2" creationId="{7C65AB19-C216-5E70-2F7A-8917B908C2A8}"/>
          </ac:spMkLst>
        </pc:spChg>
        <pc:spChg chg="mod">
          <ac:chgData name="Dat Tien" userId="5abfd874a6ce66ac" providerId="Windows Live" clId="Web-{C5C44B6B-F8C9-483C-B6F6-E6FF6845723A}" dt="2022-11-02T02:31:08.749" v="156" actId="20577"/>
          <ac:spMkLst>
            <pc:docMk/>
            <pc:sldMk cId="1023420780" sldId="263"/>
            <ac:spMk id="3" creationId="{AB641DB5-398B-C64F-08CA-D1AA622D49E2}"/>
          </ac:spMkLst>
        </pc:spChg>
        <pc:spChg chg="add">
          <ac:chgData name="Dat Tien" userId="5abfd874a6ce66ac" providerId="Windows Live" clId="Web-{C5C44B6B-F8C9-483C-B6F6-E6FF6845723A}" dt="2022-11-02T02:28:51.839" v="65"/>
          <ac:spMkLst>
            <pc:docMk/>
            <pc:sldMk cId="1023420780" sldId="263"/>
            <ac:spMk id="8" creationId="{52723366-C73B-4ED6-ADEF-29911C6BC55F}"/>
          </ac:spMkLst>
        </pc:spChg>
        <pc:spChg chg="add">
          <ac:chgData name="Dat Tien" userId="5abfd874a6ce66ac" providerId="Windows Live" clId="Web-{C5C44B6B-F8C9-483C-B6F6-E6FF6845723A}" dt="2022-11-02T02:28:51.839" v="65"/>
          <ac:spMkLst>
            <pc:docMk/>
            <pc:sldMk cId="1023420780" sldId="263"/>
            <ac:spMk id="10" creationId="{847A4152-8E41-4D1C-B88C-57C5C430A69E}"/>
          </ac:spMkLst>
        </pc:spChg>
        <pc:spChg chg="add">
          <ac:chgData name="Dat Tien" userId="5abfd874a6ce66ac" providerId="Windows Live" clId="Web-{C5C44B6B-F8C9-483C-B6F6-E6FF6845723A}" dt="2022-11-02T02:28:51.839" v="65"/>
          <ac:spMkLst>
            <pc:docMk/>
            <pc:sldMk cId="1023420780" sldId="263"/>
            <ac:spMk id="12" creationId="{999F76F5-72D4-4814-9169-8F535AEEB809}"/>
          </ac:spMkLst>
        </pc:spChg>
        <pc:spChg chg="add">
          <ac:chgData name="Dat Tien" userId="5abfd874a6ce66ac" providerId="Windows Live" clId="Web-{C5C44B6B-F8C9-483C-B6F6-E6FF6845723A}" dt="2022-11-02T02:28:51.839" v="65"/>
          <ac:spMkLst>
            <pc:docMk/>
            <pc:sldMk cId="1023420780" sldId="263"/>
            <ac:spMk id="14" creationId="{C6202988-4466-42C5-B33A-AFABF051B4FE}"/>
          </ac:spMkLst>
        </pc:spChg>
      </pc:sldChg>
      <pc:sldChg chg="addSp modSp new mod setBg">
        <pc:chgData name="Dat Tien" userId="5abfd874a6ce66ac" providerId="Windows Live" clId="Web-{C5C44B6B-F8C9-483C-B6F6-E6FF6845723A}" dt="2022-11-02T02:49:25.197" v="206" actId="20577"/>
        <pc:sldMkLst>
          <pc:docMk/>
          <pc:sldMk cId="97653628" sldId="264"/>
        </pc:sldMkLst>
        <pc:spChg chg="mod">
          <ac:chgData name="Dat Tien" userId="5abfd874a6ce66ac" providerId="Windows Live" clId="Web-{C5C44B6B-F8C9-483C-B6F6-E6FF6845723A}" dt="2022-11-02T02:31:36.703" v="176" actId="20577"/>
          <ac:spMkLst>
            <pc:docMk/>
            <pc:sldMk cId="97653628" sldId="264"/>
            <ac:spMk id="2" creationId="{173DAE86-BCF5-A60E-935C-7B10D0A18297}"/>
          </ac:spMkLst>
        </pc:spChg>
        <pc:spChg chg="mod">
          <ac:chgData name="Dat Tien" userId="5abfd874a6ce66ac" providerId="Windows Live" clId="Web-{C5C44B6B-F8C9-483C-B6F6-E6FF6845723A}" dt="2022-11-02T02:49:25.197" v="206" actId="20577"/>
          <ac:spMkLst>
            <pc:docMk/>
            <pc:sldMk cId="97653628" sldId="264"/>
            <ac:spMk id="3" creationId="{7A8E9786-5DAB-EA7B-547B-23326C1A9ABB}"/>
          </ac:spMkLst>
        </pc:spChg>
        <pc:spChg chg="add">
          <ac:chgData name="Dat Tien" userId="5abfd874a6ce66ac" providerId="Windows Live" clId="Web-{C5C44B6B-F8C9-483C-B6F6-E6FF6845723A}" dt="2022-11-02T02:31:25.843" v="159"/>
          <ac:spMkLst>
            <pc:docMk/>
            <pc:sldMk cId="97653628" sldId="264"/>
            <ac:spMk id="8" creationId="{52723366-C73B-4ED6-ADEF-29911C6BC55F}"/>
          </ac:spMkLst>
        </pc:spChg>
        <pc:spChg chg="add">
          <ac:chgData name="Dat Tien" userId="5abfd874a6ce66ac" providerId="Windows Live" clId="Web-{C5C44B6B-F8C9-483C-B6F6-E6FF6845723A}" dt="2022-11-02T02:31:25.843" v="159"/>
          <ac:spMkLst>
            <pc:docMk/>
            <pc:sldMk cId="97653628" sldId="264"/>
            <ac:spMk id="10" creationId="{847A4152-8E41-4D1C-B88C-57C5C430A69E}"/>
          </ac:spMkLst>
        </pc:spChg>
        <pc:spChg chg="add">
          <ac:chgData name="Dat Tien" userId="5abfd874a6ce66ac" providerId="Windows Live" clId="Web-{C5C44B6B-F8C9-483C-B6F6-E6FF6845723A}" dt="2022-11-02T02:31:25.843" v="159"/>
          <ac:spMkLst>
            <pc:docMk/>
            <pc:sldMk cId="97653628" sldId="264"/>
            <ac:spMk id="12" creationId="{999F76F5-72D4-4814-9169-8F535AEEB809}"/>
          </ac:spMkLst>
        </pc:spChg>
        <pc:spChg chg="add">
          <ac:chgData name="Dat Tien" userId="5abfd874a6ce66ac" providerId="Windows Live" clId="Web-{C5C44B6B-F8C9-483C-B6F6-E6FF6845723A}" dt="2022-11-02T02:31:25.843" v="159"/>
          <ac:spMkLst>
            <pc:docMk/>
            <pc:sldMk cId="97653628" sldId="264"/>
            <ac:spMk id="14" creationId="{C6202988-4466-42C5-B33A-AFABF051B4FE}"/>
          </ac:spMkLst>
        </pc:spChg>
      </pc:sldChg>
    </pc:docChg>
  </pc:docChgLst>
  <pc:docChgLst>
    <pc:chgData name="Dat Tien" userId="5abfd874a6ce66ac" providerId="Windows Live" clId="Web-{2CD12F04-5710-44CB-ACAF-FED27E562706}"/>
    <pc:docChg chg="modSld">
      <pc:chgData name="Dat Tien" userId="5abfd874a6ce66ac" providerId="Windows Live" clId="Web-{2CD12F04-5710-44CB-ACAF-FED27E562706}" dt="2022-11-09T01:47:59.178" v="34" actId="20577"/>
      <pc:docMkLst>
        <pc:docMk/>
      </pc:docMkLst>
      <pc:sldChg chg="modSp">
        <pc:chgData name="Dat Tien" userId="5abfd874a6ce66ac" providerId="Windows Live" clId="Web-{2CD12F04-5710-44CB-ACAF-FED27E562706}" dt="2022-11-09T01:46:55.599" v="10" actId="20577"/>
        <pc:sldMkLst>
          <pc:docMk/>
          <pc:sldMk cId="97653628" sldId="264"/>
        </pc:sldMkLst>
        <pc:spChg chg="mod">
          <ac:chgData name="Dat Tien" userId="5abfd874a6ce66ac" providerId="Windows Live" clId="Web-{2CD12F04-5710-44CB-ACAF-FED27E562706}" dt="2022-11-09T01:46:55.599" v="10" actId="20577"/>
          <ac:spMkLst>
            <pc:docMk/>
            <pc:sldMk cId="97653628" sldId="264"/>
            <ac:spMk id="3" creationId="{7A8E9786-5DAB-EA7B-547B-23326C1A9ABB}"/>
          </ac:spMkLst>
        </pc:spChg>
      </pc:sldChg>
      <pc:sldChg chg="modSp">
        <pc:chgData name="Dat Tien" userId="5abfd874a6ce66ac" providerId="Windows Live" clId="Web-{2CD12F04-5710-44CB-ACAF-FED27E562706}" dt="2022-11-09T01:47:59.178" v="34" actId="20577"/>
        <pc:sldMkLst>
          <pc:docMk/>
          <pc:sldMk cId="4114543155" sldId="268"/>
        </pc:sldMkLst>
        <pc:spChg chg="mod">
          <ac:chgData name="Dat Tien" userId="5abfd874a6ce66ac" providerId="Windows Live" clId="Web-{2CD12F04-5710-44CB-ACAF-FED27E562706}" dt="2022-11-09T01:47:59.178" v="34" actId="20577"/>
          <ac:spMkLst>
            <pc:docMk/>
            <pc:sldMk cId="4114543155" sldId="268"/>
            <ac:spMk id="3" creationId="{D1E2C3A8-E401-A4E7-BE02-6DF0E02586EC}"/>
          </ac:spMkLst>
        </pc:spChg>
      </pc:sldChg>
    </pc:docChg>
  </pc:docChgLst>
</pc:chgInfo>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A89C65-07CB-47AC-B73A-E14B377AF6A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95165D3-6E6C-43CC-B04A-68785E31D2FB}">
      <dgm:prSet/>
      <dgm:spPr/>
      <dgm:t>
        <a:bodyPr/>
        <a:lstStyle/>
        <a:p>
          <a:pPr rtl="0"/>
          <a:r>
            <a:rPr lang="vi-VN" baseline="0" dirty="0">
              <a:latin typeface="Candara"/>
            </a:rPr>
            <a:t>Nguyễn</a:t>
          </a:r>
          <a:r>
            <a:rPr lang="vi-VN" baseline="0" dirty="0"/>
            <a:t> </a:t>
          </a:r>
          <a:r>
            <a:rPr lang="vi-VN" baseline="0" dirty="0" err="1"/>
            <a:t>Ank</a:t>
          </a:r>
          <a:r>
            <a:rPr lang="vi-VN" baseline="0" dirty="0"/>
            <a:t> Mười : Leader</a:t>
          </a:r>
          <a:r>
            <a:rPr lang="vi-VN" dirty="0"/>
            <a:t>,Code FE</a:t>
          </a:r>
          <a:endParaRPr lang="en-US" dirty="0" err="1"/>
        </a:p>
      </dgm:t>
    </dgm:pt>
    <dgm:pt modelId="{53857ED7-2028-4389-B7FB-1484A734E0FE}" type="parTrans" cxnId="{0AE2EA07-74A8-4E96-87D1-45A5D82EED9E}">
      <dgm:prSet/>
      <dgm:spPr/>
      <dgm:t>
        <a:bodyPr/>
        <a:lstStyle/>
        <a:p>
          <a:endParaRPr lang="en-US"/>
        </a:p>
      </dgm:t>
    </dgm:pt>
    <dgm:pt modelId="{175F4C05-54AA-45C2-B3A8-297D0247552A}" type="sibTrans" cxnId="{0AE2EA07-74A8-4E96-87D1-45A5D82EED9E}">
      <dgm:prSet/>
      <dgm:spPr/>
      <dgm:t>
        <a:bodyPr/>
        <a:lstStyle/>
        <a:p>
          <a:endParaRPr lang="en-US"/>
        </a:p>
      </dgm:t>
    </dgm:pt>
    <dgm:pt modelId="{5BAF1341-C2D6-46CF-B0D0-1072F6A36396}">
      <dgm:prSet/>
      <dgm:spPr/>
      <dgm:t>
        <a:bodyPr/>
        <a:lstStyle/>
        <a:p>
          <a:pPr rtl="0"/>
          <a:r>
            <a:rPr lang="vi-VN" baseline="0" dirty="0"/>
            <a:t>Đỗ Minh Thành:</a:t>
          </a:r>
          <a:r>
            <a:rPr lang="vi-VN" dirty="0"/>
            <a:t>Coder BE</a:t>
          </a:r>
          <a:endParaRPr lang="en-US" dirty="0" err="1"/>
        </a:p>
      </dgm:t>
    </dgm:pt>
    <dgm:pt modelId="{C2A01E2B-175D-4E1C-A6F5-015446B1A768}" type="parTrans" cxnId="{4A70053A-AA59-47CE-A6CD-790883BCCDAE}">
      <dgm:prSet/>
      <dgm:spPr/>
      <dgm:t>
        <a:bodyPr/>
        <a:lstStyle/>
        <a:p>
          <a:endParaRPr lang="en-US"/>
        </a:p>
      </dgm:t>
    </dgm:pt>
    <dgm:pt modelId="{64E6AD7E-BD95-4938-8F92-D3E09909B529}" type="sibTrans" cxnId="{4A70053A-AA59-47CE-A6CD-790883BCCDAE}">
      <dgm:prSet/>
      <dgm:spPr/>
      <dgm:t>
        <a:bodyPr/>
        <a:lstStyle/>
        <a:p>
          <a:endParaRPr lang="en-US"/>
        </a:p>
      </dgm:t>
    </dgm:pt>
    <dgm:pt modelId="{74E62982-524F-406F-A1C5-ED5F128E7D06}">
      <dgm:prSet/>
      <dgm:spPr/>
      <dgm:t>
        <a:bodyPr/>
        <a:lstStyle/>
        <a:p>
          <a:pPr rtl="0"/>
          <a:r>
            <a:rPr lang="vi-VN" baseline="0" dirty="0">
              <a:latin typeface="Candara"/>
            </a:rPr>
            <a:t>Phạm</a:t>
          </a:r>
          <a:r>
            <a:rPr lang="vi-VN" baseline="0" dirty="0"/>
            <a:t> Tiến Đạt</a:t>
          </a:r>
          <a:r>
            <a:rPr lang="vi-VN" dirty="0"/>
            <a:t>: Code BE</a:t>
          </a:r>
          <a:endParaRPr lang="en-US" dirty="0"/>
        </a:p>
      </dgm:t>
    </dgm:pt>
    <dgm:pt modelId="{E83FB1AE-FC8E-4423-A7CE-2614BE542B54}" type="parTrans" cxnId="{B91B0558-6F59-4F27-BF10-F509EF3E1A8D}">
      <dgm:prSet/>
      <dgm:spPr/>
      <dgm:t>
        <a:bodyPr/>
        <a:lstStyle/>
        <a:p>
          <a:endParaRPr lang="en-US"/>
        </a:p>
      </dgm:t>
    </dgm:pt>
    <dgm:pt modelId="{B23F12B1-A471-4930-B551-66C8DB324AA9}" type="sibTrans" cxnId="{B91B0558-6F59-4F27-BF10-F509EF3E1A8D}">
      <dgm:prSet/>
      <dgm:spPr/>
      <dgm:t>
        <a:bodyPr/>
        <a:lstStyle/>
        <a:p>
          <a:endParaRPr lang="en-US"/>
        </a:p>
      </dgm:t>
    </dgm:pt>
    <dgm:pt modelId="{4D542FD1-0F67-413A-9AE8-97AF920A8F07}">
      <dgm:prSet/>
      <dgm:spPr/>
      <dgm:t>
        <a:bodyPr/>
        <a:lstStyle/>
        <a:p>
          <a:pPr rtl="0"/>
          <a:r>
            <a:rPr lang="vi-VN" baseline="0" dirty="0"/>
            <a:t>Nguyễn Tường An</a:t>
          </a:r>
          <a:r>
            <a:rPr lang="vi-VN" dirty="0"/>
            <a:t>: BA</a:t>
          </a:r>
          <a:endParaRPr lang="en-US" dirty="0"/>
        </a:p>
      </dgm:t>
    </dgm:pt>
    <dgm:pt modelId="{6453ECBF-6832-43D4-BC39-C32C74AE6872}" type="parTrans" cxnId="{ACB4524A-3122-4FC9-8E35-F749B58D18C2}">
      <dgm:prSet/>
      <dgm:spPr/>
      <dgm:t>
        <a:bodyPr/>
        <a:lstStyle/>
        <a:p>
          <a:endParaRPr lang="en-US"/>
        </a:p>
      </dgm:t>
    </dgm:pt>
    <dgm:pt modelId="{69BF975E-5D16-4508-912E-796A9B5E4C71}" type="sibTrans" cxnId="{ACB4524A-3122-4FC9-8E35-F749B58D18C2}">
      <dgm:prSet/>
      <dgm:spPr/>
      <dgm:t>
        <a:bodyPr/>
        <a:lstStyle/>
        <a:p>
          <a:endParaRPr lang="en-US"/>
        </a:p>
      </dgm:t>
    </dgm:pt>
    <dgm:pt modelId="{DD0E5FDE-D254-454C-8A8A-97817C3BBA95}">
      <dgm:prSet/>
      <dgm:spPr/>
      <dgm:t>
        <a:bodyPr/>
        <a:lstStyle/>
        <a:p>
          <a:r>
            <a:rPr lang="vi-VN" baseline="0" dirty="0">
              <a:latin typeface="Candara"/>
            </a:rPr>
            <a:t>Nguyễn</a:t>
          </a:r>
          <a:r>
            <a:rPr lang="vi-VN" baseline="0" dirty="0"/>
            <a:t> Huy Hoàng</a:t>
          </a:r>
          <a:r>
            <a:rPr lang="vi-VN" dirty="0"/>
            <a:t>:Tester,FE</a:t>
          </a:r>
          <a:endParaRPr lang="en-US" dirty="0"/>
        </a:p>
      </dgm:t>
    </dgm:pt>
    <dgm:pt modelId="{9F9E31FE-48EB-4895-822E-C0BD56CD7654}" type="parTrans" cxnId="{629F58F9-EEE1-4BC2-B786-9C513A4889A9}">
      <dgm:prSet/>
      <dgm:spPr/>
      <dgm:t>
        <a:bodyPr/>
        <a:lstStyle/>
        <a:p>
          <a:endParaRPr lang="en-US"/>
        </a:p>
      </dgm:t>
    </dgm:pt>
    <dgm:pt modelId="{621AAEBE-6418-4608-AB2C-FDF9484D60F7}" type="sibTrans" cxnId="{629F58F9-EEE1-4BC2-B786-9C513A4889A9}">
      <dgm:prSet/>
      <dgm:spPr/>
      <dgm:t>
        <a:bodyPr/>
        <a:lstStyle/>
        <a:p>
          <a:endParaRPr lang="en-US"/>
        </a:p>
      </dgm:t>
    </dgm:pt>
    <dgm:pt modelId="{1BFE2606-4060-43B9-A3D9-0B158A9A5D69}" type="pres">
      <dgm:prSet presAssocID="{A9A89C65-07CB-47AC-B73A-E14B377AF6A7}" presName="linear" presStyleCnt="0">
        <dgm:presLayoutVars>
          <dgm:animLvl val="lvl"/>
          <dgm:resizeHandles val="exact"/>
        </dgm:presLayoutVars>
      </dgm:prSet>
      <dgm:spPr/>
    </dgm:pt>
    <dgm:pt modelId="{E5D6A9F0-AD32-4FC6-99D3-DA5B22811384}" type="pres">
      <dgm:prSet presAssocID="{C95165D3-6E6C-43CC-B04A-68785E31D2FB}" presName="parentText" presStyleLbl="node1" presStyleIdx="0" presStyleCnt="5">
        <dgm:presLayoutVars>
          <dgm:chMax val="0"/>
          <dgm:bulletEnabled val="1"/>
        </dgm:presLayoutVars>
      </dgm:prSet>
      <dgm:spPr/>
    </dgm:pt>
    <dgm:pt modelId="{0337F710-75ED-4D45-88E2-0FB928371739}" type="pres">
      <dgm:prSet presAssocID="{175F4C05-54AA-45C2-B3A8-297D0247552A}" presName="spacer" presStyleCnt="0"/>
      <dgm:spPr/>
    </dgm:pt>
    <dgm:pt modelId="{97C70BD0-822E-40ED-A3DF-4B25A4EABF68}" type="pres">
      <dgm:prSet presAssocID="{5BAF1341-C2D6-46CF-B0D0-1072F6A36396}" presName="parentText" presStyleLbl="node1" presStyleIdx="1" presStyleCnt="5">
        <dgm:presLayoutVars>
          <dgm:chMax val="0"/>
          <dgm:bulletEnabled val="1"/>
        </dgm:presLayoutVars>
      </dgm:prSet>
      <dgm:spPr/>
    </dgm:pt>
    <dgm:pt modelId="{03348B96-B675-49BB-9BCD-9C88DDA03193}" type="pres">
      <dgm:prSet presAssocID="{64E6AD7E-BD95-4938-8F92-D3E09909B529}" presName="spacer" presStyleCnt="0"/>
      <dgm:spPr/>
    </dgm:pt>
    <dgm:pt modelId="{4A311751-26AC-497D-8009-2A890788B3AA}" type="pres">
      <dgm:prSet presAssocID="{74E62982-524F-406F-A1C5-ED5F128E7D06}" presName="parentText" presStyleLbl="node1" presStyleIdx="2" presStyleCnt="5">
        <dgm:presLayoutVars>
          <dgm:chMax val="0"/>
          <dgm:bulletEnabled val="1"/>
        </dgm:presLayoutVars>
      </dgm:prSet>
      <dgm:spPr/>
    </dgm:pt>
    <dgm:pt modelId="{7AF0A423-BE26-4AB6-9C02-7BD2C558FAF1}" type="pres">
      <dgm:prSet presAssocID="{B23F12B1-A471-4930-B551-66C8DB324AA9}" presName="spacer" presStyleCnt="0"/>
      <dgm:spPr/>
    </dgm:pt>
    <dgm:pt modelId="{6EF1ECCB-BC7D-45A4-93DD-BCB4EBA87102}" type="pres">
      <dgm:prSet presAssocID="{4D542FD1-0F67-413A-9AE8-97AF920A8F07}" presName="parentText" presStyleLbl="node1" presStyleIdx="3" presStyleCnt="5">
        <dgm:presLayoutVars>
          <dgm:chMax val="0"/>
          <dgm:bulletEnabled val="1"/>
        </dgm:presLayoutVars>
      </dgm:prSet>
      <dgm:spPr/>
    </dgm:pt>
    <dgm:pt modelId="{D6484523-A0F3-4D10-AFCD-22604C27444B}" type="pres">
      <dgm:prSet presAssocID="{69BF975E-5D16-4508-912E-796A9B5E4C71}" presName="spacer" presStyleCnt="0"/>
      <dgm:spPr/>
    </dgm:pt>
    <dgm:pt modelId="{132FE89C-A1CA-49B6-AF79-91669A9F8661}" type="pres">
      <dgm:prSet presAssocID="{DD0E5FDE-D254-454C-8A8A-97817C3BBA95}" presName="parentText" presStyleLbl="node1" presStyleIdx="4" presStyleCnt="5">
        <dgm:presLayoutVars>
          <dgm:chMax val="0"/>
          <dgm:bulletEnabled val="1"/>
        </dgm:presLayoutVars>
      </dgm:prSet>
      <dgm:spPr/>
    </dgm:pt>
  </dgm:ptLst>
  <dgm:cxnLst>
    <dgm:cxn modelId="{0AE2EA07-74A8-4E96-87D1-45A5D82EED9E}" srcId="{A9A89C65-07CB-47AC-B73A-E14B377AF6A7}" destId="{C95165D3-6E6C-43CC-B04A-68785E31D2FB}" srcOrd="0" destOrd="0" parTransId="{53857ED7-2028-4389-B7FB-1484A734E0FE}" sibTransId="{175F4C05-54AA-45C2-B3A8-297D0247552A}"/>
    <dgm:cxn modelId="{69DA150D-EA4C-4506-B546-A5B751635039}" type="presOf" srcId="{4D542FD1-0F67-413A-9AE8-97AF920A8F07}" destId="{6EF1ECCB-BC7D-45A4-93DD-BCB4EBA87102}" srcOrd="0" destOrd="0" presId="urn:microsoft.com/office/officeart/2005/8/layout/vList2"/>
    <dgm:cxn modelId="{4A70053A-AA59-47CE-A6CD-790883BCCDAE}" srcId="{A9A89C65-07CB-47AC-B73A-E14B377AF6A7}" destId="{5BAF1341-C2D6-46CF-B0D0-1072F6A36396}" srcOrd="1" destOrd="0" parTransId="{C2A01E2B-175D-4E1C-A6F5-015446B1A768}" sibTransId="{64E6AD7E-BD95-4938-8F92-D3E09909B529}"/>
    <dgm:cxn modelId="{ACB4524A-3122-4FC9-8E35-F749B58D18C2}" srcId="{A9A89C65-07CB-47AC-B73A-E14B377AF6A7}" destId="{4D542FD1-0F67-413A-9AE8-97AF920A8F07}" srcOrd="3" destOrd="0" parTransId="{6453ECBF-6832-43D4-BC39-C32C74AE6872}" sibTransId="{69BF975E-5D16-4508-912E-796A9B5E4C71}"/>
    <dgm:cxn modelId="{B91B0558-6F59-4F27-BF10-F509EF3E1A8D}" srcId="{A9A89C65-07CB-47AC-B73A-E14B377AF6A7}" destId="{74E62982-524F-406F-A1C5-ED5F128E7D06}" srcOrd="2" destOrd="0" parTransId="{E83FB1AE-FC8E-4423-A7CE-2614BE542B54}" sibTransId="{B23F12B1-A471-4930-B551-66C8DB324AA9}"/>
    <dgm:cxn modelId="{3D8C09B0-CD38-4605-9DA6-ADE598CDB018}" type="presOf" srcId="{C95165D3-6E6C-43CC-B04A-68785E31D2FB}" destId="{E5D6A9F0-AD32-4FC6-99D3-DA5B22811384}" srcOrd="0" destOrd="0" presId="urn:microsoft.com/office/officeart/2005/8/layout/vList2"/>
    <dgm:cxn modelId="{9D4482CC-FC32-4F9D-9106-B925B2BCC764}" type="presOf" srcId="{DD0E5FDE-D254-454C-8A8A-97817C3BBA95}" destId="{132FE89C-A1CA-49B6-AF79-91669A9F8661}" srcOrd="0" destOrd="0" presId="urn:microsoft.com/office/officeart/2005/8/layout/vList2"/>
    <dgm:cxn modelId="{981DDCCF-6488-423A-AEFF-061221C6C697}" type="presOf" srcId="{74E62982-524F-406F-A1C5-ED5F128E7D06}" destId="{4A311751-26AC-497D-8009-2A890788B3AA}" srcOrd="0" destOrd="0" presId="urn:microsoft.com/office/officeart/2005/8/layout/vList2"/>
    <dgm:cxn modelId="{A9905AD4-92C8-42C5-8A86-97B664FD89F1}" type="presOf" srcId="{5BAF1341-C2D6-46CF-B0D0-1072F6A36396}" destId="{97C70BD0-822E-40ED-A3DF-4B25A4EABF68}" srcOrd="0" destOrd="0" presId="urn:microsoft.com/office/officeart/2005/8/layout/vList2"/>
    <dgm:cxn modelId="{14DB83DB-9AFD-460F-844D-9FB2EA1010C7}" type="presOf" srcId="{A9A89C65-07CB-47AC-B73A-E14B377AF6A7}" destId="{1BFE2606-4060-43B9-A3D9-0B158A9A5D69}" srcOrd="0" destOrd="0" presId="urn:microsoft.com/office/officeart/2005/8/layout/vList2"/>
    <dgm:cxn modelId="{629F58F9-EEE1-4BC2-B786-9C513A4889A9}" srcId="{A9A89C65-07CB-47AC-B73A-E14B377AF6A7}" destId="{DD0E5FDE-D254-454C-8A8A-97817C3BBA95}" srcOrd="4" destOrd="0" parTransId="{9F9E31FE-48EB-4895-822E-C0BD56CD7654}" sibTransId="{621AAEBE-6418-4608-AB2C-FDF9484D60F7}"/>
    <dgm:cxn modelId="{B7D6C735-452C-4EAC-93A2-107C31293B4E}" type="presParOf" srcId="{1BFE2606-4060-43B9-A3D9-0B158A9A5D69}" destId="{E5D6A9F0-AD32-4FC6-99D3-DA5B22811384}" srcOrd="0" destOrd="0" presId="urn:microsoft.com/office/officeart/2005/8/layout/vList2"/>
    <dgm:cxn modelId="{97968F49-EFD9-4201-A98D-CFEC12C1C7CF}" type="presParOf" srcId="{1BFE2606-4060-43B9-A3D9-0B158A9A5D69}" destId="{0337F710-75ED-4D45-88E2-0FB928371739}" srcOrd="1" destOrd="0" presId="urn:microsoft.com/office/officeart/2005/8/layout/vList2"/>
    <dgm:cxn modelId="{69724AAC-8699-4901-AF9B-B1BA602E3E72}" type="presParOf" srcId="{1BFE2606-4060-43B9-A3D9-0B158A9A5D69}" destId="{97C70BD0-822E-40ED-A3DF-4B25A4EABF68}" srcOrd="2" destOrd="0" presId="urn:microsoft.com/office/officeart/2005/8/layout/vList2"/>
    <dgm:cxn modelId="{3B86BBC5-3843-4AFA-A561-FECA6CA2856B}" type="presParOf" srcId="{1BFE2606-4060-43B9-A3D9-0B158A9A5D69}" destId="{03348B96-B675-49BB-9BCD-9C88DDA03193}" srcOrd="3" destOrd="0" presId="urn:microsoft.com/office/officeart/2005/8/layout/vList2"/>
    <dgm:cxn modelId="{7B1738EB-3B0F-41B4-A9F8-EFDCC193B52F}" type="presParOf" srcId="{1BFE2606-4060-43B9-A3D9-0B158A9A5D69}" destId="{4A311751-26AC-497D-8009-2A890788B3AA}" srcOrd="4" destOrd="0" presId="urn:microsoft.com/office/officeart/2005/8/layout/vList2"/>
    <dgm:cxn modelId="{D60E977E-4CA6-4584-86E7-B8AFAF81FFEB}" type="presParOf" srcId="{1BFE2606-4060-43B9-A3D9-0B158A9A5D69}" destId="{7AF0A423-BE26-4AB6-9C02-7BD2C558FAF1}" srcOrd="5" destOrd="0" presId="urn:microsoft.com/office/officeart/2005/8/layout/vList2"/>
    <dgm:cxn modelId="{7F3B27F3-C403-463D-9503-92F3DD13AB92}" type="presParOf" srcId="{1BFE2606-4060-43B9-A3D9-0B158A9A5D69}" destId="{6EF1ECCB-BC7D-45A4-93DD-BCB4EBA87102}" srcOrd="6" destOrd="0" presId="urn:microsoft.com/office/officeart/2005/8/layout/vList2"/>
    <dgm:cxn modelId="{26A9ECAE-0CA1-48EB-84E2-3B7B6105320F}" type="presParOf" srcId="{1BFE2606-4060-43B9-A3D9-0B158A9A5D69}" destId="{D6484523-A0F3-4D10-AFCD-22604C27444B}" srcOrd="7" destOrd="0" presId="urn:microsoft.com/office/officeart/2005/8/layout/vList2"/>
    <dgm:cxn modelId="{2936DA2E-210F-448B-9B1B-E4E551B6CE89}" type="presParOf" srcId="{1BFE2606-4060-43B9-A3D9-0B158A9A5D69}" destId="{132FE89C-A1CA-49B6-AF79-91669A9F866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B669AD-09F2-4F46-9C30-079E0AC72D46}"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40A309E3-90AA-437C-A254-D68BBBC098D5}">
      <dgm:prSet/>
      <dgm:spPr/>
      <dgm:t>
        <a:bodyPr/>
        <a:lstStyle/>
        <a:p>
          <a:r>
            <a:rPr lang="vi-VN"/>
            <a:t>Mô hình cho thuê căn hộ trung gian</a:t>
          </a:r>
          <a:endParaRPr lang="en-US"/>
        </a:p>
      </dgm:t>
    </dgm:pt>
    <dgm:pt modelId="{4E350337-8E3A-418D-902C-8FFB03506EE0}" type="parTrans" cxnId="{B5798E4A-FE10-45BA-A8E8-32E8394B6A0A}">
      <dgm:prSet/>
      <dgm:spPr/>
      <dgm:t>
        <a:bodyPr/>
        <a:lstStyle/>
        <a:p>
          <a:endParaRPr lang="en-US"/>
        </a:p>
      </dgm:t>
    </dgm:pt>
    <dgm:pt modelId="{DBBE8EA7-D985-4CCC-85B9-8AEA9C320FAA}" type="sibTrans" cxnId="{B5798E4A-FE10-45BA-A8E8-32E8394B6A0A}">
      <dgm:prSet/>
      <dgm:spPr/>
      <dgm:t>
        <a:bodyPr/>
        <a:lstStyle/>
        <a:p>
          <a:endParaRPr lang="en-US"/>
        </a:p>
      </dgm:t>
    </dgm:pt>
    <dgm:pt modelId="{6855C343-BBFB-4605-90C4-9C7982BE337B}">
      <dgm:prSet/>
      <dgm:spPr/>
      <dgm:t>
        <a:bodyPr/>
        <a:lstStyle/>
        <a:p>
          <a:r>
            <a:rPr lang="vi-VN" dirty="0" err="1"/>
            <a:t>Kết</a:t>
          </a:r>
          <a:r>
            <a:rPr lang="vi-VN" dirty="0"/>
            <a:t> </a:t>
          </a:r>
          <a:r>
            <a:rPr lang="vi-VN" dirty="0" err="1"/>
            <a:t>nối</a:t>
          </a:r>
          <a:r>
            <a:rPr lang="vi-VN" dirty="0"/>
            <a:t> </a:t>
          </a:r>
          <a:r>
            <a:rPr lang="vi-VN" dirty="0" err="1"/>
            <a:t>giữa</a:t>
          </a:r>
          <a:r>
            <a:rPr lang="vi-VN" dirty="0"/>
            <a:t> </a:t>
          </a:r>
          <a:r>
            <a:rPr lang="vi-VN" dirty="0" err="1"/>
            <a:t>người</a:t>
          </a:r>
          <a:r>
            <a:rPr lang="vi-VN" dirty="0"/>
            <a:t> thuê </a:t>
          </a:r>
          <a:r>
            <a:rPr lang="vi-VN" dirty="0" err="1"/>
            <a:t>với</a:t>
          </a:r>
          <a:r>
            <a:rPr lang="vi-VN" dirty="0"/>
            <a:t> </a:t>
          </a:r>
          <a:r>
            <a:rPr lang="vi-VN" dirty="0" err="1"/>
            <a:t>chủ</a:t>
          </a:r>
          <a:r>
            <a:rPr lang="vi-VN" dirty="0"/>
            <a:t> căn </a:t>
          </a:r>
          <a:r>
            <a:rPr lang="vi-VN" dirty="0" err="1"/>
            <a:t>hộ</a:t>
          </a:r>
          <a:r>
            <a:rPr lang="vi-VN" dirty="0"/>
            <a:t> </a:t>
          </a:r>
          <a:r>
            <a:rPr lang="vi-VN" dirty="0" err="1"/>
            <a:t>với</a:t>
          </a:r>
          <a:r>
            <a:rPr lang="vi-VN" dirty="0"/>
            <a:t> nhau</a:t>
          </a:r>
          <a:endParaRPr lang="en-US" dirty="0"/>
        </a:p>
      </dgm:t>
    </dgm:pt>
    <dgm:pt modelId="{610E559B-777E-4A55-9D17-5F1830EF5188}" type="parTrans" cxnId="{B900E96C-1541-4ECB-8B29-C71BE50F3118}">
      <dgm:prSet/>
      <dgm:spPr/>
      <dgm:t>
        <a:bodyPr/>
        <a:lstStyle/>
        <a:p>
          <a:endParaRPr lang="en-US"/>
        </a:p>
      </dgm:t>
    </dgm:pt>
    <dgm:pt modelId="{76EAF3C8-B380-495F-A3F9-941A4DD17A06}" type="sibTrans" cxnId="{B900E96C-1541-4ECB-8B29-C71BE50F3118}">
      <dgm:prSet/>
      <dgm:spPr/>
      <dgm:t>
        <a:bodyPr/>
        <a:lstStyle/>
        <a:p>
          <a:endParaRPr lang="en-US"/>
        </a:p>
      </dgm:t>
    </dgm:pt>
    <dgm:pt modelId="{2A535209-D506-4727-8F84-087F074006A7}">
      <dgm:prSet/>
      <dgm:spPr/>
      <dgm:t>
        <a:bodyPr/>
        <a:lstStyle/>
        <a:p>
          <a:r>
            <a:rPr lang="vi-VN" dirty="0" err="1"/>
            <a:t>Tạo</a:t>
          </a:r>
          <a:r>
            <a:rPr lang="vi-VN" dirty="0"/>
            <a:t> ra thu </a:t>
          </a:r>
          <a:r>
            <a:rPr lang="vi-VN" dirty="0" err="1"/>
            <a:t>nhập</a:t>
          </a:r>
          <a:r>
            <a:rPr lang="vi-VN" dirty="0"/>
            <a:t> thông qua </a:t>
          </a:r>
          <a:r>
            <a:rPr lang="vi-VN" dirty="0" err="1"/>
            <a:t>dịch</a:t>
          </a:r>
          <a:r>
            <a:rPr lang="vi-VN" dirty="0"/>
            <a:t> </a:t>
          </a:r>
          <a:r>
            <a:rPr lang="vi-VN" dirty="0" err="1"/>
            <a:t>vụ</a:t>
          </a:r>
          <a:r>
            <a:rPr lang="vi-VN" dirty="0"/>
            <a:t> cho </a:t>
          </a:r>
          <a:r>
            <a:rPr lang="vi-VN" dirty="0" err="1"/>
            <a:t>chủ</a:t>
          </a:r>
          <a:r>
            <a:rPr lang="vi-VN" dirty="0"/>
            <a:t> thuê</a:t>
          </a:r>
          <a:endParaRPr lang="en-US" dirty="0"/>
        </a:p>
      </dgm:t>
    </dgm:pt>
    <dgm:pt modelId="{C4B53063-2993-4F09-B026-3E053947530F}" type="parTrans" cxnId="{6E3F7F42-F5D2-4454-AAEA-8397DDE5AB90}">
      <dgm:prSet/>
      <dgm:spPr/>
      <dgm:t>
        <a:bodyPr/>
        <a:lstStyle/>
        <a:p>
          <a:endParaRPr lang="en-US"/>
        </a:p>
      </dgm:t>
    </dgm:pt>
    <dgm:pt modelId="{64038AF8-06C6-4B8E-A58C-B7BA63810772}" type="sibTrans" cxnId="{6E3F7F42-F5D2-4454-AAEA-8397DDE5AB90}">
      <dgm:prSet/>
      <dgm:spPr/>
      <dgm:t>
        <a:bodyPr/>
        <a:lstStyle/>
        <a:p>
          <a:endParaRPr lang="en-US"/>
        </a:p>
      </dgm:t>
    </dgm:pt>
    <dgm:pt modelId="{0C0F0350-8B6D-4489-91E6-210B77B14497}" type="pres">
      <dgm:prSet presAssocID="{6AB669AD-09F2-4F46-9C30-079E0AC72D46}" presName="outerComposite" presStyleCnt="0">
        <dgm:presLayoutVars>
          <dgm:chMax val="5"/>
          <dgm:dir/>
          <dgm:resizeHandles val="exact"/>
        </dgm:presLayoutVars>
      </dgm:prSet>
      <dgm:spPr/>
    </dgm:pt>
    <dgm:pt modelId="{9EBC99BA-DCB3-4D43-BCFA-5B2D81BC68A1}" type="pres">
      <dgm:prSet presAssocID="{6AB669AD-09F2-4F46-9C30-079E0AC72D46}" presName="dummyMaxCanvas" presStyleCnt="0">
        <dgm:presLayoutVars/>
      </dgm:prSet>
      <dgm:spPr/>
    </dgm:pt>
    <dgm:pt modelId="{E7F21787-41F6-41C1-89AF-B8D01DA47571}" type="pres">
      <dgm:prSet presAssocID="{6AB669AD-09F2-4F46-9C30-079E0AC72D46}" presName="ThreeNodes_1" presStyleLbl="node1" presStyleIdx="0" presStyleCnt="3">
        <dgm:presLayoutVars>
          <dgm:bulletEnabled val="1"/>
        </dgm:presLayoutVars>
      </dgm:prSet>
      <dgm:spPr/>
    </dgm:pt>
    <dgm:pt modelId="{A4C3179F-BA51-4739-A0E8-97F108CBF800}" type="pres">
      <dgm:prSet presAssocID="{6AB669AD-09F2-4F46-9C30-079E0AC72D46}" presName="ThreeNodes_2" presStyleLbl="node1" presStyleIdx="1" presStyleCnt="3">
        <dgm:presLayoutVars>
          <dgm:bulletEnabled val="1"/>
        </dgm:presLayoutVars>
      </dgm:prSet>
      <dgm:spPr/>
    </dgm:pt>
    <dgm:pt modelId="{2E34DFDC-B7DD-4947-8A00-16839EA955C7}" type="pres">
      <dgm:prSet presAssocID="{6AB669AD-09F2-4F46-9C30-079E0AC72D46}" presName="ThreeNodes_3" presStyleLbl="node1" presStyleIdx="2" presStyleCnt="3">
        <dgm:presLayoutVars>
          <dgm:bulletEnabled val="1"/>
        </dgm:presLayoutVars>
      </dgm:prSet>
      <dgm:spPr/>
    </dgm:pt>
    <dgm:pt modelId="{18B7C0E4-1C0A-48DD-B867-C40865DCD31C}" type="pres">
      <dgm:prSet presAssocID="{6AB669AD-09F2-4F46-9C30-079E0AC72D46}" presName="ThreeConn_1-2" presStyleLbl="fgAccFollowNode1" presStyleIdx="0" presStyleCnt="2">
        <dgm:presLayoutVars>
          <dgm:bulletEnabled val="1"/>
        </dgm:presLayoutVars>
      </dgm:prSet>
      <dgm:spPr/>
    </dgm:pt>
    <dgm:pt modelId="{D8C2C7EB-D46F-4529-B598-A3702F30DBAE}" type="pres">
      <dgm:prSet presAssocID="{6AB669AD-09F2-4F46-9C30-079E0AC72D46}" presName="ThreeConn_2-3" presStyleLbl="fgAccFollowNode1" presStyleIdx="1" presStyleCnt="2">
        <dgm:presLayoutVars>
          <dgm:bulletEnabled val="1"/>
        </dgm:presLayoutVars>
      </dgm:prSet>
      <dgm:spPr/>
    </dgm:pt>
    <dgm:pt modelId="{3DD87FAC-A676-463E-BAC5-2476D17E08E9}" type="pres">
      <dgm:prSet presAssocID="{6AB669AD-09F2-4F46-9C30-079E0AC72D46}" presName="ThreeNodes_1_text" presStyleLbl="node1" presStyleIdx="2" presStyleCnt="3">
        <dgm:presLayoutVars>
          <dgm:bulletEnabled val="1"/>
        </dgm:presLayoutVars>
      </dgm:prSet>
      <dgm:spPr/>
    </dgm:pt>
    <dgm:pt modelId="{8F1522C2-B12D-42C0-B805-020753433560}" type="pres">
      <dgm:prSet presAssocID="{6AB669AD-09F2-4F46-9C30-079E0AC72D46}" presName="ThreeNodes_2_text" presStyleLbl="node1" presStyleIdx="2" presStyleCnt="3">
        <dgm:presLayoutVars>
          <dgm:bulletEnabled val="1"/>
        </dgm:presLayoutVars>
      </dgm:prSet>
      <dgm:spPr/>
    </dgm:pt>
    <dgm:pt modelId="{582F3AB9-3EAF-4396-9035-4C4E481262D2}" type="pres">
      <dgm:prSet presAssocID="{6AB669AD-09F2-4F46-9C30-079E0AC72D46}" presName="ThreeNodes_3_text" presStyleLbl="node1" presStyleIdx="2" presStyleCnt="3">
        <dgm:presLayoutVars>
          <dgm:bulletEnabled val="1"/>
        </dgm:presLayoutVars>
      </dgm:prSet>
      <dgm:spPr/>
    </dgm:pt>
  </dgm:ptLst>
  <dgm:cxnLst>
    <dgm:cxn modelId="{5D59FD30-6ACE-43F5-84E9-42FA7A562611}" type="presOf" srcId="{6AB669AD-09F2-4F46-9C30-079E0AC72D46}" destId="{0C0F0350-8B6D-4489-91E6-210B77B14497}" srcOrd="0" destOrd="0" presId="urn:microsoft.com/office/officeart/2005/8/layout/vProcess5"/>
    <dgm:cxn modelId="{6E3F7F42-F5D2-4454-AAEA-8397DDE5AB90}" srcId="{6AB669AD-09F2-4F46-9C30-079E0AC72D46}" destId="{2A535209-D506-4727-8F84-087F074006A7}" srcOrd="2" destOrd="0" parTransId="{C4B53063-2993-4F09-B026-3E053947530F}" sibTransId="{64038AF8-06C6-4B8E-A58C-B7BA63810772}"/>
    <dgm:cxn modelId="{BA00B968-AD07-4F79-B026-D0C0D660FFED}" type="presOf" srcId="{76EAF3C8-B380-495F-A3F9-941A4DD17A06}" destId="{D8C2C7EB-D46F-4529-B598-A3702F30DBAE}" srcOrd="0" destOrd="0" presId="urn:microsoft.com/office/officeart/2005/8/layout/vProcess5"/>
    <dgm:cxn modelId="{B5798E4A-FE10-45BA-A8E8-32E8394B6A0A}" srcId="{6AB669AD-09F2-4F46-9C30-079E0AC72D46}" destId="{40A309E3-90AA-437C-A254-D68BBBC098D5}" srcOrd="0" destOrd="0" parTransId="{4E350337-8E3A-418D-902C-8FFB03506EE0}" sibTransId="{DBBE8EA7-D985-4CCC-85B9-8AEA9C320FAA}"/>
    <dgm:cxn modelId="{B900E96C-1541-4ECB-8B29-C71BE50F3118}" srcId="{6AB669AD-09F2-4F46-9C30-079E0AC72D46}" destId="{6855C343-BBFB-4605-90C4-9C7982BE337B}" srcOrd="1" destOrd="0" parTransId="{610E559B-777E-4A55-9D17-5F1830EF5188}" sibTransId="{76EAF3C8-B380-495F-A3F9-941A4DD17A06}"/>
    <dgm:cxn modelId="{D9E9A575-FE62-4D02-A498-399F67158E86}" type="presOf" srcId="{2A535209-D506-4727-8F84-087F074006A7}" destId="{582F3AB9-3EAF-4396-9035-4C4E481262D2}" srcOrd="1" destOrd="0" presId="urn:microsoft.com/office/officeart/2005/8/layout/vProcess5"/>
    <dgm:cxn modelId="{9802DA80-95E5-4DAE-8366-A8994E8A6A5F}" type="presOf" srcId="{6855C343-BBFB-4605-90C4-9C7982BE337B}" destId="{8F1522C2-B12D-42C0-B805-020753433560}" srcOrd="1" destOrd="0" presId="urn:microsoft.com/office/officeart/2005/8/layout/vProcess5"/>
    <dgm:cxn modelId="{FD9708B6-1159-4E73-B8E8-AEDC974BAED3}" type="presOf" srcId="{2A535209-D506-4727-8F84-087F074006A7}" destId="{2E34DFDC-B7DD-4947-8A00-16839EA955C7}" srcOrd="0" destOrd="0" presId="urn:microsoft.com/office/officeart/2005/8/layout/vProcess5"/>
    <dgm:cxn modelId="{838B6ED5-2C23-41B2-AB45-759EBDAD9C51}" type="presOf" srcId="{DBBE8EA7-D985-4CCC-85B9-8AEA9C320FAA}" destId="{18B7C0E4-1C0A-48DD-B867-C40865DCD31C}" srcOrd="0" destOrd="0" presId="urn:microsoft.com/office/officeart/2005/8/layout/vProcess5"/>
    <dgm:cxn modelId="{A55A5FEB-5FDD-48E6-A566-D1A39D5CC05C}" type="presOf" srcId="{40A309E3-90AA-437C-A254-D68BBBC098D5}" destId="{E7F21787-41F6-41C1-89AF-B8D01DA47571}" srcOrd="0" destOrd="0" presId="urn:microsoft.com/office/officeart/2005/8/layout/vProcess5"/>
    <dgm:cxn modelId="{F3D61EED-1DDA-4BEC-AF48-539849D2C653}" type="presOf" srcId="{6855C343-BBFB-4605-90C4-9C7982BE337B}" destId="{A4C3179F-BA51-4739-A0E8-97F108CBF800}" srcOrd="0" destOrd="0" presId="urn:microsoft.com/office/officeart/2005/8/layout/vProcess5"/>
    <dgm:cxn modelId="{98765BF9-7C59-4C41-AC9B-9B92A7726E4A}" type="presOf" srcId="{40A309E3-90AA-437C-A254-D68BBBC098D5}" destId="{3DD87FAC-A676-463E-BAC5-2476D17E08E9}" srcOrd="1" destOrd="0" presId="urn:microsoft.com/office/officeart/2005/8/layout/vProcess5"/>
    <dgm:cxn modelId="{C42FAC98-95BF-4165-8EE8-4AE55B715FAD}" type="presParOf" srcId="{0C0F0350-8B6D-4489-91E6-210B77B14497}" destId="{9EBC99BA-DCB3-4D43-BCFA-5B2D81BC68A1}" srcOrd="0" destOrd="0" presId="urn:microsoft.com/office/officeart/2005/8/layout/vProcess5"/>
    <dgm:cxn modelId="{55DEF740-D83F-459E-B198-F38B321D8B9E}" type="presParOf" srcId="{0C0F0350-8B6D-4489-91E6-210B77B14497}" destId="{E7F21787-41F6-41C1-89AF-B8D01DA47571}" srcOrd="1" destOrd="0" presId="urn:microsoft.com/office/officeart/2005/8/layout/vProcess5"/>
    <dgm:cxn modelId="{02C302AD-C987-4482-B112-71608A066CD4}" type="presParOf" srcId="{0C0F0350-8B6D-4489-91E6-210B77B14497}" destId="{A4C3179F-BA51-4739-A0E8-97F108CBF800}" srcOrd="2" destOrd="0" presId="urn:microsoft.com/office/officeart/2005/8/layout/vProcess5"/>
    <dgm:cxn modelId="{E007621E-8AFD-4DF8-A376-F42FDFE1592B}" type="presParOf" srcId="{0C0F0350-8B6D-4489-91E6-210B77B14497}" destId="{2E34DFDC-B7DD-4947-8A00-16839EA955C7}" srcOrd="3" destOrd="0" presId="urn:microsoft.com/office/officeart/2005/8/layout/vProcess5"/>
    <dgm:cxn modelId="{05E3A3AE-8ADC-4A67-9062-F7EE062F81BE}" type="presParOf" srcId="{0C0F0350-8B6D-4489-91E6-210B77B14497}" destId="{18B7C0E4-1C0A-48DD-B867-C40865DCD31C}" srcOrd="4" destOrd="0" presId="urn:microsoft.com/office/officeart/2005/8/layout/vProcess5"/>
    <dgm:cxn modelId="{17AB6025-4AA9-43E1-8E70-DCCBD5068C11}" type="presParOf" srcId="{0C0F0350-8B6D-4489-91E6-210B77B14497}" destId="{D8C2C7EB-D46F-4529-B598-A3702F30DBAE}" srcOrd="5" destOrd="0" presId="urn:microsoft.com/office/officeart/2005/8/layout/vProcess5"/>
    <dgm:cxn modelId="{1A5F22D5-DECA-4FE4-9302-8CE51465FE75}" type="presParOf" srcId="{0C0F0350-8B6D-4489-91E6-210B77B14497}" destId="{3DD87FAC-A676-463E-BAC5-2476D17E08E9}" srcOrd="6" destOrd="0" presId="urn:microsoft.com/office/officeart/2005/8/layout/vProcess5"/>
    <dgm:cxn modelId="{3F1AEC90-CB22-4893-88E1-45AEC34F9DAD}" type="presParOf" srcId="{0C0F0350-8B6D-4489-91E6-210B77B14497}" destId="{8F1522C2-B12D-42C0-B805-020753433560}" srcOrd="7" destOrd="0" presId="urn:microsoft.com/office/officeart/2005/8/layout/vProcess5"/>
    <dgm:cxn modelId="{3E8B09FF-F568-4478-8AC1-8C131CC88002}" type="presParOf" srcId="{0C0F0350-8B6D-4489-91E6-210B77B14497}" destId="{582F3AB9-3EAF-4396-9035-4C4E481262D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02DC0B-CBEE-4017-B9E8-DBDB1E82C13E}"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44EA8FF9-7D2C-4ADA-BB88-DC6C3CF26548}">
      <dgm:prSet/>
      <dgm:spPr/>
      <dgm:t>
        <a:bodyPr/>
        <a:lstStyle/>
        <a:p>
          <a:r>
            <a:rPr lang="vi-VN"/>
            <a:t>Thiết kế giao diện </a:t>
          </a:r>
          <a:endParaRPr lang="en-US"/>
        </a:p>
      </dgm:t>
    </dgm:pt>
    <dgm:pt modelId="{8F287993-90A1-4B91-B612-97FECD339A39}" type="parTrans" cxnId="{EEA7A3D5-D738-47FF-A5CA-80F711C3ADD2}">
      <dgm:prSet/>
      <dgm:spPr/>
      <dgm:t>
        <a:bodyPr/>
        <a:lstStyle/>
        <a:p>
          <a:endParaRPr lang="en-US"/>
        </a:p>
      </dgm:t>
    </dgm:pt>
    <dgm:pt modelId="{187EA70A-FCBC-42F9-93FA-6A5DF58CFA19}" type="sibTrans" cxnId="{EEA7A3D5-D738-47FF-A5CA-80F711C3ADD2}">
      <dgm:prSet/>
      <dgm:spPr/>
      <dgm:t>
        <a:bodyPr/>
        <a:lstStyle/>
        <a:p>
          <a:endParaRPr lang="en-US"/>
        </a:p>
      </dgm:t>
    </dgm:pt>
    <dgm:pt modelId="{F5E4ABE6-D804-41A6-B91E-F76E9B31CA83}">
      <dgm:prSet/>
      <dgm:spPr/>
      <dgm:t>
        <a:bodyPr/>
        <a:lstStyle/>
        <a:p>
          <a:r>
            <a:rPr lang="vi-VN"/>
            <a:t>Thiết kế database</a:t>
          </a:r>
          <a:endParaRPr lang="en-US"/>
        </a:p>
      </dgm:t>
    </dgm:pt>
    <dgm:pt modelId="{8D769D71-9507-4654-A6BA-C2A3377A5135}" type="parTrans" cxnId="{B2E65ADC-A91A-41AC-AE00-A77E6432D1E3}">
      <dgm:prSet/>
      <dgm:spPr/>
      <dgm:t>
        <a:bodyPr/>
        <a:lstStyle/>
        <a:p>
          <a:endParaRPr lang="en-US"/>
        </a:p>
      </dgm:t>
    </dgm:pt>
    <dgm:pt modelId="{BC2ABD2D-20DB-476D-9C56-BD8E1B0A1707}" type="sibTrans" cxnId="{B2E65ADC-A91A-41AC-AE00-A77E6432D1E3}">
      <dgm:prSet/>
      <dgm:spPr/>
      <dgm:t>
        <a:bodyPr/>
        <a:lstStyle/>
        <a:p>
          <a:endParaRPr lang="en-US"/>
        </a:p>
      </dgm:t>
    </dgm:pt>
    <dgm:pt modelId="{86F15D76-10DD-4473-82DF-CF7CBCEA7A87}">
      <dgm:prSet/>
      <dgm:spPr/>
      <dgm:t>
        <a:bodyPr/>
        <a:lstStyle/>
        <a:p>
          <a:r>
            <a:rPr lang="vi-VN"/>
            <a:t>Hoàn thiện back end </a:t>
          </a:r>
          <a:endParaRPr lang="en-US"/>
        </a:p>
      </dgm:t>
    </dgm:pt>
    <dgm:pt modelId="{6ABEB74B-8CBE-4BF4-AF66-691376508D98}" type="parTrans" cxnId="{30396587-F68D-4E8A-A189-6E4176D54D60}">
      <dgm:prSet/>
      <dgm:spPr/>
      <dgm:t>
        <a:bodyPr/>
        <a:lstStyle/>
        <a:p>
          <a:endParaRPr lang="en-US"/>
        </a:p>
      </dgm:t>
    </dgm:pt>
    <dgm:pt modelId="{E7C0BC5E-9F85-4739-9F41-8F130C0A478C}" type="sibTrans" cxnId="{30396587-F68D-4E8A-A189-6E4176D54D60}">
      <dgm:prSet/>
      <dgm:spPr/>
      <dgm:t>
        <a:bodyPr/>
        <a:lstStyle/>
        <a:p>
          <a:endParaRPr lang="en-US"/>
        </a:p>
      </dgm:t>
    </dgm:pt>
    <dgm:pt modelId="{E3EE0D41-05F1-4BA7-A338-2D5569039AE0}">
      <dgm:prSet/>
      <dgm:spPr/>
      <dgm:t>
        <a:bodyPr/>
        <a:lstStyle/>
        <a:p>
          <a:r>
            <a:rPr lang="vi-VN"/>
            <a:t>Phân quyền người dùng</a:t>
          </a:r>
          <a:endParaRPr lang="en-US"/>
        </a:p>
      </dgm:t>
    </dgm:pt>
    <dgm:pt modelId="{76527358-73C6-4CF6-869A-B7FB6C992F64}" type="parTrans" cxnId="{907C6166-66A7-4550-B3A2-79AA4F1D8D21}">
      <dgm:prSet/>
      <dgm:spPr/>
      <dgm:t>
        <a:bodyPr/>
        <a:lstStyle/>
        <a:p>
          <a:endParaRPr lang="en-US"/>
        </a:p>
      </dgm:t>
    </dgm:pt>
    <dgm:pt modelId="{11E5A48D-3CCC-4827-A02C-E602358C714E}" type="sibTrans" cxnId="{907C6166-66A7-4550-B3A2-79AA4F1D8D21}">
      <dgm:prSet/>
      <dgm:spPr/>
      <dgm:t>
        <a:bodyPr/>
        <a:lstStyle/>
        <a:p>
          <a:endParaRPr lang="en-US"/>
        </a:p>
      </dgm:t>
    </dgm:pt>
    <dgm:pt modelId="{F15CA1B9-220A-4552-A0CA-C75CBCDE50D9}">
      <dgm:prSet/>
      <dgm:spPr/>
      <dgm:t>
        <a:bodyPr/>
        <a:lstStyle/>
        <a:p>
          <a:r>
            <a:rPr lang="vi-VN"/>
            <a:t>Kết nối các API từ backend cho front end</a:t>
          </a:r>
          <a:endParaRPr lang="en-US"/>
        </a:p>
      </dgm:t>
    </dgm:pt>
    <dgm:pt modelId="{B6C0804E-3A77-4292-9640-92ADBD3FFF00}" type="parTrans" cxnId="{BD27B00D-E6A9-41F0-9776-231BD487755C}">
      <dgm:prSet/>
      <dgm:spPr/>
      <dgm:t>
        <a:bodyPr/>
        <a:lstStyle/>
        <a:p>
          <a:endParaRPr lang="en-US"/>
        </a:p>
      </dgm:t>
    </dgm:pt>
    <dgm:pt modelId="{2C62528D-952A-4EAC-AEC3-2AE5155FAE02}" type="sibTrans" cxnId="{BD27B00D-E6A9-41F0-9776-231BD487755C}">
      <dgm:prSet/>
      <dgm:spPr/>
      <dgm:t>
        <a:bodyPr/>
        <a:lstStyle/>
        <a:p>
          <a:endParaRPr lang="en-US"/>
        </a:p>
      </dgm:t>
    </dgm:pt>
    <dgm:pt modelId="{90C9D59E-EC80-404C-8F99-30FCDAF24E6C}" type="pres">
      <dgm:prSet presAssocID="{0302DC0B-CBEE-4017-B9E8-DBDB1E82C13E}" presName="outerComposite" presStyleCnt="0">
        <dgm:presLayoutVars>
          <dgm:chMax val="5"/>
          <dgm:dir/>
          <dgm:resizeHandles val="exact"/>
        </dgm:presLayoutVars>
      </dgm:prSet>
      <dgm:spPr/>
    </dgm:pt>
    <dgm:pt modelId="{27B63248-0DA0-4587-BCFD-C2A550BFE2CF}" type="pres">
      <dgm:prSet presAssocID="{0302DC0B-CBEE-4017-B9E8-DBDB1E82C13E}" presName="dummyMaxCanvas" presStyleCnt="0">
        <dgm:presLayoutVars/>
      </dgm:prSet>
      <dgm:spPr/>
    </dgm:pt>
    <dgm:pt modelId="{856EEA15-7C07-4494-9C5A-3DE8114A6F1F}" type="pres">
      <dgm:prSet presAssocID="{0302DC0B-CBEE-4017-B9E8-DBDB1E82C13E}" presName="FiveNodes_1" presStyleLbl="node1" presStyleIdx="0" presStyleCnt="5">
        <dgm:presLayoutVars>
          <dgm:bulletEnabled val="1"/>
        </dgm:presLayoutVars>
      </dgm:prSet>
      <dgm:spPr/>
    </dgm:pt>
    <dgm:pt modelId="{07B1A39E-C553-46B5-8E08-AF9E9124518E}" type="pres">
      <dgm:prSet presAssocID="{0302DC0B-CBEE-4017-B9E8-DBDB1E82C13E}" presName="FiveNodes_2" presStyleLbl="node1" presStyleIdx="1" presStyleCnt="5">
        <dgm:presLayoutVars>
          <dgm:bulletEnabled val="1"/>
        </dgm:presLayoutVars>
      </dgm:prSet>
      <dgm:spPr/>
    </dgm:pt>
    <dgm:pt modelId="{16C5AB65-2173-4C00-9DA9-F30FBB8D697D}" type="pres">
      <dgm:prSet presAssocID="{0302DC0B-CBEE-4017-B9E8-DBDB1E82C13E}" presName="FiveNodes_3" presStyleLbl="node1" presStyleIdx="2" presStyleCnt="5">
        <dgm:presLayoutVars>
          <dgm:bulletEnabled val="1"/>
        </dgm:presLayoutVars>
      </dgm:prSet>
      <dgm:spPr/>
    </dgm:pt>
    <dgm:pt modelId="{D0E54635-FBD6-4603-A3D6-D69F3990673A}" type="pres">
      <dgm:prSet presAssocID="{0302DC0B-CBEE-4017-B9E8-DBDB1E82C13E}" presName="FiveNodes_4" presStyleLbl="node1" presStyleIdx="3" presStyleCnt="5">
        <dgm:presLayoutVars>
          <dgm:bulletEnabled val="1"/>
        </dgm:presLayoutVars>
      </dgm:prSet>
      <dgm:spPr/>
    </dgm:pt>
    <dgm:pt modelId="{5AE310B2-3E42-443D-9818-22CACCE4E43E}" type="pres">
      <dgm:prSet presAssocID="{0302DC0B-CBEE-4017-B9E8-DBDB1E82C13E}" presName="FiveNodes_5" presStyleLbl="node1" presStyleIdx="4" presStyleCnt="5">
        <dgm:presLayoutVars>
          <dgm:bulletEnabled val="1"/>
        </dgm:presLayoutVars>
      </dgm:prSet>
      <dgm:spPr/>
    </dgm:pt>
    <dgm:pt modelId="{2AE564A1-565C-4994-9195-744CB823DA69}" type="pres">
      <dgm:prSet presAssocID="{0302DC0B-CBEE-4017-B9E8-DBDB1E82C13E}" presName="FiveConn_1-2" presStyleLbl="fgAccFollowNode1" presStyleIdx="0" presStyleCnt="4">
        <dgm:presLayoutVars>
          <dgm:bulletEnabled val="1"/>
        </dgm:presLayoutVars>
      </dgm:prSet>
      <dgm:spPr/>
    </dgm:pt>
    <dgm:pt modelId="{DB2CF9BA-EDD1-4F1A-B58C-E1899568A382}" type="pres">
      <dgm:prSet presAssocID="{0302DC0B-CBEE-4017-B9E8-DBDB1E82C13E}" presName="FiveConn_2-3" presStyleLbl="fgAccFollowNode1" presStyleIdx="1" presStyleCnt="4">
        <dgm:presLayoutVars>
          <dgm:bulletEnabled val="1"/>
        </dgm:presLayoutVars>
      </dgm:prSet>
      <dgm:spPr/>
    </dgm:pt>
    <dgm:pt modelId="{2C1D1778-BECD-42D8-944C-4713729F7189}" type="pres">
      <dgm:prSet presAssocID="{0302DC0B-CBEE-4017-B9E8-DBDB1E82C13E}" presName="FiveConn_3-4" presStyleLbl="fgAccFollowNode1" presStyleIdx="2" presStyleCnt="4">
        <dgm:presLayoutVars>
          <dgm:bulletEnabled val="1"/>
        </dgm:presLayoutVars>
      </dgm:prSet>
      <dgm:spPr/>
    </dgm:pt>
    <dgm:pt modelId="{79FDC69E-5BAD-422D-86EF-2B584E00B77B}" type="pres">
      <dgm:prSet presAssocID="{0302DC0B-CBEE-4017-B9E8-DBDB1E82C13E}" presName="FiveConn_4-5" presStyleLbl="fgAccFollowNode1" presStyleIdx="3" presStyleCnt="4">
        <dgm:presLayoutVars>
          <dgm:bulletEnabled val="1"/>
        </dgm:presLayoutVars>
      </dgm:prSet>
      <dgm:spPr/>
    </dgm:pt>
    <dgm:pt modelId="{B0E395AF-8196-4237-AC36-622BE93EA764}" type="pres">
      <dgm:prSet presAssocID="{0302DC0B-CBEE-4017-B9E8-DBDB1E82C13E}" presName="FiveNodes_1_text" presStyleLbl="node1" presStyleIdx="4" presStyleCnt="5">
        <dgm:presLayoutVars>
          <dgm:bulletEnabled val="1"/>
        </dgm:presLayoutVars>
      </dgm:prSet>
      <dgm:spPr/>
    </dgm:pt>
    <dgm:pt modelId="{811286FC-598B-47E5-BD94-1F242EB667D1}" type="pres">
      <dgm:prSet presAssocID="{0302DC0B-CBEE-4017-B9E8-DBDB1E82C13E}" presName="FiveNodes_2_text" presStyleLbl="node1" presStyleIdx="4" presStyleCnt="5">
        <dgm:presLayoutVars>
          <dgm:bulletEnabled val="1"/>
        </dgm:presLayoutVars>
      </dgm:prSet>
      <dgm:spPr/>
    </dgm:pt>
    <dgm:pt modelId="{A77E0E92-179D-4A56-839D-7EEC7B606FC3}" type="pres">
      <dgm:prSet presAssocID="{0302DC0B-CBEE-4017-B9E8-DBDB1E82C13E}" presName="FiveNodes_3_text" presStyleLbl="node1" presStyleIdx="4" presStyleCnt="5">
        <dgm:presLayoutVars>
          <dgm:bulletEnabled val="1"/>
        </dgm:presLayoutVars>
      </dgm:prSet>
      <dgm:spPr/>
    </dgm:pt>
    <dgm:pt modelId="{EC359772-3476-483F-B904-507F47F39A33}" type="pres">
      <dgm:prSet presAssocID="{0302DC0B-CBEE-4017-B9E8-DBDB1E82C13E}" presName="FiveNodes_4_text" presStyleLbl="node1" presStyleIdx="4" presStyleCnt="5">
        <dgm:presLayoutVars>
          <dgm:bulletEnabled val="1"/>
        </dgm:presLayoutVars>
      </dgm:prSet>
      <dgm:spPr/>
    </dgm:pt>
    <dgm:pt modelId="{88DC119A-C123-4EB9-84C6-BB71DB2BA69B}" type="pres">
      <dgm:prSet presAssocID="{0302DC0B-CBEE-4017-B9E8-DBDB1E82C13E}" presName="FiveNodes_5_text" presStyleLbl="node1" presStyleIdx="4" presStyleCnt="5">
        <dgm:presLayoutVars>
          <dgm:bulletEnabled val="1"/>
        </dgm:presLayoutVars>
      </dgm:prSet>
      <dgm:spPr/>
    </dgm:pt>
  </dgm:ptLst>
  <dgm:cxnLst>
    <dgm:cxn modelId="{C6F01A06-0D9C-4D2A-B7E7-E5730AB77B81}" type="presOf" srcId="{86F15D76-10DD-4473-82DF-CF7CBCEA7A87}" destId="{16C5AB65-2173-4C00-9DA9-F30FBB8D697D}" srcOrd="0" destOrd="0" presId="urn:microsoft.com/office/officeart/2005/8/layout/vProcess5"/>
    <dgm:cxn modelId="{BD27B00D-E6A9-41F0-9776-231BD487755C}" srcId="{0302DC0B-CBEE-4017-B9E8-DBDB1E82C13E}" destId="{F15CA1B9-220A-4552-A0CA-C75CBCDE50D9}" srcOrd="4" destOrd="0" parTransId="{B6C0804E-3A77-4292-9640-92ADBD3FFF00}" sibTransId="{2C62528D-952A-4EAC-AEC3-2AE5155FAE02}"/>
    <dgm:cxn modelId="{9D1B9B11-A7BF-439D-A775-F903954DF5CE}" type="presOf" srcId="{0302DC0B-CBEE-4017-B9E8-DBDB1E82C13E}" destId="{90C9D59E-EC80-404C-8F99-30FCDAF24E6C}" srcOrd="0" destOrd="0" presId="urn:microsoft.com/office/officeart/2005/8/layout/vProcess5"/>
    <dgm:cxn modelId="{F4753F24-BEF4-490B-8C55-B2AB94101031}" type="presOf" srcId="{187EA70A-FCBC-42F9-93FA-6A5DF58CFA19}" destId="{2AE564A1-565C-4994-9195-744CB823DA69}" srcOrd="0" destOrd="0" presId="urn:microsoft.com/office/officeart/2005/8/layout/vProcess5"/>
    <dgm:cxn modelId="{0AD20031-3EEA-49F1-9EE4-67AEDAAF06C3}" type="presOf" srcId="{86F15D76-10DD-4473-82DF-CF7CBCEA7A87}" destId="{A77E0E92-179D-4A56-839D-7EEC7B606FC3}" srcOrd="1" destOrd="0" presId="urn:microsoft.com/office/officeart/2005/8/layout/vProcess5"/>
    <dgm:cxn modelId="{24594A31-97F7-415D-8586-09F83822F7B5}" type="presOf" srcId="{44EA8FF9-7D2C-4ADA-BB88-DC6C3CF26548}" destId="{856EEA15-7C07-4494-9C5A-3DE8114A6F1F}" srcOrd="0" destOrd="0" presId="urn:microsoft.com/office/officeart/2005/8/layout/vProcess5"/>
    <dgm:cxn modelId="{907C6166-66A7-4550-B3A2-79AA4F1D8D21}" srcId="{0302DC0B-CBEE-4017-B9E8-DBDB1E82C13E}" destId="{E3EE0D41-05F1-4BA7-A338-2D5569039AE0}" srcOrd="3" destOrd="0" parTransId="{76527358-73C6-4CF6-869A-B7FB6C992F64}" sibTransId="{11E5A48D-3CCC-4827-A02C-E602358C714E}"/>
    <dgm:cxn modelId="{8C403D67-419A-4DA7-8AF1-6E9120495051}" type="presOf" srcId="{44EA8FF9-7D2C-4ADA-BB88-DC6C3CF26548}" destId="{B0E395AF-8196-4237-AC36-622BE93EA764}" srcOrd="1" destOrd="0" presId="urn:microsoft.com/office/officeart/2005/8/layout/vProcess5"/>
    <dgm:cxn modelId="{30396587-F68D-4E8A-A189-6E4176D54D60}" srcId="{0302DC0B-CBEE-4017-B9E8-DBDB1E82C13E}" destId="{86F15D76-10DD-4473-82DF-CF7CBCEA7A87}" srcOrd="2" destOrd="0" parTransId="{6ABEB74B-8CBE-4BF4-AF66-691376508D98}" sibTransId="{E7C0BC5E-9F85-4739-9F41-8F130C0A478C}"/>
    <dgm:cxn modelId="{2206528C-D65B-4BE9-9731-2365DEADA230}" type="presOf" srcId="{BC2ABD2D-20DB-476D-9C56-BD8E1B0A1707}" destId="{DB2CF9BA-EDD1-4F1A-B58C-E1899568A382}" srcOrd="0" destOrd="0" presId="urn:microsoft.com/office/officeart/2005/8/layout/vProcess5"/>
    <dgm:cxn modelId="{E630F893-296F-4D3D-8FC5-221AE7B552F4}" type="presOf" srcId="{E3EE0D41-05F1-4BA7-A338-2D5569039AE0}" destId="{EC359772-3476-483F-B904-507F47F39A33}" srcOrd="1" destOrd="0" presId="urn:microsoft.com/office/officeart/2005/8/layout/vProcess5"/>
    <dgm:cxn modelId="{7887429F-270B-4EA3-A98A-DA8A796EACCF}" type="presOf" srcId="{F5E4ABE6-D804-41A6-B91E-F76E9B31CA83}" destId="{07B1A39E-C553-46B5-8E08-AF9E9124518E}" srcOrd="0" destOrd="0" presId="urn:microsoft.com/office/officeart/2005/8/layout/vProcess5"/>
    <dgm:cxn modelId="{9341C7AF-C80F-4523-B976-411EABE9AA9E}" type="presOf" srcId="{11E5A48D-3CCC-4827-A02C-E602358C714E}" destId="{79FDC69E-5BAD-422D-86EF-2B584E00B77B}" srcOrd="0" destOrd="0" presId="urn:microsoft.com/office/officeart/2005/8/layout/vProcess5"/>
    <dgm:cxn modelId="{E3285AB5-9923-4DD9-BEA0-ECF1E72F560A}" type="presOf" srcId="{F15CA1B9-220A-4552-A0CA-C75CBCDE50D9}" destId="{5AE310B2-3E42-443D-9818-22CACCE4E43E}" srcOrd="0" destOrd="0" presId="urn:microsoft.com/office/officeart/2005/8/layout/vProcess5"/>
    <dgm:cxn modelId="{F88DBEB6-FF60-4200-BC9C-C1313DA864E1}" type="presOf" srcId="{F15CA1B9-220A-4552-A0CA-C75CBCDE50D9}" destId="{88DC119A-C123-4EB9-84C6-BB71DB2BA69B}" srcOrd="1" destOrd="0" presId="urn:microsoft.com/office/officeart/2005/8/layout/vProcess5"/>
    <dgm:cxn modelId="{554C94BA-5FFA-4859-B482-8EE34CADA7AC}" type="presOf" srcId="{F5E4ABE6-D804-41A6-B91E-F76E9B31CA83}" destId="{811286FC-598B-47E5-BD94-1F242EB667D1}" srcOrd="1" destOrd="0" presId="urn:microsoft.com/office/officeart/2005/8/layout/vProcess5"/>
    <dgm:cxn modelId="{EEA7A3D5-D738-47FF-A5CA-80F711C3ADD2}" srcId="{0302DC0B-CBEE-4017-B9E8-DBDB1E82C13E}" destId="{44EA8FF9-7D2C-4ADA-BB88-DC6C3CF26548}" srcOrd="0" destOrd="0" parTransId="{8F287993-90A1-4B91-B612-97FECD339A39}" sibTransId="{187EA70A-FCBC-42F9-93FA-6A5DF58CFA19}"/>
    <dgm:cxn modelId="{B2E65ADC-A91A-41AC-AE00-A77E6432D1E3}" srcId="{0302DC0B-CBEE-4017-B9E8-DBDB1E82C13E}" destId="{F5E4ABE6-D804-41A6-B91E-F76E9B31CA83}" srcOrd="1" destOrd="0" parTransId="{8D769D71-9507-4654-A6BA-C2A3377A5135}" sibTransId="{BC2ABD2D-20DB-476D-9C56-BD8E1B0A1707}"/>
    <dgm:cxn modelId="{939CF7ED-102A-4802-B5D5-B7A09A0FA677}" type="presOf" srcId="{E7C0BC5E-9F85-4739-9F41-8F130C0A478C}" destId="{2C1D1778-BECD-42D8-944C-4713729F7189}" srcOrd="0" destOrd="0" presId="urn:microsoft.com/office/officeart/2005/8/layout/vProcess5"/>
    <dgm:cxn modelId="{ACFFC4F1-94FC-40CC-BCAD-0A1C2A032AA3}" type="presOf" srcId="{E3EE0D41-05F1-4BA7-A338-2D5569039AE0}" destId="{D0E54635-FBD6-4603-A3D6-D69F3990673A}" srcOrd="0" destOrd="0" presId="urn:microsoft.com/office/officeart/2005/8/layout/vProcess5"/>
    <dgm:cxn modelId="{F0507940-8051-4035-8717-C450F552AFB3}" type="presParOf" srcId="{90C9D59E-EC80-404C-8F99-30FCDAF24E6C}" destId="{27B63248-0DA0-4587-BCFD-C2A550BFE2CF}" srcOrd="0" destOrd="0" presId="urn:microsoft.com/office/officeart/2005/8/layout/vProcess5"/>
    <dgm:cxn modelId="{399AEA38-08E0-458F-A60B-D170D0404862}" type="presParOf" srcId="{90C9D59E-EC80-404C-8F99-30FCDAF24E6C}" destId="{856EEA15-7C07-4494-9C5A-3DE8114A6F1F}" srcOrd="1" destOrd="0" presId="urn:microsoft.com/office/officeart/2005/8/layout/vProcess5"/>
    <dgm:cxn modelId="{9007F7DC-A940-4447-A557-23357565D7DC}" type="presParOf" srcId="{90C9D59E-EC80-404C-8F99-30FCDAF24E6C}" destId="{07B1A39E-C553-46B5-8E08-AF9E9124518E}" srcOrd="2" destOrd="0" presId="urn:microsoft.com/office/officeart/2005/8/layout/vProcess5"/>
    <dgm:cxn modelId="{7E917AA3-FA17-4675-9643-D5B2A16B01CD}" type="presParOf" srcId="{90C9D59E-EC80-404C-8F99-30FCDAF24E6C}" destId="{16C5AB65-2173-4C00-9DA9-F30FBB8D697D}" srcOrd="3" destOrd="0" presId="urn:microsoft.com/office/officeart/2005/8/layout/vProcess5"/>
    <dgm:cxn modelId="{D4857EEA-B889-430A-8557-27C62F5485D3}" type="presParOf" srcId="{90C9D59E-EC80-404C-8F99-30FCDAF24E6C}" destId="{D0E54635-FBD6-4603-A3D6-D69F3990673A}" srcOrd="4" destOrd="0" presId="urn:microsoft.com/office/officeart/2005/8/layout/vProcess5"/>
    <dgm:cxn modelId="{4EC7056F-E608-432D-B40D-5E897A00777C}" type="presParOf" srcId="{90C9D59E-EC80-404C-8F99-30FCDAF24E6C}" destId="{5AE310B2-3E42-443D-9818-22CACCE4E43E}" srcOrd="5" destOrd="0" presId="urn:microsoft.com/office/officeart/2005/8/layout/vProcess5"/>
    <dgm:cxn modelId="{782A12B8-F7CF-4547-829F-8EC00845F236}" type="presParOf" srcId="{90C9D59E-EC80-404C-8F99-30FCDAF24E6C}" destId="{2AE564A1-565C-4994-9195-744CB823DA69}" srcOrd="6" destOrd="0" presId="urn:microsoft.com/office/officeart/2005/8/layout/vProcess5"/>
    <dgm:cxn modelId="{4323BB64-9ADA-4832-91E5-30F6FDAEF6F8}" type="presParOf" srcId="{90C9D59E-EC80-404C-8F99-30FCDAF24E6C}" destId="{DB2CF9BA-EDD1-4F1A-B58C-E1899568A382}" srcOrd="7" destOrd="0" presId="urn:microsoft.com/office/officeart/2005/8/layout/vProcess5"/>
    <dgm:cxn modelId="{007B9001-823E-4EDB-81FB-CC2B08291C2D}" type="presParOf" srcId="{90C9D59E-EC80-404C-8F99-30FCDAF24E6C}" destId="{2C1D1778-BECD-42D8-944C-4713729F7189}" srcOrd="8" destOrd="0" presId="urn:microsoft.com/office/officeart/2005/8/layout/vProcess5"/>
    <dgm:cxn modelId="{F07504A6-FD5E-4B2F-A0A2-C2206B740617}" type="presParOf" srcId="{90C9D59E-EC80-404C-8F99-30FCDAF24E6C}" destId="{79FDC69E-5BAD-422D-86EF-2B584E00B77B}" srcOrd="9" destOrd="0" presId="urn:microsoft.com/office/officeart/2005/8/layout/vProcess5"/>
    <dgm:cxn modelId="{23EF1D65-5E52-4ADA-BA17-0555DA973E37}" type="presParOf" srcId="{90C9D59E-EC80-404C-8F99-30FCDAF24E6C}" destId="{B0E395AF-8196-4237-AC36-622BE93EA764}" srcOrd="10" destOrd="0" presId="urn:microsoft.com/office/officeart/2005/8/layout/vProcess5"/>
    <dgm:cxn modelId="{F3368D3D-9BBD-4011-AF02-EA8ACF5C13A3}" type="presParOf" srcId="{90C9D59E-EC80-404C-8F99-30FCDAF24E6C}" destId="{811286FC-598B-47E5-BD94-1F242EB667D1}" srcOrd="11" destOrd="0" presId="urn:microsoft.com/office/officeart/2005/8/layout/vProcess5"/>
    <dgm:cxn modelId="{BE3C4264-F0DB-4CC7-AA5A-0FF212483198}" type="presParOf" srcId="{90C9D59E-EC80-404C-8F99-30FCDAF24E6C}" destId="{A77E0E92-179D-4A56-839D-7EEC7B606FC3}" srcOrd="12" destOrd="0" presId="urn:microsoft.com/office/officeart/2005/8/layout/vProcess5"/>
    <dgm:cxn modelId="{2807EC6D-9820-43C4-A3D8-8BC22C7F6DBA}" type="presParOf" srcId="{90C9D59E-EC80-404C-8F99-30FCDAF24E6C}" destId="{EC359772-3476-483F-B904-507F47F39A33}" srcOrd="13" destOrd="0" presId="urn:microsoft.com/office/officeart/2005/8/layout/vProcess5"/>
    <dgm:cxn modelId="{D709CD36-EB12-4771-807D-EAA86E9906CF}" type="presParOf" srcId="{90C9D59E-EC80-404C-8F99-30FCDAF24E6C}" destId="{88DC119A-C123-4EB9-84C6-BB71DB2BA69B}"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6313AB-266B-444F-9D30-1FE62AB1278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2684967-14CD-4915-BC43-16FB1F340DEE}">
      <dgm:prSet/>
      <dgm:spPr/>
      <dgm:t>
        <a:bodyPr/>
        <a:lstStyle/>
        <a:p>
          <a:r>
            <a:rPr lang="vi-VN"/>
            <a:t>Upload thêm nhiều ảnh</a:t>
          </a:r>
          <a:endParaRPr lang="en-US"/>
        </a:p>
      </dgm:t>
    </dgm:pt>
    <dgm:pt modelId="{3AE90B4D-49CA-4285-9593-7B7B62CD0D55}" type="parTrans" cxnId="{4703364A-C961-488F-B451-09F3D4920A20}">
      <dgm:prSet/>
      <dgm:spPr/>
      <dgm:t>
        <a:bodyPr/>
        <a:lstStyle/>
        <a:p>
          <a:endParaRPr lang="en-US"/>
        </a:p>
      </dgm:t>
    </dgm:pt>
    <dgm:pt modelId="{5AF25D91-B5BD-45AB-BDC0-65B7F5762647}" type="sibTrans" cxnId="{4703364A-C961-488F-B451-09F3D4920A20}">
      <dgm:prSet/>
      <dgm:spPr/>
      <dgm:t>
        <a:bodyPr/>
        <a:lstStyle/>
        <a:p>
          <a:endParaRPr lang="en-US"/>
        </a:p>
      </dgm:t>
    </dgm:pt>
    <dgm:pt modelId="{47583406-CD6E-47C5-80CD-CCD4A517C4FE}">
      <dgm:prSet/>
      <dgm:spPr/>
      <dgm:t>
        <a:bodyPr/>
        <a:lstStyle/>
        <a:p>
          <a:r>
            <a:rPr lang="vi-VN"/>
            <a:t>Reset , update password</a:t>
          </a:r>
          <a:br>
            <a:rPr lang="vi-VN"/>
          </a:br>
          <a:endParaRPr lang="en-US"/>
        </a:p>
      </dgm:t>
    </dgm:pt>
    <dgm:pt modelId="{5979E86E-B5F8-4650-A604-E2C9A16F87D5}" type="parTrans" cxnId="{054C513D-CF7A-4BE8-B8EB-678A05515A9B}">
      <dgm:prSet/>
      <dgm:spPr/>
      <dgm:t>
        <a:bodyPr/>
        <a:lstStyle/>
        <a:p>
          <a:endParaRPr lang="en-US"/>
        </a:p>
      </dgm:t>
    </dgm:pt>
    <dgm:pt modelId="{AB2BD799-46B5-4CC2-B9F9-D865976DAA4D}" type="sibTrans" cxnId="{054C513D-CF7A-4BE8-B8EB-678A05515A9B}">
      <dgm:prSet/>
      <dgm:spPr/>
      <dgm:t>
        <a:bodyPr/>
        <a:lstStyle/>
        <a:p>
          <a:endParaRPr lang="en-US"/>
        </a:p>
      </dgm:t>
    </dgm:pt>
    <dgm:pt modelId="{7FC05294-B7FC-434E-91B9-2CC5EAC9DC0F}" type="pres">
      <dgm:prSet presAssocID="{466313AB-266B-444F-9D30-1FE62AB12787}" presName="hierChild1" presStyleCnt="0">
        <dgm:presLayoutVars>
          <dgm:chPref val="1"/>
          <dgm:dir/>
          <dgm:animOne val="branch"/>
          <dgm:animLvl val="lvl"/>
          <dgm:resizeHandles/>
        </dgm:presLayoutVars>
      </dgm:prSet>
      <dgm:spPr/>
    </dgm:pt>
    <dgm:pt modelId="{E85B21EF-9A4C-4EA0-8B94-2277F7EF0F51}" type="pres">
      <dgm:prSet presAssocID="{42684967-14CD-4915-BC43-16FB1F340DEE}" presName="hierRoot1" presStyleCnt="0"/>
      <dgm:spPr/>
    </dgm:pt>
    <dgm:pt modelId="{0AC1B5B2-DD55-4C64-9E0C-3D2D5F6C39B5}" type="pres">
      <dgm:prSet presAssocID="{42684967-14CD-4915-BC43-16FB1F340DEE}" presName="composite" presStyleCnt="0"/>
      <dgm:spPr/>
    </dgm:pt>
    <dgm:pt modelId="{D9E4430D-0B13-4793-B494-77323C36C784}" type="pres">
      <dgm:prSet presAssocID="{42684967-14CD-4915-BC43-16FB1F340DEE}" presName="background" presStyleLbl="node0" presStyleIdx="0" presStyleCnt="2"/>
      <dgm:spPr/>
    </dgm:pt>
    <dgm:pt modelId="{AC936CE4-60C8-4FDE-9830-56B68F28001A}" type="pres">
      <dgm:prSet presAssocID="{42684967-14CD-4915-BC43-16FB1F340DEE}" presName="text" presStyleLbl="fgAcc0" presStyleIdx="0" presStyleCnt="2">
        <dgm:presLayoutVars>
          <dgm:chPref val="3"/>
        </dgm:presLayoutVars>
      </dgm:prSet>
      <dgm:spPr/>
    </dgm:pt>
    <dgm:pt modelId="{A7A3C85E-5548-4A4E-B746-5051F2254342}" type="pres">
      <dgm:prSet presAssocID="{42684967-14CD-4915-BC43-16FB1F340DEE}" presName="hierChild2" presStyleCnt="0"/>
      <dgm:spPr/>
    </dgm:pt>
    <dgm:pt modelId="{CF4C614D-BC68-49F1-8600-F34D67BF55E8}" type="pres">
      <dgm:prSet presAssocID="{47583406-CD6E-47C5-80CD-CCD4A517C4FE}" presName="hierRoot1" presStyleCnt="0"/>
      <dgm:spPr/>
    </dgm:pt>
    <dgm:pt modelId="{D222E6DA-F60D-4539-9CED-E2208A64EBCB}" type="pres">
      <dgm:prSet presAssocID="{47583406-CD6E-47C5-80CD-CCD4A517C4FE}" presName="composite" presStyleCnt="0"/>
      <dgm:spPr/>
    </dgm:pt>
    <dgm:pt modelId="{05AA3021-DC1C-4434-90A3-9AB7F423ED41}" type="pres">
      <dgm:prSet presAssocID="{47583406-CD6E-47C5-80CD-CCD4A517C4FE}" presName="background" presStyleLbl="node0" presStyleIdx="1" presStyleCnt="2"/>
      <dgm:spPr/>
    </dgm:pt>
    <dgm:pt modelId="{A116580E-3C09-4BFC-8913-293A49DA3428}" type="pres">
      <dgm:prSet presAssocID="{47583406-CD6E-47C5-80CD-CCD4A517C4FE}" presName="text" presStyleLbl="fgAcc0" presStyleIdx="1" presStyleCnt="2">
        <dgm:presLayoutVars>
          <dgm:chPref val="3"/>
        </dgm:presLayoutVars>
      </dgm:prSet>
      <dgm:spPr/>
    </dgm:pt>
    <dgm:pt modelId="{E212D959-DC7F-486C-BEB5-DD30F2AF4595}" type="pres">
      <dgm:prSet presAssocID="{47583406-CD6E-47C5-80CD-CCD4A517C4FE}" presName="hierChild2" presStyleCnt="0"/>
      <dgm:spPr/>
    </dgm:pt>
  </dgm:ptLst>
  <dgm:cxnLst>
    <dgm:cxn modelId="{58CCB838-EE7D-450D-9E4D-9E274E06B0E6}" type="presOf" srcId="{47583406-CD6E-47C5-80CD-CCD4A517C4FE}" destId="{A116580E-3C09-4BFC-8913-293A49DA3428}" srcOrd="0" destOrd="0" presId="urn:microsoft.com/office/officeart/2005/8/layout/hierarchy1"/>
    <dgm:cxn modelId="{054C513D-CF7A-4BE8-B8EB-678A05515A9B}" srcId="{466313AB-266B-444F-9D30-1FE62AB12787}" destId="{47583406-CD6E-47C5-80CD-CCD4A517C4FE}" srcOrd="1" destOrd="0" parTransId="{5979E86E-B5F8-4650-A604-E2C9A16F87D5}" sibTransId="{AB2BD799-46B5-4CC2-B9F9-D865976DAA4D}"/>
    <dgm:cxn modelId="{1CBEB067-BC8B-4EE0-85EA-9061AD00FB93}" type="presOf" srcId="{466313AB-266B-444F-9D30-1FE62AB12787}" destId="{7FC05294-B7FC-434E-91B9-2CC5EAC9DC0F}" srcOrd="0" destOrd="0" presId="urn:microsoft.com/office/officeart/2005/8/layout/hierarchy1"/>
    <dgm:cxn modelId="{4703364A-C961-488F-B451-09F3D4920A20}" srcId="{466313AB-266B-444F-9D30-1FE62AB12787}" destId="{42684967-14CD-4915-BC43-16FB1F340DEE}" srcOrd="0" destOrd="0" parTransId="{3AE90B4D-49CA-4285-9593-7B7B62CD0D55}" sibTransId="{5AF25D91-B5BD-45AB-BDC0-65B7F5762647}"/>
    <dgm:cxn modelId="{439C51FB-8746-4F34-957E-908F382A8EFB}" type="presOf" srcId="{42684967-14CD-4915-BC43-16FB1F340DEE}" destId="{AC936CE4-60C8-4FDE-9830-56B68F28001A}" srcOrd="0" destOrd="0" presId="urn:microsoft.com/office/officeart/2005/8/layout/hierarchy1"/>
    <dgm:cxn modelId="{BF0AFB61-169B-4F1C-8041-F1025002326B}" type="presParOf" srcId="{7FC05294-B7FC-434E-91B9-2CC5EAC9DC0F}" destId="{E85B21EF-9A4C-4EA0-8B94-2277F7EF0F51}" srcOrd="0" destOrd="0" presId="urn:microsoft.com/office/officeart/2005/8/layout/hierarchy1"/>
    <dgm:cxn modelId="{ECD8AE02-6116-4552-88BA-E6AF2E3D6393}" type="presParOf" srcId="{E85B21EF-9A4C-4EA0-8B94-2277F7EF0F51}" destId="{0AC1B5B2-DD55-4C64-9E0C-3D2D5F6C39B5}" srcOrd="0" destOrd="0" presId="urn:microsoft.com/office/officeart/2005/8/layout/hierarchy1"/>
    <dgm:cxn modelId="{FC9E4BF9-A782-4264-B991-873671F3834F}" type="presParOf" srcId="{0AC1B5B2-DD55-4C64-9E0C-3D2D5F6C39B5}" destId="{D9E4430D-0B13-4793-B494-77323C36C784}" srcOrd="0" destOrd="0" presId="urn:microsoft.com/office/officeart/2005/8/layout/hierarchy1"/>
    <dgm:cxn modelId="{228437FD-F0E1-4F8B-8A82-7332565374AC}" type="presParOf" srcId="{0AC1B5B2-DD55-4C64-9E0C-3D2D5F6C39B5}" destId="{AC936CE4-60C8-4FDE-9830-56B68F28001A}" srcOrd="1" destOrd="0" presId="urn:microsoft.com/office/officeart/2005/8/layout/hierarchy1"/>
    <dgm:cxn modelId="{CCB2F210-7EE1-4258-90BC-97C12D48C960}" type="presParOf" srcId="{E85B21EF-9A4C-4EA0-8B94-2277F7EF0F51}" destId="{A7A3C85E-5548-4A4E-B746-5051F2254342}" srcOrd="1" destOrd="0" presId="urn:microsoft.com/office/officeart/2005/8/layout/hierarchy1"/>
    <dgm:cxn modelId="{972C9DFF-8374-4CEC-9623-74A1A809FDFC}" type="presParOf" srcId="{7FC05294-B7FC-434E-91B9-2CC5EAC9DC0F}" destId="{CF4C614D-BC68-49F1-8600-F34D67BF55E8}" srcOrd="1" destOrd="0" presId="urn:microsoft.com/office/officeart/2005/8/layout/hierarchy1"/>
    <dgm:cxn modelId="{3E13CD30-3DAA-47B6-A817-37623795FEF5}" type="presParOf" srcId="{CF4C614D-BC68-49F1-8600-F34D67BF55E8}" destId="{D222E6DA-F60D-4539-9CED-E2208A64EBCB}" srcOrd="0" destOrd="0" presId="urn:microsoft.com/office/officeart/2005/8/layout/hierarchy1"/>
    <dgm:cxn modelId="{9F9A5B58-AB5D-4EBF-BE7E-0AEE463DFFA3}" type="presParOf" srcId="{D222E6DA-F60D-4539-9CED-E2208A64EBCB}" destId="{05AA3021-DC1C-4434-90A3-9AB7F423ED41}" srcOrd="0" destOrd="0" presId="urn:microsoft.com/office/officeart/2005/8/layout/hierarchy1"/>
    <dgm:cxn modelId="{1AB92F58-20AE-46A6-9883-940A74883248}" type="presParOf" srcId="{D222E6DA-F60D-4539-9CED-E2208A64EBCB}" destId="{A116580E-3C09-4BFC-8913-293A49DA3428}" srcOrd="1" destOrd="0" presId="urn:microsoft.com/office/officeart/2005/8/layout/hierarchy1"/>
    <dgm:cxn modelId="{857C5AAE-DFC8-492A-B8AB-83C6E9A1D945}" type="presParOf" srcId="{CF4C614D-BC68-49F1-8600-F34D67BF55E8}" destId="{E212D959-DC7F-486C-BEB5-DD30F2AF459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6A9F0-AD32-4FC6-99D3-DA5B22811384}">
      <dsp:nvSpPr>
        <dsp:cNvPr id="0" name=""/>
        <dsp:cNvSpPr/>
      </dsp:nvSpPr>
      <dsp:spPr>
        <a:xfrm>
          <a:off x="0" y="718375"/>
          <a:ext cx="5914209" cy="695565"/>
        </a:xfrm>
        <a:prstGeom prst="round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vi-VN" sz="2900" kern="1200" baseline="0" dirty="0">
              <a:latin typeface="Candara"/>
            </a:rPr>
            <a:t>Nguyễn</a:t>
          </a:r>
          <a:r>
            <a:rPr lang="vi-VN" sz="2900" kern="1200" baseline="0" dirty="0"/>
            <a:t> </a:t>
          </a:r>
          <a:r>
            <a:rPr lang="vi-VN" sz="2900" kern="1200" baseline="0" dirty="0" err="1"/>
            <a:t>Ank</a:t>
          </a:r>
          <a:r>
            <a:rPr lang="vi-VN" sz="2900" kern="1200" baseline="0" dirty="0"/>
            <a:t> Mười : Leader</a:t>
          </a:r>
          <a:r>
            <a:rPr lang="vi-VN" sz="2900" kern="1200" dirty="0"/>
            <a:t>,Code FE</a:t>
          </a:r>
          <a:endParaRPr lang="en-US" sz="2900" kern="1200" dirty="0" err="1"/>
        </a:p>
      </dsp:txBody>
      <dsp:txXfrm>
        <a:off x="33955" y="752330"/>
        <a:ext cx="5846299" cy="627655"/>
      </dsp:txXfrm>
    </dsp:sp>
    <dsp:sp modelId="{97C70BD0-822E-40ED-A3DF-4B25A4EABF68}">
      <dsp:nvSpPr>
        <dsp:cNvPr id="0" name=""/>
        <dsp:cNvSpPr/>
      </dsp:nvSpPr>
      <dsp:spPr>
        <a:xfrm>
          <a:off x="0" y="1497460"/>
          <a:ext cx="5914209" cy="695565"/>
        </a:xfrm>
        <a:prstGeom prst="roundRect">
          <a:avLst/>
        </a:prstGeom>
        <a:blipFill>
          <a:blip xmlns:r="http://schemas.openxmlformats.org/officeDocument/2006/relationships" r:embed="rId1">
            <a:duotone>
              <a:schemeClr val="accent2">
                <a:hueOff val="840789"/>
                <a:satOff val="-893"/>
                <a:lumOff val="686"/>
                <a:alphaOff val="0"/>
                <a:shade val="74000"/>
                <a:satMod val="130000"/>
                <a:lumMod val="90000"/>
              </a:schemeClr>
              <a:schemeClr val="accent2">
                <a:hueOff val="840789"/>
                <a:satOff val="-893"/>
                <a:lumOff val="686"/>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vi-VN" sz="2900" kern="1200" baseline="0" dirty="0"/>
            <a:t>Đỗ Minh Thành:</a:t>
          </a:r>
          <a:r>
            <a:rPr lang="vi-VN" sz="2900" kern="1200" dirty="0"/>
            <a:t>Coder BE</a:t>
          </a:r>
          <a:endParaRPr lang="en-US" sz="2900" kern="1200" dirty="0" err="1"/>
        </a:p>
      </dsp:txBody>
      <dsp:txXfrm>
        <a:off x="33955" y="1531415"/>
        <a:ext cx="5846299" cy="627655"/>
      </dsp:txXfrm>
    </dsp:sp>
    <dsp:sp modelId="{4A311751-26AC-497D-8009-2A890788B3AA}">
      <dsp:nvSpPr>
        <dsp:cNvPr id="0" name=""/>
        <dsp:cNvSpPr/>
      </dsp:nvSpPr>
      <dsp:spPr>
        <a:xfrm>
          <a:off x="0" y="2276545"/>
          <a:ext cx="5914209" cy="695565"/>
        </a:xfrm>
        <a:prstGeom prst="roundRect">
          <a:avLst/>
        </a:prstGeom>
        <a:blipFill>
          <a:blip xmlns:r="http://schemas.openxmlformats.org/officeDocument/2006/relationships" r:embed="rId1">
            <a:duotone>
              <a:schemeClr val="accent2">
                <a:hueOff val="1681577"/>
                <a:satOff val="-1786"/>
                <a:lumOff val="1372"/>
                <a:alphaOff val="0"/>
                <a:shade val="74000"/>
                <a:satMod val="130000"/>
                <a:lumMod val="90000"/>
              </a:schemeClr>
              <a:schemeClr val="accent2">
                <a:hueOff val="1681577"/>
                <a:satOff val="-1786"/>
                <a:lumOff val="1372"/>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vi-VN" sz="2900" kern="1200" baseline="0" dirty="0">
              <a:latin typeface="Candara"/>
            </a:rPr>
            <a:t>Phạm</a:t>
          </a:r>
          <a:r>
            <a:rPr lang="vi-VN" sz="2900" kern="1200" baseline="0" dirty="0"/>
            <a:t> Tiến Đạt</a:t>
          </a:r>
          <a:r>
            <a:rPr lang="vi-VN" sz="2900" kern="1200" dirty="0"/>
            <a:t>: Code BE</a:t>
          </a:r>
          <a:endParaRPr lang="en-US" sz="2900" kern="1200" dirty="0"/>
        </a:p>
      </dsp:txBody>
      <dsp:txXfrm>
        <a:off x="33955" y="2310500"/>
        <a:ext cx="5846299" cy="627655"/>
      </dsp:txXfrm>
    </dsp:sp>
    <dsp:sp modelId="{6EF1ECCB-BC7D-45A4-93DD-BCB4EBA87102}">
      <dsp:nvSpPr>
        <dsp:cNvPr id="0" name=""/>
        <dsp:cNvSpPr/>
      </dsp:nvSpPr>
      <dsp:spPr>
        <a:xfrm>
          <a:off x="0" y="3055630"/>
          <a:ext cx="5914209" cy="695565"/>
        </a:xfrm>
        <a:prstGeom prst="roundRect">
          <a:avLst/>
        </a:prstGeom>
        <a:blipFill>
          <a:blip xmlns:r="http://schemas.openxmlformats.org/officeDocument/2006/relationships" r:embed="rId1">
            <a:duotone>
              <a:schemeClr val="accent2">
                <a:hueOff val="2522366"/>
                <a:satOff val="-2679"/>
                <a:lumOff val="2059"/>
                <a:alphaOff val="0"/>
                <a:shade val="74000"/>
                <a:satMod val="130000"/>
                <a:lumMod val="90000"/>
              </a:schemeClr>
              <a:schemeClr val="accent2">
                <a:hueOff val="2522366"/>
                <a:satOff val="-2679"/>
                <a:lumOff val="2059"/>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vi-VN" sz="2900" kern="1200" baseline="0" dirty="0"/>
            <a:t>Nguyễn Tường An</a:t>
          </a:r>
          <a:r>
            <a:rPr lang="vi-VN" sz="2900" kern="1200" dirty="0"/>
            <a:t>: BA</a:t>
          </a:r>
          <a:endParaRPr lang="en-US" sz="2900" kern="1200" dirty="0"/>
        </a:p>
      </dsp:txBody>
      <dsp:txXfrm>
        <a:off x="33955" y="3089585"/>
        <a:ext cx="5846299" cy="627655"/>
      </dsp:txXfrm>
    </dsp:sp>
    <dsp:sp modelId="{132FE89C-A1CA-49B6-AF79-91669A9F8661}">
      <dsp:nvSpPr>
        <dsp:cNvPr id="0" name=""/>
        <dsp:cNvSpPr/>
      </dsp:nvSpPr>
      <dsp:spPr>
        <a:xfrm>
          <a:off x="0" y="3834716"/>
          <a:ext cx="5914209" cy="695565"/>
        </a:xfrm>
        <a:prstGeom prst="roundRect">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vi-VN" sz="2900" kern="1200" baseline="0" dirty="0">
              <a:latin typeface="Candara"/>
            </a:rPr>
            <a:t>Nguyễn</a:t>
          </a:r>
          <a:r>
            <a:rPr lang="vi-VN" sz="2900" kern="1200" baseline="0" dirty="0"/>
            <a:t> Huy Hoàng</a:t>
          </a:r>
          <a:r>
            <a:rPr lang="vi-VN" sz="2900" kern="1200" dirty="0"/>
            <a:t>:Tester,FE</a:t>
          </a:r>
          <a:endParaRPr lang="en-US" sz="2900" kern="1200" dirty="0"/>
        </a:p>
      </dsp:txBody>
      <dsp:txXfrm>
        <a:off x="33955" y="3868671"/>
        <a:ext cx="5846299" cy="627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21787-41F6-41C1-89AF-B8D01DA47571}">
      <dsp:nvSpPr>
        <dsp:cNvPr id="0" name=""/>
        <dsp:cNvSpPr/>
      </dsp:nvSpPr>
      <dsp:spPr>
        <a:xfrm>
          <a:off x="0" y="0"/>
          <a:ext cx="8161017" cy="86246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kern="1200"/>
            <a:t>Mô hình cho thuê căn hộ trung gian</a:t>
          </a:r>
          <a:endParaRPr lang="en-US" sz="2600" kern="1200"/>
        </a:p>
      </dsp:txBody>
      <dsp:txXfrm>
        <a:off x="25261" y="25261"/>
        <a:ext cx="7230350" cy="811942"/>
      </dsp:txXfrm>
    </dsp:sp>
    <dsp:sp modelId="{A4C3179F-BA51-4739-A0E8-97F108CBF800}">
      <dsp:nvSpPr>
        <dsp:cNvPr id="0" name=""/>
        <dsp:cNvSpPr/>
      </dsp:nvSpPr>
      <dsp:spPr>
        <a:xfrm>
          <a:off x="720089" y="1006209"/>
          <a:ext cx="8161017" cy="862464"/>
        </a:xfrm>
        <a:prstGeom prst="roundRect">
          <a:avLst>
            <a:gd name="adj" fmla="val 10000"/>
          </a:avLst>
        </a:prstGeom>
        <a:solidFill>
          <a:schemeClr val="accent5">
            <a:hueOff val="496582"/>
            <a:satOff val="288"/>
            <a:lumOff val="284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kern="1200" dirty="0" err="1"/>
            <a:t>Kết</a:t>
          </a:r>
          <a:r>
            <a:rPr lang="vi-VN" sz="2600" kern="1200" dirty="0"/>
            <a:t> </a:t>
          </a:r>
          <a:r>
            <a:rPr lang="vi-VN" sz="2600" kern="1200" dirty="0" err="1"/>
            <a:t>nối</a:t>
          </a:r>
          <a:r>
            <a:rPr lang="vi-VN" sz="2600" kern="1200" dirty="0"/>
            <a:t> </a:t>
          </a:r>
          <a:r>
            <a:rPr lang="vi-VN" sz="2600" kern="1200" dirty="0" err="1"/>
            <a:t>giữa</a:t>
          </a:r>
          <a:r>
            <a:rPr lang="vi-VN" sz="2600" kern="1200" dirty="0"/>
            <a:t> </a:t>
          </a:r>
          <a:r>
            <a:rPr lang="vi-VN" sz="2600" kern="1200" dirty="0" err="1"/>
            <a:t>người</a:t>
          </a:r>
          <a:r>
            <a:rPr lang="vi-VN" sz="2600" kern="1200" dirty="0"/>
            <a:t> thuê </a:t>
          </a:r>
          <a:r>
            <a:rPr lang="vi-VN" sz="2600" kern="1200" dirty="0" err="1"/>
            <a:t>với</a:t>
          </a:r>
          <a:r>
            <a:rPr lang="vi-VN" sz="2600" kern="1200" dirty="0"/>
            <a:t> </a:t>
          </a:r>
          <a:r>
            <a:rPr lang="vi-VN" sz="2600" kern="1200" dirty="0" err="1"/>
            <a:t>chủ</a:t>
          </a:r>
          <a:r>
            <a:rPr lang="vi-VN" sz="2600" kern="1200" dirty="0"/>
            <a:t> căn </a:t>
          </a:r>
          <a:r>
            <a:rPr lang="vi-VN" sz="2600" kern="1200" dirty="0" err="1"/>
            <a:t>hộ</a:t>
          </a:r>
          <a:r>
            <a:rPr lang="vi-VN" sz="2600" kern="1200" dirty="0"/>
            <a:t> </a:t>
          </a:r>
          <a:r>
            <a:rPr lang="vi-VN" sz="2600" kern="1200" dirty="0" err="1"/>
            <a:t>với</a:t>
          </a:r>
          <a:r>
            <a:rPr lang="vi-VN" sz="2600" kern="1200" dirty="0"/>
            <a:t> nhau</a:t>
          </a:r>
          <a:endParaRPr lang="en-US" sz="2600" kern="1200" dirty="0"/>
        </a:p>
      </dsp:txBody>
      <dsp:txXfrm>
        <a:off x="745350" y="1031470"/>
        <a:ext cx="6829803" cy="811942"/>
      </dsp:txXfrm>
    </dsp:sp>
    <dsp:sp modelId="{2E34DFDC-B7DD-4947-8A00-16839EA955C7}">
      <dsp:nvSpPr>
        <dsp:cNvPr id="0" name=""/>
        <dsp:cNvSpPr/>
      </dsp:nvSpPr>
      <dsp:spPr>
        <a:xfrm>
          <a:off x="1440179" y="2012418"/>
          <a:ext cx="8161017" cy="862464"/>
        </a:xfrm>
        <a:prstGeom prst="roundRect">
          <a:avLst>
            <a:gd name="adj" fmla="val 10000"/>
          </a:avLst>
        </a:prstGeom>
        <a:solidFill>
          <a:schemeClr val="accent5">
            <a:hueOff val="993165"/>
            <a:satOff val="576"/>
            <a:lumOff val="5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kern="1200" dirty="0" err="1"/>
            <a:t>Tạo</a:t>
          </a:r>
          <a:r>
            <a:rPr lang="vi-VN" sz="2600" kern="1200" dirty="0"/>
            <a:t> ra thu </a:t>
          </a:r>
          <a:r>
            <a:rPr lang="vi-VN" sz="2600" kern="1200" dirty="0" err="1"/>
            <a:t>nhập</a:t>
          </a:r>
          <a:r>
            <a:rPr lang="vi-VN" sz="2600" kern="1200" dirty="0"/>
            <a:t> thông qua </a:t>
          </a:r>
          <a:r>
            <a:rPr lang="vi-VN" sz="2600" kern="1200" dirty="0" err="1"/>
            <a:t>dịch</a:t>
          </a:r>
          <a:r>
            <a:rPr lang="vi-VN" sz="2600" kern="1200" dirty="0"/>
            <a:t> </a:t>
          </a:r>
          <a:r>
            <a:rPr lang="vi-VN" sz="2600" kern="1200" dirty="0" err="1"/>
            <a:t>vụ</a:t>
          </a:r>
          <a:r>
            <a:rPr lang="vi-VN" sz="2600" kern="1200" dirty="0"/>
            <a:t> cho </a:t>
          </a:r>
          <a:r>
            <a:rPr lang="vi-VN" sz="2600" kern="1200" dirty="0" err="1"/>
            <a:t>chủ</a:t>
          </a:r>
          <a:r>
            <a:rPr lang="vi-VN" sz="2600" kern="1200" dirty="0"/>
            <a:t> thuê</a:t>
          </a:r>
          <a:endParaRPr lang="en-US" sz="2600" kern="1200" dirty="0"/>
        </a:p>
      </dsp:txBody>
      <dsp:txXfrm>
        <a:off x="1465440" y="2037679"/>
        <a:ext cx="6829803" cy="811942"/>
      </dsp:txXfrm>
    </dsp:sp>
    <dsp:sp modelId="{18B7C0E4-1C0A-48DD-B867-C40865DCD31C}">
      <dsp:nvSpPr>
        <dsp:cNvPr id="0" name=""/>
        <dsp:cNvSpPr/>
      </dsp:nvSpPr>
      <dsp:spPr>
        <a:xfrm>
          <a:off x="7600415" y="654035"/>
          <a:ext cx="560602" cy="560602"/>
        </a:xfrm>
        <a:prstGeom prst="downArrow">
          <a:avLst>
            <a:gd name="adj1" fmla="val 55000"/>
            <a:gd name="adj2" fmla="val 45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726550" y="654035"/>
        <a:ext cx="308332" cy="421853"/>
      </dsp:txXfrm>
    </dsp:sp>
    <dsp:sp modelId="{D8C2C7EB-D46F-4529-B598-A3702F30DBAE}">
      <dsp:nvSpPr>
        <dsp:cNvPr id="0" name=""/>
        <dsp:cNvSpPr/>
      </dsp:nvSpPr>
      <dsp:spPr>
        <a:xfrm>
          <a:off x="8320505" y="1654495"/>
          <a:ext cx="560602" cy="560602"/>
        </a:xfrm>
        <a:prstGeom prst="downArrow">
          <a:avLst>
            <a:gd name="adj1" fmla="val 55000"/>
            <a:gd name="adj2" fmla="val 45000"/>
          </a:avLst>
        </a:prstGeom>
        <a:solidFill>
          <a:schemeClr val="accent5">
            <a:tint val="40000"/>
            <a:alpha val="90000"/>
            <a:hueOff val="1241497"/>
            <a:satOff val="3204"/>
            <a:lumOff val="696"/>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446640" y="1654495"/>
        <a:ext cx="308332" cy="4218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EEA15-7C07-4494-9C5A-3DE8114A6F1F}">
      <dsp:nvSpPr>
        <dsp:cNvPr id="0" name=""/>
        <dsp:cNvSpPr/>
      </dsp:nvSpPr>
      <dsp:spPr>
        <a:xfrm>
          <a:off x="0" y="0"/>
          <a:ext cx="7392921" cy="517478"/>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VN" sz="2200" kern="1200"/>
            <a:t>Thiết kế giao diện </a:t>
          </a:r>
          <a:endParaRPr lang="en-US" sz="2200" kern="1200"/>
        </a:p>
      </dsp:txBody>
      <dsp:txXfrm>
        <a:off x="15156" y="15156"/>
        <a:ext cx="6773977" cy="487166"/>
      </dsp:txXfrm>
    </dsp:sp>
    <dsp:sp modelId="{07B1A39E-C553-46B5-8E08-AF9E9124518E}">
      <dsp:nvSpPr>
        <dsp:cNvPr id="0" name=""/>
        <dsp:cNvSpPr/>
      </dsp:nvSpPr>
      <dsp:spPr>
        <a:xfrm>
          <a:off x="552068" y="589351"/>
          <a:ext cx="7392921" cy="517478"/>
        </a:xfrm>
        <a:prstGeom prst="roundRect">
          <a:avLst>
            <a:gd name="adj" fmla="val 10000"/>
          </a:avLst>
        </a:prstGeom>
        <a:solidFill>
          <a:schemeClr val="accent2">
            <a:hueOff val="840789"/>
            <a:satOff val="-893"/>
            <a:lumOff val="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VN" sz="2200" kern="1200"/>
            <a:t>Thiết kế database</a:t>
          </a:r>
          <a:endParaRPr lang="en-US" sz="2200" kern="1200"/>
        </a:p>
      </dsp:txBody>
      <dsp:txXfrm>
        <a:off x="567224" y="604507"/>
        <a:ext cx="6474179" cy="487166"/>
      </dsp:txXfrm>
    </dsp:sp>
    <dsp:sp modelId="{16C5AB65-2173-4C00-9DA9-F30FBB8D697D}">
      <dsp:nvSpPr>
        <dsp:cNvPr id="0" name=""/>
        <dsp:cNvSpPr/>
      </dsp:nvSpPr>
      <dsp:spPr>
        <a:xfrm>
          <a:off x="1104137" y="1178702"/>
          <a:ext cx="7392921" cy="517478"/>
        </a:xfrm>
        <a:prstGeom prst="roundRect">
          <a:avLst>
            <a:gd name="adj" fmla="val 10000"/>
          </a:avLst>
        </a:prstGeom>
        <a:solidFill>
          <a:schemeClr val="accent2">
            <a:hueOff val="1681577"/>
            <a:satOff val="-1786"/>
            <a:lumOff val="137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VN" sz="2200" kern="1200"/>
            <a:t>Hoàn thiện back end </a:t>
          </a:r>
          <a:endParaRPr lang="en-US" sz="2200" kern="1200"/>
        </a:p>
      </dsp:txBody>
      <dsp:txXfrm>
        <a:off x="1119293" y="1193858"/>
        <a:ext cx="6474179" cy="487166"/>
      </dsp:txXfrm>
    </dsp:sp>
    <dsp:sp modelId="{D0E54635-FBD6-4603-A3D6-D69F3990673A}">
      <dsp:nvSpPr>
        <dsp:cNvPr id="0" name=""/>
        <dsp:cNvSpPr/>
      </dsp:nvSpPr>
      <dsp:spPr>
        <a:xfrm>
          <a:off x="1656206" y="1768053"/>
          <a:ext cx="7392921" cy="517478"/>
        </a:xfrm>
        <a:prstGeom prst="roundRect">
          <a:avLst>
            <a:gd name="adj" fmla="val 10000"/>
          </a:avLst>
        </a:prstGeom>
        <a:solidFill>
          <a:schemeClr val="accent2">
            <a:hueOff val="2522366"/>
            <a:satOff val="-2679"/>
            <a:lumOff val="20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VN" sz="2200" kern="1200"/>
            <a:t>Phân quyền người dùng</a:t>
          </a:r>
          <a:endParaRPr lang="en-US" sz="2200" kern="1200"/>
        </a:p>
      </dsp:txBody>
      <dsp:txXfrm>
        <a:off x="1671362" y="1783209"/>
        <a:ext cx="6474179" cy="487166"/>
      </dsp:txXfrm>
    </dsp:sp>
    <dsp:sp modelId="{5AE310B2-3E42-443D-9818-22CACCE4E43E}">
      <dsp:nvSpPr>
        <dsp:cNvPr id="0" name=""/>
        <dsp:cNvSpPr/>
      </dsp:nvSpPr>
      <dsp:spPr>
        <a:xfrm>
          <a:off x="2208275" y="2357404"/>
          <a:ext cx="7392921" cy="517478"/>
        </a:xfrm>
        <a:prstGeom prst="roundRect">
          <a:avLst>
            <a:gd name="adj" fmla="val 10000"/>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VN" sz="2200" kern="1200"/>
            <a:t>Kết nối các API từ backend cho front end</a:t>
          </a:r>
          <a:endParaRPr lang="en-US" sz="2200" kern="1200"/>
        </a:p>
      </dsp:txBody>
      <dsp:txXfrm>
        <a:off x="2223431" y="2372560"/>
        <a:ext cx="6474179" cy="487166"/>
      </dsp:txXfrm>
    </dsp:sp>
    <dsp:sp modelId="{2AE564A1-565C-4994-9195-744CB823DA69}">
      <dsp:nvSpPr>
        <dsp:cNvPr id="0" name=""/>
        <dsp:cNvSpPr/>
      </dsp:nvSpPr>
      <dsp:spPr>
        <a:xfrm>
          <a:off x="7056560" y="378047"/>
          <a:ext cx="336361" cy="336361"/>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7132241" y="378047"/>
        <a:ext cx="184999" cy="253112"/>
      </dsp:txXfrm>
    </dsp:sp>
    <dsp:sp modelId="{DB2CF9BA-EDD1-4F1A-B58C-E1899568A382}">
      <dsp:nvSpPr>
        <dsp:cNvPr id="0" name=""/>
        <dsp:cNvSpPr/>
      </dsp:nvSpPr>
      <dsp:spPr>
        <a:xfrm>
          <a:off x="7608629" y="967398"/>
          <a:ext cx="336361" cy="336361"/>
        </a:xfrm>
        <a:prstGeom prst="downArrow">
          <a:avLst>
            <a:gd name="adj1" fmla="val 55000"/>
            <a:gd name="adj2" fmla="val 45000"/>
          </a:avLst>
        </a:prstGeom>
        <a:solidFill>
          <a:schemeClr val="accent2">
            <a:tint val="40000"/>
            <a:alpha val="90000"/>
            <a:hueOff val="1394490"/>
            <a:satOff val="476"/>
            <a:lumOff val="146"/>
            <a:alphaOff val="0"/>
          </a:schemeClr>
        </a:solidFill>
        <a:ln w="15875" cap="flat" cmpd="sng" algn="ctr">
          <a:solidFill>
            <a:schemeClr val="accent2">
              <a:tint val="40000"/>
              <a:alpha val="90000"/>
              <a:hueOff val="1394490"/>
              <a:satOff val="476"/>
              <a:lumOff val="1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7684310" y="967398"/>
        <a:ext cx="184999" cy="253112"/>
      </dsp:txXfrm>
    </dsp:sp>
    <dsp:sp modelId="{2C1D1778-BECD-42D8-944C-4713729F7189}">
      <dsp:nvSpPr>
        <dsp:cNvPr id="0" name=""/>
        <dsp:cNvSpPr/>
      </dsp:nvSpPr>
      <dsp:spPr>
        <a:xfrm>
          <a:off x="8160698" y="1548124"/>
          <a:ext cx="336361" cy="336361"/>
        </a:xfrm>
        <a:prstGeom prst="downArrow">
          <a:avLst>
            <a:gd name="adj1" fmla="val 55000"/>
            <a:gd name="adj2" fmla="val 45000"/>
          </a:avLst>
        </a:prstGeom>
        <a:solidFill>
          <a:schemeClr val="accent2">
            <a:tint val="40000"/>
            <a:alpha val="90000"/>
            <a:hueOff val="2788980"/>
            <a:satOff val="952"/>
            <a:lumOff val="293"/>
            <a:alphaOff val="0"/>
          </a:schemeClr>
        </a:solidFill>
        <a:ln w="15875" cap="flat" cmpd="sng" algn="ctr">
          <a:solidFill>
            <a:schemeClr val="accent2">
              <a:tint val="40000"/>
              <a:alpha val="90000"/>
              <a:hueOff val="2788980"/>
              <a:satOff val="952"/>
              <a:lumOff val="2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236379" y="1548124"/>
        <a:ext cx="184999" cy="253112"/>
      </dsp:txXfrm>
    </dsp:sp>
    <dsp:sp modelId="{79FDC69E-5BAD-422D-86EF-2B584E00B77B}">
      <dsp:nvSpPr>
        <dsp:cNvPr id="0" name=""/>
        <dsp:cNvSpPr/>
      </dsp:nvSpPr>
      <dsp:spPr>
        <a:xfrm>
          <a:off x="8712766" y="2143225"/>
          <a:ext cx="336361" cy="336361"/>
        </a:xfrm>
        <a:prstGeom prst="downArrow">
          <a:avLst>
            <a:gd name="adj1" fmla="val 55000"/>
            <a:gd name="adj2" fmla="val 45000"/>
          </a:avLst>
        </a:prstGeom>
        <a:solidFill>
          <a:schemeClr val="accent2">
            <a:tint val="40000"/>
            <a:alpha val="90000"/>
            <a:hueOff val="4183470"/>
            <a:satOff val="1428"/>
            <a:lumOff val="439"/>
            <a:alphaOff val="0"/>
          </a:schemeClr>
        </a:solidFill>
        <a:ln w="15875" cap="flat" cmpd="sng" algn="ctr">
          <a:solidFill>
            <a:schemeClr val="accent2">
              <a:tint val="40000"/>
              <a:alpha val="90000"/>
              <a:hueOff val="4183470"/>
              <a:satOff val="1428"/>
              <a:lumOff val="4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788447" y="2143225"/>
        <a:ext cx="184999" cy="2531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4430D-0B13-4793-B494-77323C36C784}">
      <dsp:nvSpPr>
        <dsp:cNvPr id="0" name=""/>
        <dsp:cNvSpPr/>
      </dsp:nvSpPr>
      <dsp:spPr>
        <a:xfrm>
          <a:off x="271908"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936CE4-60C8-4FDE-9830-56B68F28001A}">
      <dsp:nvSpPr>
        <dsp:cNvPr id="0" name=""/>
        <dsp:cNvSpPr/>
      </dsp:nvSpPr>
      <dsp:spPr>
        <a:xfrm>
          <a:off x="703212"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vi-VN" sz="4700" kern="1200"/>
            <a:t>Upload thêm nhiều ảnh</a:t>
          </a:r>
          <a:endParaRPr lang="en-US" sz="4700" kern="1200"/>
        </a:p>
      </dsp:txBody>
      <dsp:txXfrm>
        <a:off x="775406" y="482054"/>
        <a:ext cx="3737345" cy="2320513"/>
      </dsp:txXfrm>
    </dsp:sp>
    <dsp:sp modelId="{05AA3021-DC1C-4434-90A3-9AB7F423ED41}">
      <dsp:nvSpPr>
        <dsp:cNvPr id="0" name=""/>
        <dsp:cNvSpPr/>
      </dsp:nvSpPr>
      <dsp:spPr>
        <a:xfrm>
          <a:off x="5016250"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16580E-3C09-4BFC-8913-293A49DA3428}">
      <dsp:nvSpPr>
        <dsp:cNvPr id="0" name=""/>
        <dsp:cNvSpPr/>
      </dsp:nvSpPr>
      <dsp:spPr>
        <a:xfrm>
          <a:off x="5447554"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vi-VN" sz="4700" kern="1200"/>
            <a:t>Reset , update password</a:t>
          </a:r>
          <a:br>
            <a:rPr lang="vi-VN" sz="4700" kern="1200"/>
          </a:br>
          <a:endParaRPr lang="en-US" sz="4700" kern="1200"/>
        </a:p>
      </dsp:txBody>
      <dsp:txXfrm>
        <a:off x="5519748" y="482054"/>
        <a:ext cx="3737345" cy="232051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a:p>
        </p:txBody>
      </p:sp>
      <p:sp>
        <p:nvSpPr>
          <p:cNvPr id="3" name="Chỗ dành sẵn cho Ngày tháng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37E2813-601B-4697-B14D-165027600992}" type="datetimeFigureOut">
              <a:rPr lang="vi-VN" smtClean="0"/>
              <a:t>20/11/2022</a:t>
            </a:fld>
            <a:endParaRPr lang="vi-VN"/>
          </a:p>
        </p:txBody>
      </p:sp>
      <p:sp>
        <p:nvSpPr>
          <p:cNvPr id="4" name="Chỗ dành sẵn cho Chân trang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a:p>
        </p:txBody>
      </p:sp>
      <p:sp>
        <p:nvSpPr>
          <p:cNvPr id="5" name="Chỗ dành sẵn cho Số hiệu Bản chiếu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vi-VN" smtClean="0"/>
              <a:t>‹#›</a:t>
            </a:fld>
            <a:endParaRPr lang="vi-VN"/>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noProof="0"/>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13F8F91-4F38-4A01-947F-C76C21BA8A7A}" type="datetimeFigureOut">
              <a:rPr lang="vi-VN" noProof="0" smtClean="0"/>
              <a:t>20/11/2022</a:t>
            </a:fld>
            <a:endParaRPr lang="vi-VN" noProof="0"/>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a:t>Chỉnh sửa kiểu văn bản Bản cái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noProof="0"/>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vi-VN" noProof="0" smtClean="0"/>
              <a:t>‹#›</a:t>
            </a:fld>
            <a:endParaRPr lang="vi-VN"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918CCA95-4F40-4CDD-BF1E-B8C9EB86EE73}" type="slidenum">
              <a:rPr lang="vi-VN" smtClean="0"/>
              <a:t>1</a:t>
            </a:fld>
            <a:endParaRPr lang="vi-VN"/>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11/20/2022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3781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3179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5864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8635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1847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5516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5247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9794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996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99021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230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1789236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9741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264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9803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3393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9107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11/20/2022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182870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D9164AF5-C80A-F23D-35D1-4F8F4731B5BB}"/>
              </a:ext>
            </a:extLst>
          </p:cNvPr>
          <p:cNvPicPr>
            <a:picLocks noChangeAspect="1"/>
          </p:cNvPicPr>
          <p:nvPr/>
        </p:nvPicPr>
        <p:blipFill rotWithShape="1">
          <a:blip r:embed="rId4"/>
          <a:srcRect t="25000"/>
          <a:stretch/>
        </p:blipFill>
        <p:spPr>
          <a:xfrm>
            <a:off x="20" y="10"/>
            <a:ext cx="12191980" cy="6857990"/>
          </a:xfrm>
          <a:prstGeom prst="rect">
            <a:avLst/>
          </a:prstGeom>
        </p:spPr>
      </p:pic>
      <p:sp>
        <p:nvSpPr>
          <p:cNvPr id="33" name="Rectangle 32">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5">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37" name="Group 36">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38"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40"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êu đề 1">
            <a:extLst>
              <a:ext uri="{FF2B5EF4-FFF2-40B4-BE49-F238E27FC236}">
                <a16:creationId xmlns:a16="http://schemas.microsoft.com/office/drawing/2014/main" id="{9FB28281-3783-403A-B1AB-0182A003DFE3}"/>
              </a:ext>
            </a:extLst>
          </p:cNvPr>
          <p:cNvSpPr>
            <a:spLocks noGrp="1"/>
          </p:cNvSpPr>
          <p:nvPr>
            <p:ph type="ctrTitle"/>
          </p:nvPr>
        </p:nvSpPr>
        <p:spPr>
          <a:xfrm>
            <a:off x="2692398" y="1871131"/>
            <a:ext cx="6815669" cy="1515533"/>
          </a:xfrm>
        </p:spPr>
        <p:txBody>
          <a:bodyPr rtlCol="0">
            <a:normAutofit/>
          </a:bodyPr>
          <a:lstStyle/>
          <a:p>
            <a:r>
              <a:rPr lang="vi-VN" dirty="0">
                <a:ea typeface="Batang"/>
              </a:rPr>
              <a:t>Nhóm 2</a:t>
            </a:r>
            <a:endParaRPr lang="vi-VN" dirty="0"/>
          </a:p>
        </p:txBody>
      </p:sp>
      <p:sp>
        <p:nvSpPr>
          <p:cNvPr id="3" name="Tiêu đề phụ 2">
            <a:extLst>
              <a:ext uri="{FF2B5EF4-FFF2-40B4-BE49-F238E27FC236}">
                <a16:creationId xmlns:a16="http://schemas.microsoft.com/office/drawing/2014/main" id="{C4542EAC-8BF3-4BFD-9891-145BC49409C2}"/>
              </a:ext>
            </a:extLst>
          </p:cNvPr>
          <p:cNvSpPr>
            <a:spLocks noGrp="1"/>
          </p:cNvSpPr>
          <p:nvPr>
            <p:ph type="subTitle" idx="1"/>
          </p:nvPr>
        </p:nvSpPr>
        <p:spPr>
          <a:xfrm>
            <a:off x="2692398" y="3657597"/>
            <a:ext cx="6815669" cy="1320802"/>
          </a:xfrm>
        </p:spPr>
        <p:txBody>
          <a:bodyPr lIns="109728" tIns="109728" rIns="109728" bIns="91440" rtlCol="0">
            <a:noAutofit/>
          </a:bodyPr>
          <a:lstStyle/>
          <a:p>
            <a:r>
              <a:rPr lang="vi-VN" sz="4000" dirty="0" err="1">
                <a:ea typeface="Batang"/>
              </a:rPr>
              <a:t>Website</a:t>
            </a:r>
            <a:r>
              <a:rPr lang="vi-VN" sz="4000" dirty="0">
                <a:ea typeface="Batang"/>
              </a:rPr>
              <a:t> </a:t>
            </a:r>
            <a:r>
              <a:rPr lang="vi-VN" sz="4000" dirty="0" err="1">
                <a:ea typeface="Batang"/>
              </a:rPr>
              <a:t>Rent</a:t>
            </a:r>
            <a:r>
              <a:rPr lang="vi-VN" sz="4000" dirty="0">
                <a:ea typeface="Batang"/>
              </a:rPr>
              <a:t> </a:t>
            </a:r>
            <a:r>
              <a:rPr lang="vi-VN" sz="4000" dirty="0" err="1">
                <a:ea typeface="Batang"/>
              </a:rPr>
              <a:t>Villa</a:t>
            </a:r>
            <a:br>
              <a:rPr lang="en-US" sz="4000" dirty="0"/>
            </a:br>
            <a:r>
              <a:rPr lang="vi-VN" sz="4000" dirty="0">
                <a:ea typeface="Batang"/>
              </a:rPr>
              <a:t>-</a:t>
            </a:r>
            <a:r>
              <a:rPr lang="vi-VN" sz="4000" dirty="0" err="1">
                <a:ea typeface="Batang"/>
              </a:rPr>
              <a:t>VinaGroup</a:t>
            </a:r>
            <a:r>
              <a:rPr lang="vi-VN" sz="4000" dirty="0">
                <a:ea typeface="Batang"/>
              </a:rPr>
              <a:t>-</a:t>
            </a:r>
            <a:endParaRPr lang="vi-VN" sz="4000" dirty="0"/>
          </a:p>
        </p:txBody>
      </p:sp>
      <p:cxnSp>
        <p:nvCxnSpPr>
          <p:cNvPr id="43" name="Straight Connector 42">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372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êu đề 1">
            <a:extLst>
              <a:ext uri="{FF2B5EF4-FFF2-40B4-BE49-F238E27FC236}">
                <a16:creationId xmlns:a16="http://schemas.microsoft.com/office/drawing/2014/main" id="{4360C1C5-1645-B546-9294-4F3EC28A91C4}"/>
              </a:ext>
            </a:extLst>
          </p:cNvPr>
          <p:cNvSpPr>
            <a:spLocks noGrp="1"/>
          </p:cNvSpPr>
          <p:nvPr>
            <p:ph type="title"/>
          </p:nvPr>
        </p:nvSpPr>
        <p:spPr>
          <a:xfrm>
            <a:off x="952108" y="954756"/>
            <a:ext cx="2730414" cy="4946003"/>
          </a:xfrm>
        </p:spPr>
        <p:txBody>
          <a:bodyPr>
            <a:normAutofit/>
          </a:bodyPr>
          <a:lstStyle/>
          <a:p>
            <a:r>
              <a:rPr lang="vi-VN" dirty="0" err="1">
                <a:solidFill>
                  <a:srgbClr val="FFFFFF"/>
                </a:solidFill>
                <a:latin typeface="Arial"/>
                <a:cs typeface="Arial"/>
              </a:rPr>
              <a:t>FlowChart</a:t>
            </a:r>
            <a:br>
              <a:rPr lang="vi-VN" dirty="0">
                <a:solidFill>
                  <a:srgbClr val="FFFFFF"/>
                </a:solidFill>
                <a:latin typeface="Arial"/>
                <a:cs typeface="Arial"/>
              </a:rPr>
            </a:br>
            <a:r>
              <a:rPr lang="vi-VN" dirty="0" err="1">
                <a:solidFill>
                  <a:srgbClr val="FFFFFF"/>
                </a:solidFill>
                <a:latin typeface="Arial"/>
                <a:cs typeface="Arial"/>
              </a:rPr>
              <a:t>Admin</a:t>
            </a:r>
            <a:endParaRPr lang="vi-VN" dirty="0" err="1">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4">
            <a:extLst>
              <a:ext uri="{FF2B5EF4-FFF2-40B4-BE49-F238E27FC236}">
                <a16:creationId xmlns:a16="http://schemas.microsoft.com/office/drawing/2014/main" id="{B5D70380-52F9-FE7F-FE48-54093D29C9DC}"/>
              </a:ext>
            </a:extLst>
          </p:cNvPr>
          <p:cNvPicPr>
            <a:picLocks noGrp="1" noChangeAspect="1"/>
          </p:cNvPicPr>
          <p:nvPr>
            <p:ph idx="1"/>
          </p:nvPr>
        </p:nvPicPr>
        <p:blipFill>
          <a:blip r:embed="rId3"/>
          <a:stretch>
            <a:fillRect/>
          </a:stretch>
        </p:blipFill>
        <p:spPr>
          <a:xfrm>
            <a:off x="6600192" y="146175"/>
            <a:ext cx="3382496" cy="6333564"/>
          </a:xfrm>
        </p:spPr>
      </p:pic>
    </p:spTree>
    <p:extLst>
      <p:ext uri="{BB962C8B-B14F-4D97-AF65-F5344CB8AC3E}">
        <p14:creationId xmlns:p14="http://schemas.microsoft.com/office/powerpoint/2010/main" val="12285381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6E5E839-040E-4D3E-B50A-8D803DFE4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FF3F4B4-A2E6-47B5-92FB-37BEEAFA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E0D1ECCF-58EE-147E-1AB9-EF387785F640}"/>
              </a:ext>
            </a:extLst>
          </p:cNvPr>
          <p:cNvSpPr>
            <a:spLocks noGrp="1"/>
          </p:cNvSpPr>
          <p:nvPr>
            <p:ph type="title"/>
          </p:nvPr>
        </p:nvSpPr>
        <p:spPr>
          <a:xfrm>
            <a:off x="640080" y="635508"/>
            <a:ext cx="3354470" cy="5586984"/>
          </a:xfrm>
        </p:spPr>
        <p:txBody>
          <a:bodyPr>
            <a:normAutofit/>
          </a:bodyPr>
          <a:lstStyle/>
          <a:p>
            <a:r>
              <a:rPr lang="vi-VN" sz="4800" dirty="0" err="1">
                <a:solidFill>
                  <a:schemeClr val="tx2"/>
                </a:solidFill>
                <a:latin typeface="Arial"/>
                <a:cs typeface="Arial"/>
              </a:rPr>
              <a:t>Bài</a:t>
            </a:r>
            <a:r>
              <a:rPr lang="vi-VN" sz="4800" dirty="0">
                <a:solidFill>
                  <a:schemeClr val="tx2"/>
                </a:solidFill>
                <a:latin typeface="Arial"/>
                <a:cs typeface="Arial"/>
              </a:rPr>
              <a:t> </a:t>
            </a:r>
            <a:r>
              <a:rPr lang="vi-VN" sz="4800" dirty="0" err="1">
                <a:solidFill>
                  <a:schemeClr val="tx2"/>
                </a:solidFill>
                <a:latin typeface="Arial"/>
                <a:cs typeface="Arial"/>
              </a:rPr>
              <a:t>học</a:t>
            </a:r>
            <a:r>
              <a:rPr lang="vi-VN" sz="4800" dirty="0">
                <a:solidFill>
                  <a:schemeClr val="tx2"/>
                </a:solidFill>
                <a:latin typeface="Arial"/>
                <a:cs typeface="Arial"/>
              </a:rPr>
              <a:t> </a:t>
            </a:r>
            <a:r>
              <a:rPr lang="vi-VN" sz="4800" dirty="0" err="1">
                <a:solidFill>
                  <a:schemeClr val="tx2"/>
                </a:solidFill>
                <a:latin typeface="Arial"/>
                <a:cs typeface="Arial"/>
              </a:rPr>
              <a:t>chúng</a:t>
            </a:r>
            <a:r>
              <a:rPr lang="vi-VN" sz="4800" dirty="0">
                <a:solidFill>
                  <a:schemeClr val="tx2"/>
                </a:solidFill>
                <a:latin typeface="Arial"/>
                <a:cs typeface="Arial"/>
              </a:rPr>
              <a:t> em </a:t>
            </a:r>
            <a:r>
              <a:rPr lang="vi-VN" sz="4800" dirty="0" err="1">
                <a:solidFill>
                  <a:schemeClr val="tx2"/>
                </a:solidFill>
                <a:latin typeface="Arial"/>
                <a:cs typeface="Arial"/>
              </a:rPr>
              <a:t>nhận</a:t>
            </a:r>
            <a:r>
              <a:rPr lang="vi-VN" sz="4800" dirty="0">
                <a:solidFill>
                  <a:schemeClr val="tx2"/>
                </a:solidFill>
                <a:latin typeface="Arial"/>
                <a:cs typeface="Arial"/>
              </a:rPr>
              <a:t> </a:t>
            </a:r>
            <a:r>
              <a:rPr lang="vi-VN" sz="4800" dirty="0" err="1">
                <a:solidFill>
                  <a:schemeClr val="tx2"/>
                </a:solidFill>
                <a:latin typeface="Arial"/>
                <a:cs typeface="Arial"/>
              </a:rPr>
              <a:t>được</a:t>
            </a:r>
            <a:endParaRPr lang="vi-VN" sz="4800" dirty="0">
              <a:solidFill>
                <a:schemeClr val="tx2"/>
              </a:solidFill>
              <a:latin typeface="Arial"/>
              <a:cs typeface="Arial"/>
            </a:endParaRPr>
          </a:p>
        </p:txBody>
      </p:sp>
      <p:sp>
        <p:nvSpPr>
          <p:cNvPr id="34" name="Rectangle 33">
            <a:extLst>
              <a:ext uri="{FF2B5EF4-FFF2-40B4-BE49-F238E27FC236}">
                <a16:creationId xmlns:a16="http://schemas.microsoft.com/office/drawing/2014/main" id="{1D124D17-3A82-47D5-80C1-F990ABB1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69900"/>
            <a:ext cx="658298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E7D8B940-FBB9-993C-203C-C33B10CA5A42}"/>
              </a:ext>
            </a:extLst>
          </p:cNvPr>
          <p:cNvSpPr>
            <a:spLocks noGrp="1"/>
          </p:cNvSpPr>
          <p:nvPr>
            <p:ph idx="1"/>
          </p:nvPr>
        </p:nvSpPr>
        <p:spPr>
          <a:xfrm>
            <a:off x="5617804" y="954756"/>
            <a:ext cx="5613283" cy="4853888"/>
          </a:xfrm>
        </p:spPr>
        <p:txBody>
          <a:bodyPr anchor="ctr">
            <a:normAutofit/>
          </a:bodyPr>
          <a:lstStyle/>
          <a:p>
            <a:r>
              <a:rPr lang="vi-VN" sz="2200">
                <a:solidFill>
                  <a:schemeClr val="bg1"/>
                </a:solidFill>
                <a:latin typeface="Times New Roman"/>
                <a:cs typeface="Times New Roman"/>
              </a:rPr>
              <a:t>Một điều rõ ràng nhất chính là khả năng team work.Việc thống nhất quan điểm cả nhóm là điều rất quan trọng và cả nhóm đã rất tập trung thảo luận để đi đến kết luận chung.</a:t>
            </a:r>
          </a:p>
          <a:p>
            <a:pPr>
              <a:buSzPct val="114999"/>
            </a:pPr>
            <a:r>
              <a:rPr lang="vi-VN" sz="2200">
                <a:solidFill>
                  <a:schemeClr val="bg1"/>
                </a:solidFill>
                <a:latin typeface="Times New Roman"/>
                <a:cs typeface="Times New Roman"/>
              </a:rPr>
              <a:t>Hiểu được tầm quan trọng của GOAL.</a:t>
            </a:r>
          </a:p>
          <a:p>
            <a:pPr>
              <a:buSzPct val="114999"/>
            </a:pPr>
            <a:endParaRPr lang="vi-VN" sz="2200">
              <a:solidFill>
                <a:schemeClr val="bg1"/>
              </a:solidFill>
              <a:latin typeface="Times New Roman"/>
              <a:cs typeface="Times New Roman"/>
            </a:endParaRPr>
          </a:p>
        </p:txBody>
      </p:sp>
      <p:sp>
        <p:nvSpPr>
          <p:cNvPr id="36" name="Rectangle 35">
            <a:extLst>
              <a:ext uri="{FF2B5EF4-FFF2-40B4-BE49-F238E27FC236}">
                <a16:creationId xmlns:a16="http://schemas.microsoft.com/office/drawing/2014/main" id="{AB4A78C8-C0E0-45DA-BC2C-2C8D4153B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35508"/>
            <a:ext cx="625449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404196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2B819D-CC31-407E-85A4-38D86944A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33B347-AE1B-487E-9813-FC88C0DD7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contourW="12700">
            <a:bevelT w="6350" h="6350"/>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02B2F-D95A-47B1-8DA1-163D3426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êu đề 1">
            <a:extLst>
              <a:ext uri="{FF2B5EF4-FFF2-40B4-BE49-F238E27FC236}">
                <a16:creationId xmlns:a16="http://schemas.microsoft.com/office/drawing/2014/main" id="{55BBEC3C-8DCE-7330-9F67-946F27B60BD0}"/>
              </a:ext>
            </a:extLst>
          </p:cNvPr>
          <p:cNvSpPr>
            <a:spLocks noGrp="1"/>
          </p:cNvSpPr>
          <p:nvPr>
            <p:ph type="title"/>
          </p:nvPr>
        </p:nvSpPr>
        <p:spPr>
          <a:xfrm>
            <a:off x="1295402" y="982132"/>
            <a:ext cx="9601196" cy="1303867"/>
          </a:xfrm>
        </p:spPr>
        <p:txBody>
          <a:bodyPr>
            <a:normAutofit/>
          </a:bodyPr>
          <a:lstStyle/>
          <a:p>
            <a:r>
              <a:rPr lang="vi-VN">
                <a:solidFill>
                  <a:schemeClr val="bg1"/>
                </a:solidFill>
                <a:latin typeface="Arial"/>
                <a:cs typeface="Arial"/>
              </a:rPr>
              <a:t>Những công nghệ đã sử dụng</a:t>
            </a:r>
            <a:endParaRPr lang="vi-VN">
              <a:solidFill>
                <a:schemeClr val="bg1"/>
              </a:solidFill>
            </a:endParaRPr>
          </a:p>
        </p:txBody>
      </p:sp>
      <p:cxnSp>
        <p:nvCxnSpPr>
          <p:cNvPr id="14" name="Straight Connector 13">
            <a:extLst>
              <a:ext uri="{FF2B5EF4-FFF2-40B4-BE49-F238E27FC236}">
                <a16:creationId xmlns:a16="http://schemas.microsoft.com/office/drawing/2014/main" id="{ED867580-55A6-4E67-A38E-4D1E3D4F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hỗ dành sẵn cho Nội dung 2">
            <a:extLst>
              <a:ext uri="{FF2B5EF4-FFF2-40B4-BE49-F238E27FC236}">
                <a16:creationId xmlns:a16="http://schemas.microsoft.com/office/drawing/2014/main" id="{D1E2C3A8-E401-A4E7-BE02-6DF0E02586EC}"/>
              </a:ext>
            </a:extLst>
          </p:cNvPr>
          <p:cNvSpPr>
            <a:spLocks noGrp="1"/>
          </p:cNvSpPr>
          <p:nvPr>
            <p:ph idx="1"/>
          </p:nvPr>
        </p:nvSpPr>
        <p:spPr>
          <a:xfrm>
            <a:off x="1295401" y="2556932"/>
            <a:ext cx="9601196" cy="3318936"/>
          </a:xfrm>
        </p:spPr>
        <p:txBody>
          <a:bodyPr>
            <a:normAutofit/>
          </a:bodyPr>
          <a:lstStyle/>
          <a:p>
            <a:r>
              <a:rPr lang="vi-VN" dirty="0" err="1">
                <a:solidFill>
                  <a:schemeClr val="bg1"/>
                </a:solidFill>
                <a:latin typeface="Times New Roman"/>
                <a:cs typeface="Times New Roman"/>
              </a:rPr>
              <a:t>Angular</a:t>
            </a:r>
            <a:r>
              <a:rPr lang="vi-VN" dirty="0">
                <a:solidFill>
                  <a:schemeClr val="bg1"/>
                </a:solidFill>
                <a:latin typeface="Times New Roman"/>
                <a:cs typeface="Times New Roman"/>
              </a:rPr>
              <a:t> 2</a:t>
            </a:r>
          </a:p>
          <a:p>
            <a:pPr>
              <a:buSzPct val="114999"/>
            </a:pPr>
            <a:r>
              <a:rPr lang="vi-VN">
                <a:solidFill>
                  <a:schemeClr val="bg1"/>
                </a:solidFill>
                <a:latin typeface="Times New Roman"/>
                <a:cs typeface="Times New Roman"/>
              </a:rPr>
              <a:t>MSSQL</a:t>
            </a:r>
            <a:endParaRPr lang="vi-VN" dirty="0">
              <a:solidFill>
                <a:schemeClr val="bg1"/>
              </a:solidFill>
              <a:latin typeface="Times New Roman"/>
              <a:cs typeface="Times New Roman"/>
            </a:endParaRPr>
          </a:p>
          <a:p>
            <a:pPr>
              <a:buSzPct val="114999"/>
            </a:pPr>
            <a:r>
              <a:rPr lang="vi-VN" dirty="0" err="1">
                <a:solidFill>
                  <a:schemeClr val="bg1"/>
                </a:solidFill>
                <a:latin typeface="Times New Roman"/>
                <a:cs typeface="Times New Roman"/>
              </a:rPr>
              <a:t>SpringBoot</a:t>
            </a:r>
            <a:endParaRPr lang="vi-VN" dirty="0">
              <a:solidFill>
                <a:schemeClr val="bg1"/>
              </a:solidFill>
              <a:latin typeface="Times New Roman"/>
              <a:cs typeface="Times New Roman"/>
            </a:endParaRPr>
          </a:p>
          <a:p>
            <a:pPr>
              <a:buSzPct val="114999"/>
            </a:pPr>
            <a:r>
              <a:rPr lang="vi-VN" dirty="0" err="1">
                <a:solidFill>
                  <a:schemeClr val="bg1"/>
                </a:solidFill>
                <a:latin typeface="Times New Roman"/>
                <a:cs typeface="Times New Roman"/>
              </a:rPr>
              <a:t>Bootstrap</a:t>
            </a:r>
            <a:r>
              <a:rPr lang="vi-VN" dirty="0">
                <a:solidFill>
                  <a:schemeClr val="bg1"/>
                </a:solidFill>
                <a:latin typeface="Times New Roman"/>
                <a:cs typeface="Times New Roman"/>
              </a:rPr>
              <a:t> 5</a:t>
            </a:r>
          </a:p>
          <a:p>
            <a:pPr marL="0" indent="0">
              <a:buSzPct val="114999"/>
              <a:buNone/>
            </a:pPr>
            <a:br>
              <a:rPr lang="vi-VN" dirty="0">
                <a:solidFill>
                  <a:schemeClr val="bg1"/>
                </a:solidFill>
                <a:latin typeface="Times New Roman"/>
                <a:cs typeface="Times New Roman"/>
              </a:rPr>
            </a:br>
            <a:endParaRPr lang="vi-VN" dirty="0">
              <a:solidFill>
                <a:schemeClr val="bg1"/>
              </a:solidFill>
              <a:latin typeface="Times New Roman"/>
              <a:cs typeface="Times New Roman"/>
            </a:endParaRPr>
          </a:p>
        </p:txBody>
      </p:sp>
    </p:spTree>
    <p:extLst>
      <p:ext uri="{BB962C8B-B14F-4D97-AF65-F5344CB8AC3E}">
        <p14:creationId xmlns:p14="http://schemas.microsoft.com/office/powerpoint/2010/main" val="41145431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A5AF9CE-28E8-CDC8-A5D7-5934E3E0DAAF}"/>
              </a:ext>
            </a:extLst>
          </p:cNvPr>
          <p:cNvSpPr>
            <a:spLocks noGrp="1"/>
          </p:cNvSpPr>
          <p:nvPr>
            <p:ph type="title"/>
          </p:nvPr>
        </p:nvSpPr>
        <p:spPr>
          <a:xfrm>
            <a:off x="1295402" y="982132"/>
            <a:ext cx="9601196" cy="4901664"/>
          </a:xfrm>
        </p:spPr>
        <p:txBody>
          <a:bodyPr>
            <a:normAutofit/>
          </a:bodyPr>
          <a:lstStyle/>
          <a:p>
            <a:r>
              <a:rPr lang="vi-VN" sz="8800" dirty="0" err="1">
                <a:latin typeface="Arial"/>
                <a:cs typeface="Arial"/>
              </a:rPr>
              <a:t>Cảm</a:t>
            </a:r>
            <a:r>
              <a:rPr lang="vi-VN" sz="8800" dirty="0">
                <a:latin typeface="Arial"/>
                <a:cs typeface="Arial"/>
              </a:rPr>
              <a:t> ơn </a:t>
            </a:r>
            <a:r>
              <a:rPr lang="vi-VN" sz="8800" dirty="0" err="1">
                <a:latin typeface="Arial"/>
                <a:cs typeface="Arial"/>
              </a:rPr>
              <a:t>thầy</a:t>
            </a:r>
            <a:r>
              <a:rPr lang="vi-VN" sz="8800" dirty="0">
                <a:latin typeface="Arial"/>
                <a:cs typeface="Arial"/>
              </a:rPr>
              <a:t> </a:t>
            </a:r>
            <a:r>
              <a:rPr lang="vi-VN" sz="8800" dirty="0" err="1">
                <a:latin typeface="Arial"/>
                <a:cs typeface="Arial"/>
              </a:rPr>
              <a:t>và</a:t>
            </a:r>
            <a:r>
              <a:rPr lang="vi-VN" sz="8800" dirty="0">
                <a:latin typeface="Arial"/>
                <a:cs typeface="Arial"/>
              </a:rPr>
              <a:t> </a:t>
            </a:r>
            <a:r>
              <a:rPr lang="vi-VN" sz="8800" dirty="0" err="1">
                <a:latin typeface="Arial"/>
                <a:cs typeface="Arial"/>
              </a:rPr>
              <a:t>các</a:t>
            </a:r>
            <a:r>
              <a:rPr lang="vi-VN" sz="8800" dirty="0">
                <a:latin typeface="Arial"/>
                <a:cs typeface="Arial"/>
              </a:rPr>
              <a:t> </a:t>
            </a:r>
            <a:r>
              <a:rPr lang="vi-VN" sz="8800" dirty="0" err="1">
                <a:latin typeface="Arial"/>
                <a:cs typeface="Arial"/>
              </a:rPr>
              <a:t>bạn</a:t>
            </a:r>
            <a:r>
              <a:rPr lang="vi-VN" sz="8800" dirty="0">
                <a:latin typeface="Arial"/>
                <a:cs typeface="Arial"/>
              </a:rPr>
              <a:t> </a:t>
            </a:r>
            <a:r>
              <a:rPr lang="vi-VN" sz="8800" dirty="0" err="1">
                <a:latin typeface="Arial"/>
                <a:cs typeface="Arial"/>
              </a:rPr>
              <a:t>đã</a:t>
            </a:r>
            <a:r>
              <a:rPr lang="vi-VN" sz="8800" dirty="0">
                <a:latin typeface="Arial"/>
                <a:cs typeface="Arial"/>
              </a:rPr>
              <a:t> </a:t>
            </a:r>
            <a:r>
              <a:rPr lang="vi-VN" sz="8800" dirty="0" err="1">
                <a:latin typeface="Arial"/>
                <a:cs typeface="Arial"/>
              </a:rPr>
              <a:t>lắng</a:t>
            </a:r>
            <a:r>
              <a:rPr lang="vi-VN" sz="8800" dirty="0">
                <a:latin typeface="Arial"/>
                <a:cs typeface="Arial"/>
              </a:rPr>
              <a:t> nghe</a:t>
            </a:r>
            <a:endParaRPr lang="vi-VN" sz="8800" dirty="0"/>
          </a:p>
        </p:txBody>
      </p:sp>
      <p:sp>
        <p:nvSpPr>
          <p:cNvPr id="3" name="Chỗ dành sẵn cho Nội dung 2">
            <a:extLst>
              <a:ext uri="{FF2B5EF4-FFF2-40B4-BE49-F238E27FC236}">
                <a16:creationId xmlns:a16="http://schemas.microsoft.com/office/drawing/2014/main" id="{9586A843-4E14-A12F-A7B1-B5A7B0D18BB8}"/>
              </a:ext>
            </a:extLst>
          </p:cNvPr>
          <p:cNvSpPr>
            <a:spLocks noGrp="1"/>
          </p:cNvSpPr>
          <p:nvPr>
            <p:ph idx="1"/>
          </p:nvPr>
        </p:nvSpPr>
        <p:spPr>
          <a:xfrm>
            <a:off x="1295401" y="5334856"/>
            <a:ext cx="9601196" cy="541012"/>
          </a:xfrm>
        </p:spPr>
        <p:txBody>
          <a:bodyPr/>
          <a:lstStyle/>
          <a:p>
            <a:endParaRPr lang="vi-VN"/>
          </a:p>
        </p:txBody>
      </p:sp>
    </p:spTree>
    <p:extLst>
      <p:ext uri="{BB962C8B-B14F-4D97-AF65-F5344CB8AC3E}">
        <p14:creationId xmlns:p14="http://schemas.microsoft.com/office/powerpoint/2010/main" val="26351841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7">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êu đề 1">
            <a:extLst>
              <a:ext uri="{FF2B5EF4-FFF2-40B4-BE49-F238E27FC236}">
                <a16:creationId xmlns:a16="http://schemas.microsoft.com/office/drawing/2014/main" id="{D838EA48-C09D-1C31-C29F-86495EC6BA61}"/>
              </a:ext>
            </a:extLst>
          </p:cNvPr>
          <p:cNvSpPr>
            <a:spLocks noGrp="1"/>
          </p:cNvSpPr>
          <p:nvPr>
            <p:ph type="title"/>
          </p:nvPr>
        </p:nvSpPr>
        <p:spPr>
          <a:xfrm>
            <a:off x="1055599" y="1055077"/>
            <a:ext cx="2532909" cy="4794578"/>
          </a:xfrm>
        </p:spPr>
        <p:txBody>
          <a:bodyPr>
            <a:normAutofit/>
          </a:bodyPr>
          <a:lstStyle/>
          <a:p>
            <a:r>
              <a:rPr lang="vi-VN">
                <a:solidFill>
                  <a:srgbClr val="262626"/>
                </a:solidFill>
                <a:ea typeface="Batang"/>
              </a:rPr>
              <a:t>Giới thiệu thành viên:</a:t>
            </a:r>
            <a:endParaRPr lang="vi-VN">
              <a:solidFill>
                <a:srgbClr val="262626"/>
              </a:solidFill>
            </a:endParaRPr>
          </a:p>
        </p:txBody>
      </p:sp>
      <p:sp useBgFill="1">
        <p:nvSpPr>
          <p:cNvPr id="54" name="Rectangle 53">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Chỗ dành sẵn cho Nội dung 2">
            <a:extLst>
              <a:ext uri="{FF2B5EF4-FFF2-40B4-BE49-F238E27FC236}">
                <a16:creationId xmlns:a16="http://schemas.microsoft.com/office/drawing/2014/main" id="{6AA3DB1C-FFF2-CD3B-69CF-7381CD4BA967}"/>
              </a:ext>
            </a:extLst>
          </p:cNvPr>
          <p:cNvGraphicFramePr>
            <a:graphicFrameLocks noGrp="1"/>
          </p:cNvGraphicFramePr>
          <p:nvPr>
            <p:ph idx="1"/>
            <p:extLst>
              <p:ext uri="{D42A27DB-BD31-4B8C-83A1-F6EECF244321}">
                <p14:modId xmlns:p14="http://schemas.microsoft.com/office/powerpoint/2010/main" val="3368166527"/>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905009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F5B6D7-9A1B-5A9E-5ABA-BC85194BAA81}"/>
              </a:ext>
            </a:extLst>
          </p:cNvPr>
          <p:cNvSpPr>
            <a:spLocks noGrp="1"/>
          </p:cNvSpPr>
          <p:nvPr>
            <p:ph type="title"/>
          </p:nvPr>
        </p:nvSpPr>
        <p:spPr>
          <a:xfrm>
            <a:off x="1295402" y="982132"/>
            <a:ext cx="9601196" cy="1303867"/>
          </a:xfrm>
        </p:spPr>
        <p:txBody>
          <a:bodyPr>
            <a:normAutofit/>
          </a:bodyPr>
          <a:lstStyle/>
          <a:p>
            <a:r>
              <a:rPr lang="vi-VN">
                <a:solidFill>
                  <a:srgbClr val="262626"/>
                </a:solidFill>
                <a:latin typeface="Arial"/>
                <a:cs typeface="Arial"/>
              </a:rPr>
              <a:t>Giới</a:t>
            </a:r>
            <a:r>
              <a:rPr lang="vi-VN" dirty="0">
                <a:solidFill>
                  <a:srgbClr val="262626"/>
                </a:solidFill>
                <a:latin typeface="Arial"/>
                <a:cs typeface="Arial"/>
              </a:rPr>
              <a:t> </a:t>
            </a:r>
            <a:r>
              <a:rPr lang="vi-VN">
                <a:solidFill>
                  <a:srgbClr val="262626"/>
                </a:solidFill>
                <a:latin typeface="Arial"/>
                <a:cs typeface="Arial"/>
              </a:rPr>
              <a:t>thiệu</a:t>
            </a:r>
            <a:r>
              <a:rPr lang="vi-VN" dirty="0">
                <a:solidFill>
                  <a:srgbClr val="262626"/>
                </a:solidFill>
                <a:latin typeface="Arial"/>
                <a:cs typeface="Arial"/>
              </a:rPr>
              <a:t> mô </a:t>
            </a:r>
            <a:r>
              <a:rPr lang="vi-VN">
                <a:solidFill>
                  <a:srgbClr val="262626"/>
                </a:solidFill>
                <a:latin typeface="Arial"/>
                <a:cs typeface="Arial"/>
              </a:rPr>
              <a:t>hình</a:t>
            </a:r>
            <a:r>
              <a:rPr lang="vi-VN" dirty="0">
                <a:solidFill>
                  <a:srgbClr val="262626"/>
                </a:solidFill>
                <a:latin typeface="Arial"/>
                <a:cs typeface="Arial"/>
              </a:rPr>
              <a:t> </a:t>
            </a:r>
            <a:endParaRPr lang="vi-VN" dirty="0">
              <a:solidFill>
                <a:srgbClr val="262626"/>
              </a:solidFill>
            </a:endParaRPr>
          </a:p>
        </p:txBody>
      </p:sp>
      <p:graphicFrame>
        <p:nvGraphicFramePr>
          <p:cNvPr id="27" name="Chỗ dành sẵn cho Nội dung 2">
            <a:extLst>
              <a:ext uri="{FF2B5EF4-FFF2-40B4-BE49-F238E27FC236}">
                <a16:creationId xmlns:a16="http://schemas.microsoft.com/office/drawing/2014/main" id="{39BC2301-5688-2A4A-3012-B941656EFA11}"/>
              </a:ext>
            </a:extLst>
          </p:cNvPr>
          <p:cNvGraphicFramePr>
            <a:graphicFrameLocks noGrp="1"/>
          </p:cNvGraphicFramePr>
          <p:nvPr>
            <p:ph idx="1"/>
            <p:extLst>
              <p:ext uri="{D42A27DB-BD31-4B8C-83A1-F6EECF244321}">
                <p14:modId xmlns:p14="http://schemas.microsoft.com/office/powerpoint/2010/main" val="2024606843"/>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405743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E6DA5018-BE80-1FAC-0A3D-3EC3BDF52FF4}"/>
              </a:ext>
            </a:extLst>
          </p:cNvPr>
          <p:cNvSpPr>
            <a:spLocks noGrp="1"/>
          </p:cNvSpPr>
          <p:nvPr>
            <p:ph type="title"/>
          </p:nvPr>
        </p:nvSpPr>
        <p:spPr>
          <a:xfrm>
            <a:off x="804421" y="796374"/>
            <a:ext cx="10583158" cy="880027"/>
          </a:xfrm>
        </p:spPr>
        <p:txBody>
          <a:bodyPr>
            <a:normAutofit/>
          </a:bodyPr>
          <a:lstStyle/>
          <a:p>
            <a:r>
              <a:rPr lang="vi-VN" dirty="0">
                <a:solidFill>
                  <a:srgbClr val="FFFFFF"/>
                </a:solidFill>
                <a:latin typeface="Arial"/>
                <a:cs typeface="Arial"/>
              </a:rPr>
              <a:t>Nội dung sản phẩm</a:t>
            </a:r>
          </a:p>
        </p:txBody>
      </p:sp>
      <p:sp>
        <p:nvSpPr>
          <p:cNvPr id="23" name="Rectangle 22">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BE1A11C7-DAAF-2007-E259-FB08C05D43E3}"/>
              </a:ext>
            </a:extLst>
          </p:cNvPr>
          <p:cNvSpPr>
            <a:spLocks noGrp="1"/>
          </p:cNvSpPr>
          <p:nvPr>
            <p:ph idx="1"/>
          </p:nvPr>
        </p:nvSpPr>
        <p:spPr>
          <a:xfrm>
            <a:off x="1295401" y="2612256"/>
            <a:ext cx="9601196" cy="3263612"/>
          </a:xfrm>
        </p:spPr>
        <p:txBody>
          <a:bodyPr>
            <a:normAutofit/>
          </a:bodyPr>
          <a:lstStyle/>
          <a:p>
            <a:r>
              <a:rPr lang="vi-VN" dirty="0">
                <a:latin typeface="Times New Roman"/>
                <a:cs typeface="Times New Roman"/>
              </a:rPr>
              <a:t>Sau khi người dùng đăng kí tài khoản và đăng nhập sẽ được chuyển qua trang dịch vụ để lựa </a:t>
            </a:r>
            <a:r>
              <a:rPr lang="vi-VN" dirty="0" err="1">
                <a:latin typeface="Times New Roman"/>
                <a:cs typeface="Times New Roman"/>
              </a:rPr>
              <a:t>chọn</a:t>
            </a:r>
            <a:r>
              <a:rPr lang="vi-VN" dirty="0">
                <a:latin typeface="Times New Roman"/>
                <a:cs typeface="Times New Roman"/>
              </a:rPr>
              <a:t> </a:t>
            </a:r>
            <a:r>
              <a:rPr lang="vi-VN" dirty="0" err="1">
                <a:latin typeface="Times New Roman"/>
                <a:cs typeface="Times New Roman"/>
              </a:rPr>
              <a:t>và</a:t>
            </a:r>
            <a:r>
              <a:rPr lang="vi-VN" dirty="0">
                <a:latin typeface="Times New Roman"/>
                <a:cs typeface="Times New Roman"/>
              </a:rPr>
              <a:t> </a:t>
            </a:r>
            <a:r>
              <a:rPr lang="vi-VN" dirty="0" err="1">
                <a:latin typeface="Times New Roman"/>
                <a:cs typeface="Times New Roman"/>
              </a:rPr>
              <a:t>chuyển</a:t>
            </a:r>
            <a:r>
              <a:rPr lang="vi-VN" dirty="0">
                <a:latin typeface="Times New Roman"/>
                <a:cs typeface="Times New Roman"/>
              </a:rPr>
              <a:t> </a:t>
            </a:r>
            <a:r>
              <a:rPr lang="vi-VN" dirty="0" err="1">
                <a:latin typeface="Times New Roman"/>
                <a:cs typeface="Times New Roman"/>
              </a:rPr>
              <a:t>đến</a:t>
            </a:r>
            <a:r>
              <a:rPr lang="vi-VN" dirty="0">
                <a:latin typeface="Times New Roman"/>
                <a:cs typeface="Times New Roman"/>
              </a:rPr>
              <a:t> trang thanh toán.</a:t>
            </a:r>
          </a:p>
          <a:p>
            <a:pPr>
              <a:buSzPct val="114999"/>
            </a:pPr>
            <a:r>
              <a:rPr lang="vi-VN" dirty="0">
                <a:latin typeface="Times New Roman"/>
                <a:cs typeface="Times New Roman"/>
              </a:rPr>
              <a:t>Dựa vào gói </a:t>
            </a:r>
            <a:r>
              <a:rPr lang="vi-VN" dirty="0" err="1">
                <a:latin typeface="Times New Roman"/>
                <a:cs typeface="Times New Roman"/>
              </a:rPr>
              <a:t>dịch</a:t>
            </a:r>
            <a:r>
              <a:rPr lang="vi-VN" dirty="0">
                <a:latin typeface="Times New Roman"/>
                <a:cs typeface="Times New Roman"/>
              </a:rPr>
              <a:t> </a:t>
            </a:r>
            <a:r>
              <a:rPr lang="vi-VN" dirty="0" err="1">
                <a:latin typeface="Times New Roman"/>
                <a:cs typeface="Times New Roman"/>
              </a:rPr>
              <a:t>vụ</a:t>
            </a:r>
            <a:r>
              <a:rPr lang="vi-VN" dirty="0">
                <a:latin typeface="Times New Roman"/>
                <a:cs typeface="Times New Roman"/>
              </a:rPr>
              <a:t> đã đăng kí ,người dùng có thể đăng bài và quản lí các căn hộ do mình sở hữu.</a:t>
            </a:r>
          </a:p>
          <a:p>
            <a:pPr>
              <a:buSzPct val="114999"/>
            </a:pPr>
            <a:r>
              <a:rPr lang="vi-VN" dirty="0">
                <a:latin typeface="Times New Roman"/>
                <a:cs typeface="Times New Roman"/>
              </a:rPr>
              <a:t>Người muốn thuê căn hộ sẽ liên hệ với chủ căn hộ bằng thông tin liên lạc có sẵn ở </a:t>
            </a:r>
            <a:r>
              <a:rPr lang="vi-VN" dirty="0" err="1">
                <a:latin typeface="Times New Roman"/>
                <a:cs typeface="Times New Roman"/>
              </a:rPr>
              <a:t>website</a:t>
            </a:r>
            <a:r>
              <a:rPr lang="vi-VN" dirty="0">
                <a:latin typeface="Times New Roman"/>
                <a:cs typeface="Times New Roman"/>
              </a:rPr>
              <a:t>.</a:t>
            </a:r>
          </a:p>
        </p:txBody>
      </p:sp>
    </p:spTree>
    <p:extLst>
      <p:ext uri="{BB962C8B-B14F-4D97-AF65-F5344CB8AC3E}">
        <p14:creationId xmlns:p14="http://schemas.microsoft.com/office/powerpoint/2010/main" val="34980684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C65AB19-C216-5E70-2F7A-8917B908C2A8}"/>
              </a:ext>
            </a:extLst>
          </p:cNvPr>
          <p:cNvSpPr>
            <a:spLocks noGrp="1"/>
          </p:cNvSpPr>
          <p:nvPr>
            <p:ph type="title"/>
          </p:nvPr>
        </p:nvSpPr>
        <p:spPr>
          <a:xfrm>
            <a:off x="1295402" y="982132"/>
            <a:ext cx="9601196" cy="1303867"/>
          </a:xfrm>
        </p:spPr>
        <p:txBody>
          <a:bodyPr>
            <a:normAutofit/>
          </a:bodyPr>
          <a:lstStyle/>
          <a:p>
            <a:r>
              <a:rPr lang="vi-VN">
                <a:solidFill>
                  <a:srgbClr val="262626"/>
                </a:solidFill>
                <a:latin typeface="Arial"/>
                <a:cs typeface="Arial"/>
              </a:rPr>
              <a:t>Phần đã hoàn thành</a:t>
            </a:r>
            <a:endParaRPr lang="vi-VN">
              <a:solidFill>
                <a:srgbClr val="262626"/>
              </a:solidFill>
            </a:endParaRPr>
          </a:p>
        </p:txBody>
      </p:sp>
      <p:graphicFrame>
        <p:nvGraphicFramePr>
          <p:cNvPr id="16" name="Chỗ dành sẵn cho Nội dung 2">
            <a:extLst>
              <a:ext uri="{FF2B5EF4-FFF2-40B4-BE49-F238E27FC236}">
                <a16:creationId xmlns:a16="http://schemas.microsoft.com/office/drawing/2014/main" id="{5D85C619-1C03-15BB-02EB-D5B87D122D9E}"/>
              </a:ext>
            </a:extLst>
          </p:cNvPr>
          <p:cNvGraphicFramePr>
            <a:graphicFrameLocks noGrp="1"/>
          </p:cNvGraphicFramePr>
          <p:nvPr>
            <p:ph idx="1"/>
            <p:extLst>
              <p:ext uri="{D42A27DB-BD31-4B8C-83A1-F6EECF244321}">
                <p14:modId xmlns:p14="http://schemas.microsoft.com/office/powerpoint/2010/main" val="1155250479"/>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342078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73DAE86-BCF5-A60E-935C-7B10D0A18297}"/>
              </a:ext>
            </a:extLst>
          </p:cNvPr>
          <p:cNvSpPr>
            <a:spLocks noGrp="1"/>
          </p:cNvSpPr>
          <p:nvPr>
            <p:ph type="title"/>
          </p:nvPr>
        </p:nvSpPr>
        <p:spPr>
          <a:xfrm>
            <a:off x="1295402" y="982132"/>
            <a:ext cx="9601196" cy="1303867"/>
          </a:xfrm>
        </p:spPr>
        <p:txBody>
          <a:bodyPr>
            <a:normAutofit/>
          </a:bodyPr>
          <a:lstStyle/>
          <a:p>
            <a:r>
              <a:rPr lang="vi-VN">
                <a:solidFill>
                  <a:srgbClr val="262626"/>
                </a:solidFill>
                <a:latin typeface="Arial"/>
                <a:cs typeface="Arial"/>
              </a:rPr>
              <a:t>Phần chưa hoàn thiện</a:t>
            </a:r>
            <a:endParaRPr lang="vi-VN">
              <a:solidFill>
                <a:srgbClr val="262626"/>
              </a:solidFill>
            </a:endParaRPr>
          </a:p>
        </p:txBody>
      </p:sp>
      <p:graphicFrame>
        <p:nvGraphicFramePr>
          <p:cNvPr id="16" name="Chỗ dành sẵn cho Nội dung 2">
            <a:extLst>
              <a:ext uri="{FF2B5EF4-FFF2-40B4-BE49-F238E27FC236}">
                <a16:creationId xmlns:a16="http://schemas.microsoft.com/office/drawing/2014/main" id="{67841501-0109-551E-E721-8F2399AEFBB8}"/>
              </a:ext>
            </a:extLst>
          </p:cNvPr>
          <p:cNvGraphicFramePr>
            <a:graphicFrameLocks noGrp="1"/>
          </p:cNvGraphicFramePr>
          <p:nvPr>
            <p:ph idx="1"/>
            <p:extLst>
              <p:ext uri="{D42A27DB-BD31-4B8C-83A1-F6EECF244321}">
                <p14:modId xmlns:p14="http://schemas.microsoft.com/office/powerpoint/2010/main" val="2970487112"/>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6536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76" name="Picture 75">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7" name="Rectangle 76">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8" name="Picture 77">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79" name="Picture 78">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êu đề 1">
            <a:extLst>
              <a:ext uri="{FF2B5EF4-FFF2-40B4-BE49-F238E27FC236}">
                <a16:creationId xmlns:a16="http://schemas.microsoft.com/office/drawing/2014/main" id="{C305DC89-9F0A-196E-7BAA-D40F8110B935}"/>
              </a:ext>
            </a:extLst>
          </p:cNvPr>
          <p:cNvSpPr>
            <a:spLocks noGrp="1"/>
          </p:cNvSpPr>
          <p:nvPr>
            <p:ph type="title"/>
          </p:nvPr>
        </p:nvSpPr>
        <p:spPr>
          <a:xfrm>
            <a:off x="7535825" y="982132"/>
            <a:ext cx="3360772" cy="1303867"/>
          </a:xfrm>
        </p:spPr>
        <p:txBody>
          <a:bodyPr vert="horz" lIns="91440" tIns="45720" rIns="91440" bIns="45720" rtlCol="0" anchor="ctr">
            <a:normAutofit/>
          </a:bodyPr>
          <a:lstStyle/>
          <a:p>
            <a:r>
              <a:rPr lang="en-US">
                <a:solidFill>
                  <a:srgbClr val="262626"/>
                </a:solidFill>
              </a:rPr>
              <a:t>Usecase</a:t>
            </a:r>
          </a:p>
        </p:txBody>
      </p:sp>
      <p:sp>
        <p:nvSpPr>
          <p:cNvPr id="81" name="Rectangle 80">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5">
            <a:extLst>
              <a:ext uri="{FF2B5EF4-FFF2-40B4-BE49-F238E27FC236}">
                <a16:creationId xmlns:a16="http://schemas.microsoft.com/office/drawing/2014/main" id="{3DB5C71C-239D-98CD-1D7A-28EFF9C2A6F5}"/>
              </a:ext>
            </a:extLst>
          </p:cNvPr>
          <p:cNvPicPr>
            <a:picLocks noGrp="1" noChangeAspect="1"/>
          </p:cNvPicPr>
          <p:nvPr>
            <p:ph idx="1"/>
          </p:nvPr>
        </p:nvPicPr>
        <p:blipFill>
          <a:blip r:embed="rId5"/>
          <a:stretch>
            <a:fillRect/>
          </a:stretch>
        </p:blipFill>
        <p:spPr>
          <a:xfrm>
            <a:off x="1092517" y="2006600"/>
            <a:ext cx="5902916" cy="2806700"/>
          </a:xfrm>
          <a:prstGeom prst="rect">
            <a:avLst/>
          </a:prstGeom>
        </p:spPr>
      </p:pic>
      <p:cxnSp>
        <p:nvCxnSpPr>
          <p:cNvPr id="83" name="Straight Connector 82">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Hộp Văn bản 5">
            <a:extLst>
              <a:ext uri="{FF2B5EF4-FFF2-40B4-BE49-F238E27FC236}">
                <a16:creationId xmlns:a16="http://schemas.microsoft.com/office/drawing/2014/main" id="{F5F51D81-43CD-BB08-8E1F-DEB7A20B52FE}"/>
              </a:ext>
            </a:extLst>
          </p:cNvPr>
          <p:cNvSpPr txBox="1"/>
          <p:nvPr/>
        </p:nvSpPr>
        <p:spPr>
          <a:xfrm>
            <a:off x="7535824" y="2556932"/>
            <a:ext cx="3360771" cy="331893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20000"/>
              </a:spcBef>
              <a:spcAft>
                <a:spcPts val="600"/>
              </a:spcAft>
              <a:buClr>
                <a:schemeClr val="accent1"/>
              </a:buClr>
              <a:buSzPct val="115000"/>
              <a:buFont typeface="Arial"/>
              <a:buChar char="•"/>
            </a:pPr>
            <a:r>
              <a:rPr lang="en-US" dirty="0">
                <a:solidFill>
                  <a:srgbClr val="262626"/>
                </a:solidFill>
              </a:rPr>
              <a:t>Bao gồm </a:t>
            </a:r>
            <a:r>
              <a:rPr lang="en-US" dirty="0" err="1">
                <a:solidFill>
                  <a:srgbClr val="262626"/>
                </a:solidFill>
              </a:rPr>
              <a:t>hai</a:t>
            </a:r>
            <a:r>
              <a:rPr lang="en-US" dirty="0">
                <a:solidFill>
                  <a:srgbClr val="262626"/>
                </a:solidFill>
              </a:rPr>
              <a:t> bên: Owner và Manager</a:t>
            </a:r>
          </a:p>
        </p:txBody>
      </p:sp>
    </p:spTree>
    <p:extLst>
      <p:ext uri="{BB962C8B-B14F-4D97-AF65-F5344CB8AC3E}">
        <p14:creationId xmlns:p14="http://schemas.microsoft.com/office/powerpoint/2010/main" val="69114195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êu đề 1">
            <a:extLst>
              <a:ext uri="{FF2B5EF4-FFF2-40B4-BE49-F238E27FC236}">
                <a16:creationId xmlns:a16="http://schemas.microsoft.com/office/drawing/2014/main" id="{73088CC7-5050-A4A0-D31C-E5F4AFB68CA4}"/>
              </a:ext>
            </a:extLst>
          </p:cNvPr>
          <p:cNvSpPr>
            <a:spLocks noGrp="1"/>
          </p:cNvSpPr>
          <p:nvPr>
            <p:ph type="title"/>
          </p:nvPr>
        </p:nvSpPr>
        <p:spPr>
          <a:xfrm>
            <a:off x="952108" y="954756"/>
            <a:ext cx="2730414" cy="4946003"/>
          </a:xfrm>
        </p:spPr>
        <p:txBody>
          <a:bodyPr>
            <a:normAutofit/>
          </a:bodyPr>
          <a:lstStyle/>
          <a:p>
            <a:r>
              <a:rPr lang="vi-VN" dirty="0" err="1">
                <a:solidFill>
                  <a:srgbClr val="FFFFFF"/>
                </a:solidFill>
                <a:latin typeface="Arial"/>
                <a:cs typeface="Arial"/>
              </a:rPr>
              <a:t>Database</a:t>
            </a:r>
            <a:endParaRPr lang="vi-VN" dirty="0" err="1">
              <a:solidFill>
                <a:srgbClr val="FFFFFF"/>
              </a:solidFill>
            </a:endParaRP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0949CC1E-6D38-5FF0-B090-2F0B0DC9C931}"/>
              </a:ext>
            </a:extLst>
          </p:cNvPr>
          <p:cNvSpPr>
            <a:spLocks noGrp="1"/>
          </p:cNvSpPr>
          <p:nvPr>
            <p:ph idx="1"/>
          </p:nvPr>
        </p:nvSpPr>
        <p:spPr/>
        <p:txBody>
          <a:bodyPr/>
          <a:lstStyle/>
          <a:p>
            <a:endParaRPr lang="vi-VN"/>
          </a:p>
        </p:txBody>
      </p:sp>
      <p:pic>
        <p:nvPicPr>
          <p:cNvPr id="5" name="Picture 4">
            <a:extLst>
              <a:ext uri="{FF2B5EF4-FFF2-40B4-BE49-F238E27FC236}">
                <a16:creationId xmlns:a16="http://schemas.microsoft.com/office/drawing/2014/main" id="{16C235F2-24C4-45BE-167E-EEA64B2C04AA}"/>
              </a:ext>
            </a:extLst>
          </p:cNvPr>
          <p:cNvPicPr>
            <a:picLocks noChangeAspect="1"/>
          </p:cNvPicPr>
          <p:nvPr/>
        </p:nvPicPr>
        <p:blipFill>
          <a:blip r:embed="rId3"/>
          <a:stretch>
            <a:fillRect/>
          </a:stretch>
        </p:blipFill>
        <p:spPr>
          <a:xfrm>
            <a:off x="4644328" y="0"/>
            <a:ext cx="7542385" cy="6858000"/>
          </a:xfrm>
          <a:prstGeom prst="rect">
            <a:avLst/>
          </a:prstGeom>
        </p:spPr>
      </p:pic>
    </p:spTree>
    <p:extLst>
      <p:ext uri="{BB962C8B-B14F-4D97-AF65-F5344CB8AC3E}">
        <p14:creationId xmlns:p14="http://schemas.microsoft.com/office/powerpoint/2010/main" val="2784887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êu đề 1">
            <a:extLst>
              <a:ext uri="{FF2B5EF4-FFF2-40B4-BE49-F238E27FC236}">
                <a16:creationId xmlns:a16="http://schemas.microsoft.com/office/drawing/2014/main" id="{EDC33548-FC3A-F32C-ED47-2AFD38FD920F}"/>
              </a:ext>
            </a:extLst>
          </p:cNvPr>
          <p:cNvSpPr>
            <a:spLocks noGrp="1"/>
          </p:cNvSpPr>
          <p:nvPr>
            <p:ph type="title"/>
          </p:nvPr>
        </p:nvSpPr>
        <p:spPr>
          <a:xfrm>
            <a:off x="952108" y="954756"/>
            <a:ext cx="2730414" cy="4946003"/>
          </a:xfrm>
        </p:spPr>
        <p:txBody>
          <a:bodyPr>
            <a:normAutofit/>
          </a:bodyPr>
          <a:lstStyle/>
          <a:p>
            <a:r>
              <a:rPr lang="vi-VN" dirty="0" err="1">
                <a:solidFill>
                  <a:srgbClr val="FFFFFF"/>
                </a:solidFill>
                <a:latin typeface="Arial"/>
                <a:cs typeface="Arial"/>
              </a:rPr>
              <a:t>FlowChart</a:t>
            </a:r>
            <a:br>
              <a:rPr lang="vi-VN" dirty="0">
                <a:solidFill>
                  <a:srgbClr val="FFFFFF"/>
                </a:solidFill>
                <a:latin typeface="Arial"/>
                <a:cs typeface="Arial"/>
              </a:rPr>
            </a:br>
            <a:r>
              <a:rPr lang="vi-VN" dirty="0" err="1">
                <a:solidFill>
                  <a:srgbClr val="FFFFFF"/>
                </a:solidFill>
                <a:latin typeface="Arial"/>
                <a:cs typeface="Arial"/>
              </a:rPr>
              <a:t>User</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4">
            <a:extLst>
              <a:ext uri="{FF2B5EF4-FFF2-40B4-BE49-F238E27FC236}">
                <a16:creationId xmlns:a16="http://schemas.microsoft.com/office/drawing/2014/main" id="{F971FC50-D644-F086-5C85-1172E3768AFD}"/>
              </a:ext>
            </a:extLst>
          </p:cNvPr>
          <p:cNvPicPr>
            <a:picLocks noGrp="1" noChangeAspect="1"/>
          </p:cNvPicPr>
          <p:nvPr>
            <p:ph idx="1"/>
          </p:nvPr>
        </p:nvPicPr>
        <p:blipFill>
          <a:blip r:embed="rId3"/>
          <a:stretch>
            <a:fillRect/>
          </a:stretch>
        </p:blipFill>
        <p:spPr>
          <a:xfrm>
            <a:off x="6276381" y="143593"/>
            <a:ext cx="4293533" cy="6568327"/>
          </a:xfrm>
        </p:spPr>
      </p:pic>
    </p:spTree>
    <p:extLst>
      <p:ext uri="{BB962C8B-B14F-4D97-AF65-F5344CB8AC3E}">
        <p14:creationId xmlns:p14="http://schemas.microsoft.com/office/powerpoint/2010/main" val="6552733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Madison</Template>
  <TotalTime>376</TotalTime>
  <Words>293</Words>
  <Application>Microsoft Office PowerPoint</Application>
  <PresentationFormat>Widescreen</PresentationFormat>
  <Paragraphs>41</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Candara</vt:lpstr>
      <vt:lpstr>Garamond</vt:lpstr>
      <vt:lpstr>Times New Roman</vt:lpstr>
      <vt:lpstr>Organic</vt:lpstr>
      <vt:lpstr>Nhóm 2</vt:lpstr>
      <vt:lpstr>Giới thiệu thành viên:</vt:lpstr>
      <vt:lpstr>Giới thiệu mô hình </vt:lpstr>
      <vt:lpstr>Nội dung sản phẩm</vt:lpstr>
      <vt:lpstr>Phần đã hoàn thành</vt:lpstr>
      <vt:lpstr>Phần chưa hoàn thiện</vt:lpstr>
      <vt:lpstr>Usecase</vt:lpstr>
      <vt:lpstr>Database</vt:lpstr>
      <vt:lpstr>FlowChart User</vt:lpstr>
      <vt:lpstr>FlowChart Admin</vt:lpstr>
      <vt:lpstr>Bài học chúng em nhận được</vt:lpstr>
      <vt:lpstr>Những công nghệ đã sử dụng</vt:lpstr>
      <vt:lpstr>Cảm ơn thầy và các bạn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lastModifiedBy>Thành Đỗ</cp:lastModifiedBy>
  <cp:revision>362</cp:revision>
  <dcterms:created xsi:type="dcterms:W3CDTF">2022-11-01T11:27:55Z</dcterms:created>
  <dcterms:modified xsi:type="dcterms:W3CDTF">2022-11-20T04:29:30Z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