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4" r:id="rId4"/>
    <p:sldId id="258" r:id="rId5"/>
    <p:sldId id="257" r:id="rId6"/>
    <p:sldId id="256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정상" id="{E13BFF86-6686-4C4F-9C2A-4EF97D1C8C17}">
          <p14:sldIdLst>
            <p14:sldId id="260"/>
            <p14:sldId id="259"/>
            <p14:sldId id="264"/>
          </p14:sldIdLst>
        </p14:section>
        <p14:section name="3번 모터 고장" id="{AD400AB2-68F0-4EB7-B732-456279C45715}">
          <p14:sldIdLst>
            <p14:sldId id="258"/>
            <p14:sldId id="257"/>
            <p14:sldId id="256"/>
          </p14:sldIdLst>
        </p14:section>
        <p14:section name="5번 모터 고장" id="{8D9469DA-D3AF-4CD6-BC98-0FB112954D65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F4EBF-3E10-4004-BC8F-325587DF9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49DB1-E6AE-49F9-86A0-E1866D3DD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B4E3F-1FC7-43E2-9AD6-262A42B2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8CD5C-F9F6-4D57-9881-97120F45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533E5-4370-4037-AA22-9A29AC88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6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5F5D-3E58-4D88-AA08-EFD18F7E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27799C-C707-402F-B438-E0163E670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FD229-511D-419D-8E57-81CEBD19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36F11-8E88-4A80-9A67-C462CE89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01D0A-F77E-4B47-AC8F-3F51C3E6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4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1A4A4-091F-4AF2-86D4-0AAB093AB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C092CE-BBFE-400F-9F1A-730417446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CB515-E476-4EA2-8BE4-B279F31C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74AD7-A4B2-4A2A-965A-960128C8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687F2-21C3-47CE-AC46-06A2E313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64D99-2CF4-4676-8A1E-09E11948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2ADB4-FFF3-48AF-B97A-9FA8F4D9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C0BF7-1B21-45C2-BF63-BAC9A62A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AEDAD-46FA-47F0-B9AF-0F94F669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1A053-B9C6-406D-A711-9A01DC6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1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5DE60-D935-43AF-9D6C-220B992C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08EBC-6FA4-4B13-A0DA-B91FA2291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6199A-A129-461F-AFD4-C19CD92F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DBDCD-4CC9-432A-901E-3C67915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B7D10-6878-4BBB-9F42-CBC02749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5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51CC9-5300-4668-9421-E34EB7F6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865C0-B614-42EA-855D-A26F48F38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F91B25-D7D5-4165-8C0A-968A6AC80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1C3CA-9D61-477F-8C3E-4085CF5D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C655C-5F43-47B1-B110-D90EC69E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D1E17-5CA5-4C58-B2B0-45D13FBB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4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0CBFC-476D-48DA-9396-9DC2D541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46CAD-D77E-411A-B194-611E13BD7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DCCC5-1CE7-43F4-B29D-C8FBD1A80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F7BED1-CDA5-4132-9BDF-4E4360CB6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2CA3B0-7833-47EE-9185-4A5DE30EE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3890FB-595C-4E13-9134-0F99F44F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D1822D-CD2D-478A-926C-A36BC7B6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8EBA5C-DFFA-4A72-9937-38A2D144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0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B21A8-9148-4697-A1F7-6EE49F50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0CF5A-EFAF-4787-9729-C4D6FD6C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5560C6-D8FB-40B2-8D54-87B38AC6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E8C261-9F38-4689-BAAC-74DBFDA5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9EEAA7-2C63-40A4-A349-E6C1554C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BFA60-2A39-414E-8265-0DDFB10E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F79023-E6BB-4330-9A71-06A2ACB0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110BA-E194-4EDC-A50F-EC663016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A2805-8B20-448F-8A75-CE33D4E8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2CCBD-B394-46B5-96AA-24A583C6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012B62-BBBC-48D3-820E-67529946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C074F-6E9D-4054-9532-511FD273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E41A8-D817-4A97-A89F-BD2A56C1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4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F94FA-A372-4512-89BA-2512F749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B5697-603D-4BAD-82AD-3CD95AD42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805BA-0EF1-41BE-96A8-34729F4C0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BF502-92F7-4568-A609-009BD677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A5D09-0A13-4853-A6BB-477B1896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2BFE7-E556-4689-A191-4B57A8BC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6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9ED49C-BAAD-4201-914A-FA947482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9557B-16C1-4491-B77D-6629AA5D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3B991-24B4-43DE-B927-AA16FCAF7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B9C4-F103-4C0F-A6DD-3D13D3E16FE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D5622-40B3-4EEF-A711-2B974B078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8EA7B-2664-463E-9E16-5D84B6DC9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4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바람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정상상태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AB5F2A-13DC-4BC1-A6B9-E14212D40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9" b="2715"/>
          <a:stretch/>
        </p:blipFill>
        <p:spPr>
          <a:xfrm>
            <a:off x="7396027" y="2550794"/>
            <a:ext cx="4795972" cy="43072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C5D111-2908-4F4B-B144-F89932A2A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68" b="6003"/>
          <a:stretch/>
        </p:blipFill>
        <p:spPr>
          <a:xfrm>
            <a:off x="5053286" y="425587"/>
            <a:ext cx="6021699" cy="21252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B985B0-3176-4EB6-926F-41E1E96E27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86" b="4254"/>
          <a:stretch/>
        </p:blipFill>
        <p:spPr>
          <a:xfrm>
            <a:off x="0" y="2757198"/>
            <a:ext cx="7396027" cy="3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5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ko-KR" altLang="en-US" dirty="0"/>
              <a:t>정상상태</a:t>
            </a:r>
            <a:endParaRPr lang="en-US" altLang="ko-KR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57D6786-AEFD-435A-AA3D-89F5460D4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60" b="6530"/>
          <a:stretch/>
        </p:blipFill>
        <p:spPr>
          <a:xfrm>
            <a:off x="5053285" y="425586"/>
            <a:ext cx="6021699" cy="215089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5FF0F53-D606-452A-9FCD-AB64909E64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57" b="3166"/>
          <a:stretch/>
        </p:blipFill>
        <p:spPr>
          <a:xfrm>
            <a:off x="7386705" y="2576483"/>
            <a:ext cx="4803210" cy="42815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E515FC-EB98-4275-9896-2FEF474CC3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86" b="4101"/>
          <a:stretch/>
        </p:blipFill>
        <p:spPr>
          <a:xfrm>
            <a:off x="0" y="2757196"/>
            <a:ext cx="7386704" cy="34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6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ko-KR" altLang="en-US" dirty="0"/>
              <a:t>정상상태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1021DC-3EBE-48A8-AEF6-52789E4BF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39" b="4101"/>
          <a:stretch/>
        </p:blipFill>
        <p:spPr>
          <a:xfrm>
            <a:off x="0" y="2757195"/>
            <a:ext cx="7386704" cy="34415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C4284C-AFE4-4349-B7BC-17982612F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40" b="2985"/>
          <a:stretch/>
        </p:blipFill>
        <p:spPr>
          <a:xfrm>
            <a:off x="7386704" y="2576482"/>
            <a:ext cx="4803211" cy="42815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A1D011-AAEE-4748-AE0A-B3046842E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939" b="6381"/>
          <a:stretch/>
        </p:blipFill>
        <p:spPr>
          <a:xfrm>
            <a:off x="5053285" y="425585"/>
            <a:ext cx="6021699" cy="21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5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모터 </a:t>
            </a:r>
            <a:r>
              <a:rPr lang="en-US" altLang="ko-KR" dirty="0"/>
              <a:t>0.0 </a:t>
            </a:r>
            <a:r>
              <a:rPr lang="ko-KR" altLang="en-US" dirty="0"/>
              <a:t>고장 </a:t>
            </a:r>
            <a:r>
              <a:rPr lang="en-US" altLang="ko-KR" dirty="0"/>
              <a:t>85</a:t>
            </a:r>
            <a:r>
              <a:rPr lang="ko-KR" altLang="en-US" dirty="0"/>
              <a:t>초 인가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EA8A533-8C5D-48F6-98F0-F59AB053C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19" b="7109"/>
          <a:stretch/>
        </p:blipFill>
        <p:spPr>
          <a:xfrm>
            <a:off x="5053287" y="425586"/>
            <a:ext cx="6021699" cy="21695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A692D9B-A271-437B-ACFD-2A976B5DBF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93" b="2869"/>
          <a:stretch/>
        </p:blipFill>
        <p:spPr>
          <a:xfrm>
            <a:off x="7440550" y="2595153"/>
            <a:ext cx="4751450" cy="42628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AA02CF-8576-4EB4-9DEA-FDFD4268BF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81" b="4102"/>
          <a:stretch/>
        </p:blipFill>
        <p:spPr>
          <a:xfrm>
            <a:off x="0" y="2700848"/>
            <a:ext cx="7440550" cy="3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모터 </a:t>
            </a:r>
            <a:r>
              <a:rPr lang="en-US" altLang="ko-KR" dirty="0"/>
              <a:t>0.2 </a:t>
            </a:r>
            <a:r>
              <a:rPr lang="ko-KR" altLang="en-US" dirty="0"/>
              <a:t>고장 </a:t>
            </a:r>
            <a:r>
              <a:rPr lang="en-US" altLang="ko-KR" dirty="0"/>
              <a:t>85</a:t>
            </a:r>
            <a:r>
              <a:rPr lang="ko-KR" altLang="en-US" dirty="0"/>
              <a:t>초 인가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3EBEA8D-4CA5-489D-A17E-412837F45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82" b="3336"/>
          <a:stretch/>
        </p:blipFill>
        <p:spPr>
          <a:xfrm>
            <a:off x="7421795" y="2605644"/>
            <a:ext cx="4770204" cy="42523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0EEC2C2-C255-4E05-812A-49677FEB6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97" b="6528"/>
          <a:stretch/>
        </p:blipFill>
        <p:spPr>
          <a:xfrm>
            <a:off x="5053287" y="365760"/>
            <a:ext cx="6021699" cy="21390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F6FB55-1378-4959-830C-0E1A9FA85C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81" b="4102"/>
          <a:stretch/>
        </p:blipFill>
        <p:spPr>
          <a:xfrm>
            <a:off x="0" y="2700848"/>
            <a:ext cx="7440550" cy="3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3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모터 </a:t>
            </a:r>
            <a:r>
              <a:rPr lang="en-US" altLang="ko-KR" dirty="0"/>
              <a:t>0.4 </a:t>
            </a:r>
            <a:r>
              <a:rPr lang="ko-KR" altLang="en-US" dirty="0"/>
              <a:t>고장 </a:t>
            </a:r>
            <a:r>
              <a:rPr lang="en-US" altLang="ko-KR" dirty="0"/>
              <a:t>85</a:t>
            </a:r>
            <a:r>
              <a:rPr lang="ko-KR" altLang="en-US" dirty="0"/>
              <a:t>초 인가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32D63A-EC41-4BFA-B5EA-7E22ECC39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92" b="3126"/>
          <a:stretch/>
        </p:blipFill>
        <p:spPr>
          <a:xfrm>
            <a:off x="7400940" y="2587052"/>
            <a:ext cx="4791060" cy="42709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75768D-1724-4D8E-8959-EEB0EE476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96" b="6051"/>
          <a:stretch/>
        </p:blipFill>
        <p:spPr>
          <a:xfrm>
            <a:off x="5053287" y="449654"/>
            <a:ext cx="6021699" cy="20551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0044FA-9F59-4A6E-AB28-D263130A32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81" b="4102"/>
          <a:stretch/>
        </p:blipFill>
        <p:spPr>
          <a:xfrm>
            <a:off x="0" y="2700848"/>
            <a:ext cx="7440550" cy="3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2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번 모터 </a:t>
            </a:r>
            <a:r>
              <a:rPr lang="en-US" altLang="ko-KR" dirty="0"/>
              <a:t>0.0 </a:t>
            </a:r>
            <a:r>
              <a:rPr lang="ko-KR" altLang="en-US" dirty="0"/>
              <a:t>고장 </a:t>
            </a:r>
            <a:r>
              <a:rPr lang="en-US" altLang="ko-KR" dirty="0"/>
              <a:t>85</a:t>
            </a:r>
            <a:r>
              <a:rPr lang="ko-KR" altLang="en-US" dirty="0"/>
              <a:t>초 인가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A399B3-25E5-4508-8B95-601FFC21E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75" b="2920"/>
          <a:stretch/>
        </p:blipFill>
        <p:spPr>
          <a:xfrm>
            <a:off x="7400940" y="2595152"/>
            <a:ext cx="4791060" cy="42628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D563F1-D039-46B5-8C06-BE1F2D7DC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17" b="6154"/>
          <a:stretch/>
        </p:blipFill>
        <p:spPr>
          <a:xfrm>
            <a:off x="5053287" y="425586"/>
            <a:ext cx="6021699" cy="21695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33430D-54BD-4784-AACA-809723B46D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81" b="4102"/>
          <a:stretch/>
        </p:blipFill>
        <p:spPr>
          <a:xfrm>
            <a:off x="0" y="2700848"/>
            <a:ext cx="7440550" cy="3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4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번 모터 </a:t>
            </a:r>
            <a:r>
              <a:rPr lang="en-US" altLang="ko-KR" dirty="0"/>
              <a:t>0.2 </a:t>
            </a:r>
            <a:r>
              <a:rPr lang="ko-KR" altLang="en-US" dirty="0"/>
              <a:t>고장 </a:t>
            </a:r>
            <a:r>
              <a:rPr lang="en-US" altLang="ko-KR" dirty="0"/>
              <a:t>85</a:t>
            </a:r>
            <a:r>
              <a:rPr lang="ko-KR" altLang="en-US" dirty="0"/>
              <a:t>초 인가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B33E17-6D61-43AE-8182-C020A4236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13" b="2920"/>
          <a:stretch/>
        </p:blipFill>
        <p:spPr>
          <a:xfrm>
            <a:off x="7398283" y="2605644"/>
            <a:ext cx="4793716" cy="42523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2894F4-32EC-4217-9734-A95035F37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64" b="6154"/>
          <a:stretch/>
        </p:blipFill>
        <p:spPr>
          <a:xfrm>
            <a:off x="5035870" y="466564"/>
            <a:ext cx="6021699" cy="21390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334642-7461-4B64-86E0-339176D2E1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81" b="4102"/>
          <a:stretch/>
        </p:blipFill>
        <p:spPr>
          <a:xfrm>
            <a:off x="0" y="2700848"/>
            <a:ext cx="7440550" cy="3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2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번 모터 </a:t>
            </a:r>
            <a:r>
              <a:rPr lang="en-US" altLang="ko-KR" dirty="0"/>
              <a:t>0.4 </a:t>
            </a:r>
            <a:r>
              <a:rPr lang="ko-KR" altLang="en-US" dirty="0"/>
              <a:t>고장 </a:t>
            </a:r>
            <a:r>
              <a:rPr lang="en-US" altLang="ko-KR" dirty="0"/>
              <a:t>85</a:t>
            </a:r>
            <a:r>
              <a:rPr lang="ko-KR" altLang="en-US" dirty="0"/>
              <a:t>초 인가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61A69F-1617-4D23-8633-92BDE95E3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6" b="3636"/>
          <a:stretch/>
        </p:blipFill>
        <p:spPr>
          <a:xfrm>
            <a:off x="7400940" y="2587053"/>
            <a:ext cx="4791060" cy="42709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FDE2EF-926C-4888-A712-228DF88589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90" b="6380"/>
          <a:stretch/>
        </p:blipFill>
        <p:spPr>
          <a:xfrm>
            <a:off x="5053287" y="449654"/>
            <a:ext cx="6021699" cy="2137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C191CB-FEAB-4CAF-BB24-41BBB51BD9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81" b="4102"/>
          <a:stretch/>
        </p:blipFill>
        <p:spPr>
          <a:xfrm>
            <a:off x="0" y="2700848"/>
            <a:ext cx="7440550" cy="3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5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5703</TotalTime>
  <Words>85</Words>
  <Application>Microsoft Office PowerPoint</Application>
  <PresentationFormat>와이드스크린</PresentationFormat>
  <Paragraphs>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박범준</dc:creator>
  <cp:lastModifiedBy>박범준</cp:lastModifiedBy>
  <cp:revision>40</cp:revision>
  <dcterms:created xsi:type="dcterms:W3CDTF">2023-02-23T04:36:33Z</dcterms:created>
  <dcterms:modified xsi:type="dcterms:W3CDTF">2023-03-10T08:10:11Z</dcterms:modified>
</cp:coreProperties>
</file>