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8"/>
  </p:normalViewPr>
  <p:slideViewPr>
    <p:cSldViewPr snapToGrid="0">
      <p:cViewPr varScale="1">
        <p:scale>
          <a:sx n="111" d="100"/>
          <a:sy n="111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BE28-B4E3-F5B1-1462-B28F0977C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6614B-CD53-A89D-246B-AE622A895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4791-E2AF-48D0-627F-0E451597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84855-D27D-A34D-D24D-160AF0F8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83131-0BED-8B93-81D9-1D77A575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5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EBBA-D822-60C9-82B6-68083252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4A5BC-DD4D-1D76-DF7A-68CAA174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B7D5-005E-A647-09F9-DBC88426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A42B-9603-8483-C822-F9ED25FF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C441-AC49-58DB-5452-405C6D0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B9198-A059-BC11-E8B6-06BC1651D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0D163-3B9A-FFD5-1E5D-63CF426E0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8B4B-C9B2-9F1D-14F7-EE29C954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E783-C6F5-C7EB-78F6-FCB2E1F0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94E66-2900-7BF3-C7B6-E7E98A8F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C49E-E93D-CEB3-56C5-2540B0F1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85CC-0A33-7665-8F8A-308AC783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738DC-67D7-B2DD-A040-ACE06186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7B6-FB41-3A7F-3B04-0E07F9D9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A80F-E8C3-1B31-80B6-ED970993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740A-67F0-934F-5E39-D01A459D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B6F35-0427-954B-FDC3-1BB3963A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8B3B-A5FE-0126-FE07-D41E1D60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FCC5-548F-A5E0-E867-CB45C7A5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187A-B725-DB2E-AF04-A1939276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C425-B44A-610C-9BF1-16F793D4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567F-C687-ED7E-B7E9-080F526F8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C0F4-F075-81E5-1A2A-B6F247CA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809F4-7261-EB89-0802-AC91511F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530D-FA8A-41C8-A030-2D32E1AA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2D98A-C2D8-B9D3-6D01-E7A13FEF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3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B519-4272-EA56-8170-7474A891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43BD-F53E-9AB7-6191-EA7B2435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371CF-0857-FEFD-198F-EDCAC40DD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34CFE-4D53-833B-5161-E0E5494A6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77DA8-C00A-762B-A66F-BE437E492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74EEB-1651-2000-CC3D-71E77A88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1A1E5-4521-541B-2583-D7965B9A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CA3DF-99E5-E2C7-804A-F2676A91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6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604F-DB3B-C689-1489-C9846E95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52C36-502B-0EDA-EC49-7D9376D1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8FC91-B966-0055-CF51-492B75F4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A50F2-126B-24F4-3589-444CA964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8D96C-36F7-277B-BA27-FD562C6F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1F1D3-608D-0C9C-A8DA-7760A390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BDC05-6085-077F-D256-05156591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2D1B-D550-9D4C-D337-FBF54A40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4C7-0FC6-D499-8094-34585510F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F2574-09D5-EA93-F48A-59A5D310E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92F16-0A76-0D7C-E612-75A29C21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2757F-D8F8-36CB-05CD-9C026283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4B6B4-DF48-DC6D-B0C4-582C65ED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1776-D169-89C6-9B7F-5CADFC00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EF9D7-6950-F8E2-85D7-D2E0E7BF7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14798-712A-A08F-030F-24BA3096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D774C-9299-F205-891A-63672552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E8C69-BFF5-3CED-3FDA-F8EF61A4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46F4-FE26-15FC-D977-ABC66698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0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E30DA-C347-3648-A356-EFDADE17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F2FF6-9FAB-5684-C1FC-1D270DDFE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A2E3-970C-FEB9-1BBA-940F49E7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C946-D9FF-6548-A577-D2DB6B9CF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A10E-898B-0E7A-C15A-875D5E363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631F7-9964-133A-0505-9281CA5A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A603-4B1E-4E1C-D478-FCE37C84F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the Cold Affect COVID?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B89F8-8B0F-313C-D637-462936BCB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James Yang</a:t>
            </a:r>
          </a:p>
          <a:p>
            <a:r>
              <a:rPr lang="en-US" dirty="0"/>
              <a:t>UW DATA 512</a:t>
            </a:r>
          </a:p>
        </p:txBody>
      </p:sp>
      <p:pic>
        <p:nvPicPr>
          <p:cNvPr id="1026" name="Picture 2" descr="UW Data Science (@uwdatascience) / Twitter">
            <a:extLst>
              <a:ext uri="{FF2B5EF4-FFF2-40B4-BE49-F238E27FC236}">
                <a16:creationId xmlns:a16="http://schemas.microsoft.com/office/drawing/2014/main" id="{2190FF3F-6975-FF0F-DFA6-E9F80B8E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4183"/>
            <a:ext cx="1223817" cy="122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24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A616-2EFF-E426-FEA1-D52A6747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809C-BBD6-C71E-BAF3-35D6E421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difference between the cold itself making a person sick and the cold impacting the rates of disease.</a:t>
            </a:r>
          </a:p>
          <a:p>
            <a:r>
              <a:rPr lang="en-US" dirty="0"/>
              <a:t>We believe that temperature affects the rates for both diseases. (as shown in the hypothesis test)</a:t>
            </a:r>
          </a:p>
          <a:p>
            <a:r>
              <a:rPr lang="en-US" dirty="0"/>
              <a:t>There are many claims that cold temperature itself cannot get a person sick. </a:t>
            </a:r>
          </a:p>
          <a:p>
            <a:r>
              <a:rPr lang="en-US" dirty="0"/>
              <a:t>But it does affect the rates for both a cold and COVID-19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7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3B0A-DEBF-98FC-76D6-2BA8C2FB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expand on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A536-F523-3CEB-BAFE-9F3713CD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18" y="1839479"/>
            <a:ext cx="10515600" cy="4351338"/>
          </a:xfrm>
        </p:spPr>
        <p:txBody>
          <a:bodyPr/>
          <a:lstStyle/>
          <a:p>
            <a:r>
              <a:rPr lang="en-US" dirty="0"/>
              <a:t>There are many external features we could include in the project.</a:t>
            </a:r>
          </a:p>
          <a:p>
            <a:r>
              <a:rPr lang="en-US" dirty="0"/>
              <a:t>Average humidity, wind, AQI (Air quality), etc.</a:t>
            </a:r>
          </a:p>
          <a:p>
            <a:r>
              <a:rPr lang="en-US" dirty="0"/>
              <a:t>Create a forecasting model that predicted future years past COVID-19.</a:t>
            </a:r>
          </a:p>
          <a:p>
            <a:r>
              <a:rPr lang="en-US" dirty="0"/>
              <a:t>Differentiating a “Feels-like” temperature with true temperature. </a:t>
            </a:r>
          </a:p>
        </p:txBody>
      </p:sp>
      <p:pic>
        <p:nvPicPr>
          <p:cNvPr id="4098" name="Picture 2" descr="How to Check the Weather Forecast on Your iPhone">
            <a:extLst>
              <a:ext uri="{FF2B5EF4-FFF2-40B4-BE49-F238E27FC236}">
                <a16:creationId xmlns:a16="http://schemas.microsoft.com/office/drawing/2014/main" id="{E9F314EF-32ED-FB47-1124-6103000A8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49702" r="4838" b="11046"/>
          <a:stretch/>
        </p:blipFill>
        <p:spPr bwMode="auto">
          <a:xfrm>
            <a:off x="4447309" y="4015148"/>
            <a:ext cx="2845087" cy="267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39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683A-19DB-56E8-0747-3F87D222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45EC-2C21-DB8F-B8C9-0DA6EF18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5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FAE8-4E74-D9AE-2A7C-261F45A8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1D906-2AF6-A0F3-F6E4-E27184C5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79" y="1825625"/>
            <a:ext cx="8798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2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FE1E-59EE-B7B3-6F4B-908A10A3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E7933-B37F-E52A-A951-C3A71E61F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95"/>
          <a:stretch/>
        </p:blipFill>
        <p:spPr>
          <a:xfrm>
            <a:off x="2574402" y="1625242"/>
            <a:ext cx="7772400" cy="1009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CE3D5-6E03-BDC9-0516-CB95B0DED2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512"/>
          <a:stretch/>
        </p:blipFill>
        <p:spPr>
          <a:xfrm>
            <a:off x="6738046" y="3429000"/>
            <a:ext cx="5299363" cy="1802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C90F2-D83C-F99D-955D-16047A25A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485" y="2914529"/>
            <a:ext cx="5134899" cy="1308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D8F2D0-47BB-D543-A1CF-636C1E2EE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64" y="4909607"/>
            <a:ext cx="6352309" cy="13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8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694F-7A46-D719-C5BC-E5DB00B3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COVID?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0808-EF1D-D304-9D6A-8551F0CA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Pulled data from:</a:t>
            </a:r>
            <a:br>
              <a:rPr lang="en-US" dirty="0"/>
            </a:br>
            <a:r>
              <a:rPr lang="en-US" dirty="0"/>
              <a:t>Bergen, NJ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B2E6A-A238-2203-3277-A377023F4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73" y="1825625"/>
            <a:ext cx="7772400" cy="1019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C277A-E67E-08D1-A9EB-0DAF0D2B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691" y="2943982"/>
            <a:ext cx="7869382" cy="933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DB80B7-C4EC-9316-39A9-4B7B718F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691" y="4001294"/>
            <a:ext cx="7869382" cy="1088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B15B7-8226-9D24-40A2-CFC67E604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377" y="2907257"/>
            <a:ext cx="20447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6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D786FD6E-78C0-3384-47DA-BAE7D528B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3" y="643467"/>
            <a:ext cx="104620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7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48E5C7A6-CADF-1B26-6933-79E200737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3" y="643467"/>
            <a:ext cx="104620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6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02DC-21E9-D4EB-6C2F-23195F1E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193A8-C4A1-6FE6-52A7-9E0DE9E65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need comparisons between cold/flu and covid-19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Statistical significance to answer whether the coldness of temperature impacts covid-19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a result!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24046-08FF-A77C-5B50-9043A6A7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001294"/>
            <a:ext cx="7772400" cy="17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Chart, scatter chart&#10;&#10;Description automatically generated">
            <a:extLst>
              <a:ext uri="{FF2B5EF4-FFF2-40B4-BE49-F238E27FC236}">
                <a16:creationId xmlns:a16="http://schemas.microsoft.com/office/drawing/2014/main" id="{3EAE37D7-4E5D-61E4-3A40-ADCB7E712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3" y="643467"/>
            <a:ext cx="104620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0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FC95-EA27-950E-FB98-1B589268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compare?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2AAE-3C4C-ABCC-1BE7-D7C9332A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Stats:</a:t>
            </a:r>
          </a:p>
          <a:p>
            <a:pPr lvl="1"/>
            <a:r>
              <a:rPr lang="en-US" dirty="0"/>
              <a:t>For an area of 0.05 (alpha), the Z-score is approximately 1.645. </a:t>
            </a:r>
          </a:p>
          <a:p>
            <a:pPr lvl="1"/>
            <a:r>
              <a:rPr lang="en-US" dirty="0"/>
              <a:t>Claim: Temperature does not affect the rate for both diseases. </a:t>
            </a:r>
          </a:p>
          <a:p>
            <a:pPr marL="457200" lvl="1" indent="0">
              <a:buNone/>
            </a:pPr>
            <a:r>
              <a:rPr lang="en-US" dirty="0"/>
              <a:t>   (</a:t>
            </a:r>
            <a:r>
              <a:rPr lang="el-GR" dirty="0"/>
              <a:t>μ</a:t>
            </a:r>
            <a:r>
              <a:rPr lang="en-US" dirty="0"/>
              <a:t>1 = </a:t>
            </a:r>
            <a:r>
              <a:rPr lang="el-GR" dirty="0"/>
              <a:t>μ</a:t>
            </a:r>
            <a:r>
              <a:rPr lang="en-US" dirty="0"/>
              <a:t>2) given (T1 = T2)</a:t>
            </a:r>
          </a:p>
          <a:p>
            <a:pPr lvl="1"/>
            <a:r>
              <a:rPr lang="en-US" dirty="0"/>
              <a:t>Alternative: Temperature affects the rate for both diseases.</a:t>
            </a:r>
          </a:p>
          <a:p>
            <a:pPr marL="457200" lvl="1" indent="0">
              <a:buNone/>
            </a:pPr>
            <a:r>
              <a:rPr lang="en-US" dirty="0"/>
              <a:t>   (</a:t>
            </a:r>
            <a:r>
              <a:rPr lang="el-GR" dirty="0"/>
              <a:t>μ</a:t>
            </a:r>
            <a:r>
              <a:rPr lang="en-US" dirty="0"/>
              <a:t>1 != </a:t>
            </a:r>
            <a:r>
              <a:rPr lang="el-GR" dirty="0"/>
              <a:t>μ</a:t>
            </a:r>
            <a:r>
              <a:rPr lang="en-US" dirty="0"/>
              <a:t>2) given (T1 = T2)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Z = 220.3 – 199.5 / (188/sqrt(450)) = 2.31</a:t>
            </a:r>
          </a:p>
          <a:p>
            <a:pPr lvl="1"/>
            <a:r>
              <a:rPr lang="en-US" dirty="0"/>
              <a:t>2.31 &gt; 1.645 so we reject the null hypothesis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3BB745-FEB7-D0B7-CA88-B625E7B8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90" y="4338781"/>
            <a:ext cx="15240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2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270</Words>
  <Application>Microsoft Macintosh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Does the Cold Affect COVID?</vt:lpstr>
      <vt:lpstr>Background</vt:lpstr>
      <vt:lpstr>Search Results</vt:lpstr>
      <vt:lpstr>What about COVID?</vt:lpstr>
      <vt:lpstr>PowerPoint Presentation</vt:lpstr>
      <vt:lpstr>PowerPoint Presentation</vt:lpstr>
      <vt:lpstr>So what?</vt:lpstr>
      <vt:lpstr>PowerPoint Presentation</vt:lpstr>
      <vt:lpstr>How do they compare?</vt:lpstr>
      <vt:lpstr>Results</vt:lpstr>
      <vt:lpstr>How do we expand on this?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Cold Affect COVID?</dc:title>
  <dc:creator>Yang, James</dc:creator>
  <cp:lastModifiedBy>Yang, James</cp:lastModifiedBy>
  <cp:revision>4</cp:revision>
  <dcterms:created xsi:type="dcterms:W3CDTF">2022-12-01T20:13:49Z</dcterms:created>
  <dcterms:modified xsi:type="dcterms:W3CDTF">2022-12-01T23:39:47Z</dcterms:modified>
</cp:coreProperties>
</file>