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06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7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08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99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7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8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57977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6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2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64E29E7A-0188-D576-A309-C1C1F9620AC8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8615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500" b="1" dirty="0">
                <a:latin typeface="Arial Rounded MT Bold" panose="020F0704030504030204" pitchFamily="34" charset="0"/>
              </a:rPr>
              <a:t>Predicting customer buying </a:t>
            </a:r>
            <a:r>
              <a:rPr lang="en-US" sz="2500" b="1" dirty="0" err="1">
                <a:latin typeface="Arial Rounded MT Bold" panose="020F0704030504030204" pitchFamily="34" charset="0"/>
              </a:rPr>
              <a:t>behaviour</a:t>
            </a:r>
            <a:endParaRPr lang="en-US" sz="25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86" y="2286790"/>
            <a:ext cx="8011114" cy="12573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495D11-9A1E-A1E0-5834-E7DC3809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61" y="5499104"/>
            <a:ext cx="3854528" cy="12784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274002" y="5210175"/>
            <a:ext cx="565323" cy="831186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98B4C9-810F-E7B6-C6E4-12CE5B33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611" y="1358896"/>
            <a:ext cx="4068156" cy="5029200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We have trained the data set with Random forest classifier model and received:</a:t>
            </a:r>
          </a:p>
          <a:p>
            <a:endParaRPr lang="en-US" sz="2000" b="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ACCURACY of the model : 84.66</a:t>
            </a:r>
          </a:p>
          <a:p>
            <a:r>
              <a:rPr lang="en-US" sz="15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AUC score of the model   : 0.534</a:t>
            </a:r>
          </a:p>
          <a:p>
            <a:endParaRPr lang="en-US" sz="1500" dirty="0"/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 have used all the features given in </a:t>
            </a:r>
            <a:r>
              <a:rPr lang="en-US" sz="1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datset</a:t>
            </a:r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to predict customers buying </a:t>
            </a:r>
            <a:r>
              <a:rPr lang="en-US" sz="1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behaviour</a:t>
            </a:r>
            <a:r>
              <a:rPr lang="en-U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3B11E-4FAB-0DEA-148D-C2D63A3B0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6" t="35830" r="22892" b="9016"/>
          <a:stretch/>
        </p:blipFill>
        <p:spPr>
          <a:xfrm>
            <a:off x="4868833" y="1114425"/>
            <a:ext cx="6506556" cy="46672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AF12BED-A5F4-B38A-CAF6-2C43E0C3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9A012B0-8A60-4D4D-80F3-53304BE6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882086"/>
            <a:ext cx="3045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Rounded MT Bold</vt:lpstr>
      <vt:lpstr>Calibri</vt:lpstr>
      <vt:lpstr>Mylius Modern</vt:lpstr>
      <vt:lpstr>Trebuchet MS</vt:lpstr>
      <vt:lpstr>Wingdings 3</vt:lpstr>
      <vt:lpstr>Section Heading</vt:lpstr>
      <vt:lpstr>Slide Body - Curious Blue (ABBA)</vt:lpstr>
      <vt:lpstr>Facet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chetna dadwal</cp:lastModifiedBy>
  <cp:revision>15</cp:revision>
  <cp:lastPrinted>2022-06-09T07:44:13Z</cp:lastPrinted>
  <dcterms:created xsi:type="dcterms:W3CDTF">2022-02-22T07:39:05Z</dcterms:created>
  <dcterms:modified xsi:type="dcterms:W3CDTF">2024-01-21T07:28:21Z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