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FF"/>
    <a:srgbClr val="46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CB5B-5CA9-515B-18E4-EC9CEA6C0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6B836-3106-CF51-0581-1313A1F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E7BB-506F-FD6B-E88C-4278D9F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5CE4-D700-B3C9-889B-B949E78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8568-C210-200D-3806-53741AB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109C-04A2-F76E-C5F2-13A84635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36B8C-B9E2-C2C6-CD84-CCB36B5C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2BD5-0C0B-5A93-BF5B-931DAE94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A835-2912-D612-D9F8-9FBBF609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7E10-688E-23B3-AAA7-266FA02D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3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A48BD-7F04-0F4F-9913-A45B2624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FFA27-85C4-9B31-2C78-8EEFBA5E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B73C-F3D9-CBCB-C692-8A7B480E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606B-0F1A-F421-8588-BEF62D05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70C5-6E3F-C6D2-400C-8A6B0957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2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69EB-DF1F-42A7-B905-53E8FCFA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7CDE-051D-8462-02DC-1B16144B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E68E-9ECF-1D77-EA02-68A2F074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18B6-3725-FBF8-2184-ECDC2657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AFF1-50A1-E34B-0418-EC684460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A65A-2F91-B3A1-9700-E70E13D4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C928B-1124-4154-B821-687EC0A7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1D86-6FAF-7CF6-EBCC-6859BB18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E119-2DB5-EE93-A877-3CE9DA8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BA55-DFBA-8A16-BC36-00B31DA1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6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4659-823A-D983-EA03-97BC0F70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F346-D6D3-B705-F1DD-DD0805486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9FA0C-D4DF-E87B-FA2E-F9A3458C9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BA85-37B0-2E71-4AD9-1917214A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D5673-7951-3110-04B9-B506A3A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9003F-E980-E4D8-AC4B-86C32111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3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64A2-D612-2793-36CE-848B04A2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54EA2-34B0-E6AC-5121-317559E2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5FF5C-4211-8A96-ABAC-200F8AEB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B9F1A-193D-F706-B97F-31A6E9DE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A5C5E-8AE2-B6D5-A964-15BC0606B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CC70B-6D0A-2853-3F65-B258F1FE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747A0-6BBF-2263-F7CC-81305957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43C54-A291-879C-61A3-253A4779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19F0-C85C-7841-B2B8-DC1F2146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C1B3D-BB78-3EC1-6002-ADB47458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3EC8D-90BA-2B0D-358D-D9ACBD85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B957-7414-9CBB-3233-D8608D09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6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BEE85-B113-A493-42A7-223D9EA2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5FF61-F481-3083-5903-CFDCFA83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AC967-3947-7405-3113-8591DE64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8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4673-B9B3-5CC1-75D0-DED86D94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ECA8-BBF8-05B7-C485-B9BEC4F9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8CA9B-11D4-6325-C2EF-938697C8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89620-3F63-7563-94F3-60E7D40E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B857C-C055-5F3D-58A7-D8B1E476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AAE9-2F30-76C6-3DDD-C251EA45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1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209B-7428-B9A3-4ECF-C9D0F052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58255-A479-CB03-57A9-85ADB81C8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7C4E7-2C55-4998-8ABB-7DAF2CACD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05E65-FC86-ED0B-8117-0AAB6AE6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1C77-ACEF-B649-9DB8-D06FFDDD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266F-FCC0-C380-1F1A-0FCF2993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ADE13-8D81-CBC1-AD70-EEF63686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E2B84-AD91-44FA-89AE-408E7446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8804-7848-9A21-DDA0-444AF9966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B4BB-E66C-4A47-AD7F-0B6D1267ED0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BA5AC-7135-A165-EADB-DAE834BEB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D7BE-B65A-96A8-A8BA-3FAECF1F3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CEAB-7D45-4D69-A46A-C6F255FA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8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5AC30-901B-C108-4139-287CA472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98410"/>
            <a:ext cx="11734802" cy="1392266"/>
          </a:xfrm>
          <a:solidFill>
            <a:srgbClr val="0099FF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Britannic Bold" panose="020B0903060703020204" pitchFamily="34" charset="0"/>
              </a:rPr>
              <a:t>INSIGHTS OF CUSTOMER REVIEWS</a:t>
            </a:r>
            <a:endParaRPr lang="en-IN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C48A2-D51D-16D2-2DAE-CC7957604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933575"/>
            <a:ext cx="5324475" cy="4726016"/>
          </a:xfrm>
          <a:solidFill>
            <a:srgbClr val="0099FF"/>
          </a:solidFill>
          <a:ln>
            <a:solidFill>
              <a:schemeClr val="bg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From cleaning 1000 reviews given by the customers, we obtained :</a:t>
            </a:r>
            <a:br>
              <a:rPr lang="en-GB" sz="2000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Positive Reviews - 538</a:t>
            </a:r>
            <a:b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    Negative Reviews - 347 </a:t>
            </a:r>
            <a:b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    Neutral Reviews – 115</a:t>
            </a:r>
            <a:endParaRPr lang="en-IN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353BF-2EAF-55CA-768F-698BDE72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550" y="1933575"/>
            <a:ext cx="5391150" cy="4726016"/>
          </a:xfrm>
          <a:solidFill>
            <a:srgbClr val="0099FF"/>
          </a:solidFill>
          <a:ln>
            <a:solidFill>
              <a:schemeClr val="bg1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Britannic Bold" panose="020B090306070302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Britannic Bold" panose="020B0903060703020204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Word cloud of keywords used in reviews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B8BCB-1485-9012-DBC0-6301C0572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4" t="33055" r="38750" b="6112"/>
          <a:stretch/>
        </p:blipFill>
        <p:spPr>
          <a:xfrm>
            <a:off x="996526" y="3338018"/>
            <a:ext cx="4255346" cy="3245838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45EED-5DFC-CFB7-EE42-630BC4388A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1" t="53473" r="24766" b="19582"/>
          <a:stretch/>
        </p:blipFill>
        <p:spPr>
          <a:xfrm>
            <a:off x="6629401" y="3338018"/>
            <a:ext cx="4800600" cy="324583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6D4572-F8F5-0FF1-8A08-1F4CE221D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0" t="17414" r="5547" b="78649"/>
          <a:stretch/>
        </p:blipFill>
        <p:spPr>
          <a:xfrm>
            <a:off x="9429750" y="370031"/>
            <a:ext cx="2266950" cy="1049024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57274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INSIGHTS OF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OF CUSTOMER REVIEWS</dc:title>
  <dc:creator>chetna dadwal</dc:creator>
  <cp:lastModifiedBy>chetna dadwal</cp:lastModifiedBy>
  <cp:revision>1</cp:revision>
  <dcterms:created xsi:type="dcterms:W3CDTF">2024-01-20T19:52:37Z</dcterms:created>
  <dcterms:modified xsi:type="dcterms:W3CDTF">2024-01-20T19:52:38Z</dcterms:modified>
</cp:coreProperties>
</file>