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7/3/2025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7/3/2025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6288C-2E66-905A-CD84-D6E9F08D8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算法设计与分析课设汇报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7447D1-F3A7-8730-4603-2C3DD93340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2304</a:t>
            </a:r>
            <a:r>
              <a:rPr lang="zh-CN" altLang="en-US" dirty="0"/>
              <a:t>班 算迷小组</a:t>
            </a:r>
            <a:endParaRPr lang="en-US" altLang="zh-CN" dirty="0"/>
          </a:p>
          <a:p>
            <a:r>
              <a:rPr lang="zh-CN" altLang="en-US" dirty="0"/>
              <a:t>汇报人：张佳栋</a:t>
            </a:r>
          </a:p>
        </p:txBody>
      </p:sp>
    </p:spTree>
    <p:extLst>
      <p:ext uri="{BB962C8B-B14F-4D97-AF65-F5344CB8AC3E}">
        <p14:creationId xmlns:p14="http://schemas.microsoft.com/office/powerpoint/2010/main" val="2718444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D3B04-77F2-CF06-E9F5-0FE86223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5286C4-C1C1-28B3-F819-3E4444E49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项目概述</a:t>
            </a: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3600" dirty="0"/>
              <a:t>DP </a:t>
            </a:r>
            <a:r>
              <a:rPr lang="zh-CN" altLang="en-US" sz="3600" dirty="0"/>
              <a:t>算法讲解</a:t>
            </a: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贪心算法讲解</a:t>
            </a: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设计亮点：启发式算法讲解</a:t>
            </a: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实验结果</a:t>
            </a:r>
            <a:endParaRPr lang="en-US" altLang="zh-CN" sz="36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3600" dirty="0"/>
              <a:t>总结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02512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迷宫生成算法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4F3D77-0CCF-3BEE-7BE2-4F61FF5B9A84}"/>
                  </a:ext>
                </a:extLst>
              </p:cNvPr>
              <p:cNvSpPr txBox="1"/>
              <p:nvPr/>
            </p:nvSpPr>
            <p:spPr>
              <a:xfrm>
                <a:off x="1024128" y="2084832"/>
                <a:ext cx="10471186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初始化迷宫</a:t>
                </a:r>
              </a:p>
              <a:p>
                <a:r>
                  <a:rPr lang="zh-CN" altLang="en-US" dirty="0"/>
                  <a:t>创建二维数组表示迷宫，尺寸为奇数（如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h𝑒𝑖𝑔h𝑡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𝑤𝑖𝑑𝑡h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递归分割区域</a:t>
                </a:r>
              </a:p>
              <a:p>
                <a:r>
                  <a:rPr lang="zh-CN" altLang="en-US" dirty="0"/>
                  <a:t>输入参数：子问题迷宫的左上方坐标和右下方坐标</a:t>
                </a:r>
              </a:p>
              <a:p>
                <a:r>
                  <a:rPr lang="zh-CN" altLang="en-US" dirty="0"/>
                  <a:t>终止条件：区域宽度或高度 </a:t>
                </a:r>
                <a:r>
                  <a:rPr lang="en-US" altLang="zh-CN" dirty="0"/>
                  <a:t>&lt; 2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en-US" altLang="zh-CN" dirty="0"/>
                  <a:t>3. </a:t>
                </a:r>
                <a:r>
                  <a:rPr lang="zh-CN" altLang="en-US" dirty="0"/>
                  <a:t>选择分割方向</a:t>
                </a:r>
                <a:endParaRPr lang="en-US" altLang="zh-CN" dirty="0"/>
              </a:p>
              <a:p>
                <a:r>
                  <a:rPr lang="zh-CN" altLang="en-US" dirty="0"/>
                  <a:t>随机选择一个纵向墙体（非外围）和一个横向墙体（非外围），视其把迷宫分割为四个部分作为其子问题并求解，同时在四片墙体中随机选取三个墙体将其打通，由于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迷宫的特殊性，这样生成的迷宫路径唯一且无环路，且无需合并子问题。</a:t>
                </a:r>
                <a:endParaRPr lang="en-US" altLang="zh-CN" dirty="0"/>
              </a:p>
              <a:p>
                <a:r>
                  <a:rPr lang="en-US" altLang="zh-CN" dirty="0"/>
                  <a:t>4. </a:t>
                </a:r>
                <a:r>
                  <a:rPr lang="zh-CN" altLang="en-US" dirty="0"/>
                  <a:t>设置入口和出口</a:t>
                </a:r>
              </a:p>
              <a:p>
                <a:r>
                  <a:rPr lang="zh-CN" altLang="en-US" dirty="0"/>
                  <a:t>入口：在迷宫最外围墙体（非四个角）上随机选择一个作为入口</a:t>
                </a:r>
              </a:p>
              <a:p>
                <a:r>
                  <a:rPr lang="zh-CN" altLang="en-US" dirty="0"/>
                  <a:t>出口：在迷宫最外围墙体（非四个角）上随机选择一个作为出口，若与出口重合，则重新生成直到不同。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44F3D77-0CCF-3BEE-7BE2-4F61FF5B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28" y="2084832"/>
                <a:ext cx="10471186" cy="3693319"/>
              </a:xfrm>
              <a:prstGeom prst="rect">
                <a:avLst/>
              </a:prstGeom>
              <a:blipFill>
                <a:blip r:embed="rId2"/>
                <a:stretch>
                  <a:fillRect l="-466" t="-825" r="-25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08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638B2-BD61-C8CD-1B2E-24C65EF83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时间复杂度分析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BD1E6F-056A-4CD3-1868-E17D48214693}"/>
                  </a:ext>
                </a:extLst>
              </p:cNvPr>
              <p:cNvSpPr txBox="1"/>
              <p:nvPr/>
            </p:nvSpPr>
            <p:spPr>
              <a:xfrm>
                <a:off x="683299" y="2084832"/>
                <a:ext cx="10401730" cy="4282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下面用归纳法证明对于处理一个规模为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的问题的时间复杂度是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由于最小子问题是一个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zh-CN" altLang="en-US" dirty="0"/>
                  <a:t> 大小的块，处理这样一个子问题的复杂度是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的，满足归纳假设。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的问题的复杂度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对于一个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的问题，假设划分大小为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。划分的复杂度为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q</m:t>
                            </m:r>
                          </m:e>
                        </m:d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所以，规模为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的问题的时间复杂度是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特别的，当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时，复杂度为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BD1E6F-056A-4CD3-1868-E17D48214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99" y="2084832"/>
                <a:ext cx="10401730" cy="4282967"/>
              </a:xfrm>
              <a:prstGeom prst="rect">
                <a:avLst/>
              </a:prstGeom>
              <a:blipFill>
                <a:blip r:embed="rId2"/>
                <a:stretch>
                  <a:fillRect l="-469" t="-569" r="-59" b="-14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188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  <a:cs typeface="+mn-cs"/>
              </a:rPr>
              <a:t>回溯法解密</a:t>
            </a:r>
          </a:p>
        </p:txBody>
      </p:sp>
      <p:sp>
        <p:nvSpPr>
          <p:cNvPr id="50" name="矩形 49"/>
          <p:cNvSpPr/>
          <p:nvPr>
            <p:custDataLst>
              <p:tags r:id="rId3"/>
            </p:custDataLst>
          </p:nvPr>
        </p:nvSpPr>
        <p:spPr>
          <a:xfrm>
            <a:off x="1026160" y="2704211"/>
            <a:ext cx="10139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算法内容：根据线索还原三位密码，支持素数、奇偶性、位置限定等多种线索，密码验证基于</a:t>
            </a:r>
            <a:r>
              <a:rPr lang="en-US" altLang="zh-CN" dirty="0"/>
              <a:t> SHA-256 + salt </a:t>
            </a:r>
            <a:r>
              <a:rPr lang="zh-CN" altLang="en-US" dirty="0"/>
              <a:t>哈希匹配。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算法思想：枚举所有</a:t>
            </a:r>
            <a:r>
              <a:rPr lang="en-US" altLang="zh-CN" dirty="0"/>
              <a:t>000~999</a:t>
            </a:r>
            <a:r>
              <a:rPr lang="zh-CN" altLang="en-US" dirty="0"/>
              <a:t>的三位数字，根据线索进行剪枝，满足线索后再哈希与目标比对。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支持的线索类型：指定位是奇数</a:t>
            </a:r>
            <a:r>
              <a:rPr lang="en-US" altLang="zh-CN" dirty="0"/>
              <a:t>/</a:t>
            </a:r>
            <a:r>
              <a:rPr lang="zh-CN" altLang="en-US" dirty="0"/>
              <a:t>偶数，某一位是固定值，所有数字为素数且互不相同。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调试与改正：通过</a:t>
            </a:r>
            <a:r>
              <a:rPr lang="en-US" altLang="zh-CN" dirty="0"/>
              <a:t>JSON </a:t>
            </a:r>
            <a:r>
              <a:rPr lang="zh-CN" altLang="en-US" dirty="0"/>
              <a:t>读取线索</a:t>
            </a:r>
            <a:r>
              <a:rPr lang="en-US" altLang="zh-CN" dirty="0"/>
              <a:t> + </a:t>
            </a:r>
            <a:r>
              <a:rPr lang="zh-CN" altLang="en-US" dirty="0"/>
              <a:t>哈希值调试，初版本禁止重复数字（导致</a:t>
            </a:r>
            <a:r>
              <a:rPr lang="en-US" altLang="zh-CN" dirty="0"/>
              <a:t> 773</a:t>
            </a:r>
            <a:r>
              <a:rPr lang="zh-CN" altLang="en-US" dirty="0"/>
              <a:t>等无法命中），修复后支持所有三位合法密码。</a:t>
            </a:r>
          </a:p>
        </p:txBody>
      </p:sp>
      <p:pic>
        <p:nvPicPr>
          <p:cNvPr id="22" name="图片 21" descr="343439383331313b343532303031393bd2b5bca8b9dcc0ed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4705" y="1847850"/>
            <a:ext cx="182880" cy="182880"/>
          </a:xfrm>
          <a:prstGeom prst="rect">
            <a:avLst/>
          </a:prstGeom>
          <a:effectLst/>
        </p:spPr>
      </p:pic>
      <p:sp>
        <p:nvSpPr>
          <p:cNvPr id="45" name="矩形 44"/>
          <p:cNvSpPr/>
          <p:nvPr>
            <p:custDataLst>
              <p:tags r:id="rId5"/>
            </p:custDataLst>
          </p:nvPr>
        </p:nvSpPr>
        <p:spPr>
          <a:xfrm>
            <a:off x="1355725" y="5355590"/>
            <a:ext cx="10139680" cy="1016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indent="0" fontAlgn="auto">
              <a:lnSpc>
                <a:spcPct val="150000"/>
              </a:lnSpc>
              <a:spcBef>
                <a:spcPct val="0"/>
              </a:spcBef>
              <a:spcAft>
                <a:spcPts val="1200"/>
              </a:spcAft>
            </a:pPr>
            <a:endParaRPr lang="zh-CN" altLang="en-US" sz="1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CEF02-D9A8-AD59-CDF2-C526D770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分支限界法 </a:t>
            </a:r>
            <a:r>
              <a:rPr lang="en-US" altLang="zh-CN" dirty="0"/>
              <a:t>Boss </a:t>
            </a:r>
            <a:r>
              <a:rPr lang="zh-CN" altLang="en-US" dirty="0"/>
              <a:t>战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E3214DB-0D32-8F7F-B0AF-FAE78EAB30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026160" y="2704211"/>
            <a:ext cx="10139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算法框架：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1.</a:t>
            </a:r>
            <a:r>
              <a:rPr lang="zh-CN" altLang="en-US" dirty="0"/>
              <a:t>分支限界法 </a:t>
            </a:r>
            <a:r>
              <a:rPr lang="en-US" altLang="zh-CN" dirty="0"/>
              <a:t>+ A* </a:t>
            </a:r>
            <a:r>
              <a:rPr lang="zh-CN" altLang="en-US" dirty="0"/>
              <a:t>估价函数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2.</a:t>
            </a:r>
            <a:r>
              <a:rPr lang="zh-CN" altLang="en-US" dirty="0"/>
              <a:t>状态：</a:t>
            </a:r>
            <a:r>
              <a:rPr lang="en-US" altLang="zh-CN" dirty="0"/>
              <a:t>BOSS HP</a:t>
            </a:r>
            <a:r>
              <a:rPr lang="zh-CN" altLang="en-US" dirty="0"/>
              <a:t>数组、技能冷却状态、当前回合、路径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3.</a:t>
            </a:r>
            <a:r>
              <a:rPr lang="zh-CN" altLang="en-US" dirty="0"/>
              <a:t>限界函数：</a:t>
            </a:r>
            <a:r>
              <a:rPr lang="en-US" altLang="zh-CN" dirty="0"/>
              <a:t>f(n) = </a:t>
            </a:r>
            <a:r>
              <a:rPr lang="zh-CN" altLang="en-US" dirty="0"/>
              <a:t>当前回合数 </a:t>
            </a:r>
            <a:r>
              <a:rPr lang="en-US" altLang="zh-CN" dirty="0"/>
              <a:t>+ </a:t>
            </a:r>
            <a:r>
              <a:rPr lang="zh-CN" altLang="en-US" dirty="0"/>
              <a:t>估算</a:t>
            </a:r>
            <a:r>
              <a:rPr lang="zh-CN" altLang="en-US"/>
              <a:t>剩余回合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4.</a:t>
            </a:r>
            <a:r>
              <a:rPr lang="zh-CN" altLang="en-US" dirty="0"/>
              <a:t>剪枝：若估值 ≥ 当前最优解 → 丢弃</a:t>
            </a:r>
          </a:p>
        </p:txBody>
      </p:sp>
    </p:spTree>
    <p:extLst>
      <p:ext uri="{BB962C8B-B14F-4D97-AF65-F5344CB8AC3E}">
        <p14:creationId xmlns:p14="http://schemas.microsoft.com/office/powerpoint/2010/main" val="154833706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5161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custom"/>
  <p:tag name="KSO_WM_TEMPLATE_INDEX" val="20230980"/>
  <p:tag name="KSO_WM_SLIDE_TYPE" val="text"/>
  <p:tag name="KSO_WM_SLIDE_SUBTYPE" val="diag"/>
  <p:tag name="KSO_WM_SLIDE_SIZE" val="850.35*389"/>
  <p:tag name="KSO_WM_SLIDE_POSITION" val="54.8*112.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5161_3*a*1"/>
  <p:tag name="KSO_WM_TEMPLATE_CATEGORY" val="diagram"/>
  <p:tag name="KSO_WM_TEMPLATE_INDEX" val="20235161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161_3*l_h_f*1_1_1"/>
  <p:tag name="KSO_WM_TEMPLATE_CATEGORY" val="diagram"/>
  <p:tag name="KSO_WM_TEMPLATE_INDEX" val="20235161"/>
  <p:tag name="KSO_WM_UNIT_LAYERLEVEL" val="1_1_1"/>
  <p:tag name="KSO_WM_TAG_VERSION" val="3.0"/>
  <p:tag name="KSO_WM_UNIT_VALUE" val="160"/>
  <p:tag name="KSO_WM_DIAGRAM_MAX_ITEMCNT" val="4"/>
  <p:tag name="KSO_WM_DIAGRAM_MIN_ITEMCNT" val="2"/>
  <p:tag name="KSO_WM_DIAGRAM_VIRTUALLY_FRAME" val="{&quot;height&quot;:389,&quot;left&quot;:54.749993896484376,&quot;top&quot;:112.7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LAYER_COUNT" val="1"/>
  <p:tag name="KSO_WM_BEAUTIFY_FLAG" val="#wm#"/>
  <p:tag name="KSO_WM_DIAGRAM_VERSION" val="3"/>
  <p:tag name="KSO_WM_DIAGRAM_COLOR_TRICK" val="1"/>
  <p:tag name="KSO_WM_DIAGRAM_COLOR_TEXT_CAN_REMOVE" val="n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。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diagram20235161_3*l_h_x*1_1_1"/>
  <p:tag name="KSO_WM_TEMPLATE_CATEGORY" val="diagram"/>
  <p:tag name="KSO_WM_TEMPLATE_INDEX" val="20235161"/>
  <p:tag name="KSO_WM_UNIT_LAYERLEVEL" val="1_1_1"/>
  <p:tag name="KSO_WM_TAG_VERSION" val="3.0"/>
  <p:tag name="KSO_WM_BEAUTIFY_FLAG" val="#wm#"/>
  <p:tag name="KSO_WM_UNIT_VALUE" val="51*51"/>
  <p:tag name="KSO_WM_UNIT_TYPE" val="l_h_x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9,&quot;left&quot;:54.749993896484376,&quot;top&quot;:112.7,&quot;width&quot;:850.450012207031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5161_3*l_h_f*1_4_1"/>
  <p:tag name="KSO_WM_TEMPLATE_CATEGORY" val="diagram"/>
  <p:tag name="KSO_WM_TEMPLATE_INDEX" val="20235161"/>
  <p:tag name="KSO_WM_UNIT_LAYERLEVEL" val="1_1_1"/>
  <p:tag name="KSO_WM_TAG_VERSION" val="3.0"/>
  <p:tag name="KSO_WM_UNIT_VALUE" val="160"/>
  <p:tag name="KSO_WM_DIAGRAM_MAX_ITEMCNT" val="4"/>
  <p:tag name="KSO_WM_DIAGRAM_MIN_ITEMCNT" val="2"/>
  <p:tag name="KSO_WM_DIAGRAM_VIRTUALLY_FRAME" val="{&quot;height&quot;:389,&quot;left&quot;:54.749993896484376,&quot;top&quot;:112.7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LAYER_COUNT" val="1"/>
  <p:tag name="KSO_WM_BEAUTIFY_FLAG" val="#wm#"/>
  <p:tag name="KSO_WM_DIAGRAM_VERSION" val="3"/>
  <p:tag name="KSO_WM_DIAGRAM_COLOR_TRICK" val="1"/>
  <p:tag name="KSO_WM_DIAGRAM_COLOR_TEXT_CAN_REMOVE" val="n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。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5161_3*l_h_f*1_1_1"/>
  <p:tag name="KSO_WM_TEMPLATE_CATEGORY" val="diagram"/>
  <p:tag name="KSO_WM_TEMPLATE_INDEX" val="20235161"/>
  <p:tag name="KSO_WM_UNIT_LAYERLEVEL" val="1_1_1"/>
  <p:tag name="KSO_WM_TAG_VERSION" val="3.0"/>
  <p:tag name="KSO_WM_UNIT_VALUE" val="160"/>
  <p:tag name="KSO_WM_DIAGRAM_MAX_ITEMCNT" val="4"/>
  <p:tag name="KSO_WM_DIAGRAM_MIN_ITEMCNT" val="2"/>
  <p:tag name="KSO_WM_DIAGRAM_VIRTUALLY_FRAME" val="{&quot;height&quot;:389,&quot;left&quot;:54.749993896484376,&quot;top&quot;:112.7,&quot;width&quot;:850.45001220703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LAYER_COUNT" val="1"/>
  <p:tag name="KSO_WM_BEAUTIFY_FLAG" val="#wm#"/>
  <p:tag name="KSO_WM_DIAGRAM_VERSION" val="3"/>
  <p:tag name="KSO_WM_DIAGRAM_COLOR_TRICK" val="1"/>
  <p:tag name="KSO_WM_DIAGRAM_COLOR_TEXT_CAN_REMOVE" val="n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。单击此处添加文本具体内容，简明扼要地阐述您的观点"/>
  <p:tag name="KSO_WM_UNIT_TEXT_FILL_FORE_SCHEMECOLOR_INDEX" val="1"/>
  <p:tag name="KSO_WM_UNIT_TEXT_FILL_TYPE" val="1"/>
  <p:tag name="KSO_WM_UNIT_TEXT_TYPE" val="1"/>
  <p:tag name="KSO_WM_UNIT_USESOURCEFORMAT_APPLY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56</TotalTime>
  <Words>611</Words>
  <Application>Microsoft Office PowerPoint</Application>
  <PresentationFormat>宽屏</PresentationFormat>
  <Paragraphs>49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Cambria Math</vt:lpstr>
      <vt:lpstr>Tw Cen MT</vt:lpstr>
      <vt:lpstr>Tw Cen MT Condensed</vt:lpstr>
      <vt:lpstr>Wingdings</vt:lpstr>
      <vt:lpstr>Wingdings 3</vt:lpstr>
      <vt:lpstr>积分</vt:lpstr>
      <vt:lpstr>算法设计与分析课设汇报</vt:lpstr>
      <vt:lpstr>目录</vt:lpstr>
      <vt:lpstr>迷宫生成算法</vt:lpstr>
      <vt:lpstr>时间复杂度分析</vt:lpstr>
      <vt:lpstr>回溯法解密</vt:lpstr>
      <vt:lpstr>分支限界法 Boss 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佳栋 张</dc:creator>
  <cp:lastModifiedBy>佳栋 张</cp:lastModifiedBy>
  <cp:revision>5</cp:revision>
  <dcterms:created xsi:type="dcterms:W3CDTF">2025-07-03T12:34:18Z</dcterms:created>
  <dcterms:modified xsi:type="dcterms:W3CDTF">2025-07-03T13:31:02Z</dcterms:modified>
</cp:coreProperties>
</file>