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sldIdLst>
    <p:sldId id="509" r:id="rId2"/>
    <p:sldId id="543" r:id="rId3"/>
    <p:sldId id="546" r:id="rId4"/>
    <p:sldId id="542" r:id="rId5"/>
    <p:sldId id="534" r:id="rId6"/>
    <p:sldId id="538" r:id="rId7"/>
    <p:sldId id="539" r:id="rId8"/>
    <p:sldId id="544" r:id="rId9"/>
    <p:sldId id="545" r:id="rId10"/>
    <p:sldId id="547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0101"/>
    <a:srgbClr val="8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6" autoAdjust="0"/>
    <p:restoredTop sz="75407" autoAdjust="0"/>
  </p:normalViewPr>
  <p:slideViewPr>
    <p:cSldViewPr>
      <p:cViewPr varScale="1">
        <p:scale>
          <a:sx n="96" d="100"/>
          <a:sy n="96" d="100"/>
        </p:scale>
        <p:origin x="12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0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7F612D-1631-4F52-A2CB-D956D1E59A61}" type="doc">
      <dgm:prSet loTypeId="urn:microsoft.com/office/officeart/2005/8/layout/list1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372D89A1-A73B-4556-8BBE-069B65CB4133}">
      <dgm:prSet phldrT="[文本]" custT="1"/>
      <dgm:spPr/>
      <dgm:t>
        <a:bodyPr/>
        <a:lstStyle/>
        <a:p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验收自测表命名：验收自测表</a:t>
          </a:r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班级</a:t>
          </a:r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组长学号</a:t>
          </a:r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.xlsx</a:t>
          </a:r>
          <a:endParaRPr lang="zh-CN" altLang="en-US" sz="2400" b="1" dirty="0"/>
        </a:p>
      </dgm:t>
    </dgm:pt>
    <dgm:pt modelId="{21270A8D-4EC7-4834-9466-D4ACDEDA1177}" type="parTrans" cxnId="{3B2B31A6-997B-4B7A-80B0-6A91C35C0241}">
      <dgm:prSet/>
      <dgm:spPr/>
      <dgm:t>
        <a:bodyPr/>
        <a:lstStyle/>
        <a:p>
          <a:endParaRPr lang="zh-CN" altLang="en-US"/>
        </a:p>
      </dgm:t>
    </dgm:pt>
    <dgm:pt modelId="{299B06F7-D9F8-463F-8B9A-3EB795B95C43}" type="sibTrans" cxnId="{3B2B31A6-997B-4B7A-80B0-6A91C35C0241}">
      <dgm:prSet/>
      <dgm:spPr/>
      <dgm:t>
        <a:bodyPr/>
        <a:lstStyle/>
        <a:p>
          <a:endParaRPr lang="zh-CN" altLang="en-US"/>
        </a:p>
      </dgm:t>
    </dgm:pt>
    <dgm:pt modelId="{511A41F6-E98F-41CB-A4F6-0F007A02FD32}">
      <dgm:prSet custT="1"/>
      <dgm:spPr/>
      <dgm:t>
        <a:bodyPr/>
        <a:lstStyle/>
        <a:p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要同时</a:t>
          </a:r>
          <a:r>
            <a: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考虑“组织管理”</a:t>
          </a:r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、“系统集成测试”、“文档编撰”等工作的工作量</a:t>
          </a:r>
          <a:endParaRPr lang="en-US" altLang="zh-CN" sz="2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C61B07-4EC0-4B8D-98D1-B147811B41B0}" type="parTrans" cxnId="{C3B61EAB-B0BC-4935-AB97-55E949C9EA37}">
      <dgm:prSet/>
      <dgm:spPr/>
      <dgm:t>
        <a:bodyPr/>
        <a:lstStyle/>
        <a:p>
          <a:endParaRPr lang="zh-CN" altLang="en-US"/>
        </a:p>
      </dgm:t>
    </dgm:pt>
    <dgm:pt modelId="{0E9AF230-14F6-4941-A55B-170A5021488C}" type="sibTrans" cxnId="{C3B61EAB-B0BC-4935-AB97-55E949C9EA37}">
      <dgm:prSet/>
      <dgm:spPr/>
      <dgm:t>
        <a:bodyPr/>
        <a:lstStyle/>
        <a:p>
          <a:endParaRPr lang="zh-CN" altLang="en-US"/>
        </a:p>
      </dgm:t>
    </dgm:pt>
    <dgm:pt modelId="{BBDC643E-DE88-450A-959E-1EB5305D1D82}">
      <dgm:prSet custT="1"/>
      <dgm:spPr/>
      <dgm:t>
        <a:bodyPr/>
        <a:lstStyle/>
        <a:p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工作量分配，要实事求是，别抹不开面子，搞平均分配</a:t>
          </a:r>
          <a:endParaRPr lang="en-US" altLang="zh-CN" sz="2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0013A7-D745-4BF5-8EA4-B3989D443D8F}" type="parTrans" cxnId="{48B9C293-FABF-43FA-ACCF-68CE165704BC}">
      <dgm:prSet/>
      <dgm:spPr/>
      <dgm:t>
        <a:bodyPr/>
        <a:lstStyle/>
        <a:p>
          <a:endParaRPr lang="zh-CN" altLang="en-US"/>
        </a:p>
      </dgm:t>
    </dgm:pt>
    <dgm:pt modelId="{1BF826CF-974E-4C73-BB2A-EA52C3D34BC5}" type="sibTrans" cxnId="{48B9C293-FABF-43FA-ACCF-68CE165704BC}">
      <dgm:prSet/>
      <dgm:spPr/>
      <dgm:t>
        <a:bodyPr/>
        <a:lstStyle/>
        <a:p>
          <a:endParaRPr lang="zh-CN" altLang="en-US"/>
        </a:p>
      </dgm:t>
    </dgm:pt>
    <dgm:pt modelId="{704C57B2-5325-4CF6-B842-1E5046AF782C}">
      <dgm:prSet custT="1"/>
      <dgm:spPr/>
      <dgm:t>
        <a:bodyPr/>
        <a:lstStyle/>
        <a:p>
          <a:r>
            <a: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如果不实事求是，搞平均分配，可能造成成绩评定不公平</a:t>
          </a:r>
          <a:endParaRPr lang="en-US" altLang="zh-CN" sz="2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C201EE-C5E2-488A-91D4-252CC4C71353}" type="parTrans" cxnId="{A9060E85-509F-42EA-87FD-B94E40039DDC}">
      <dgm:prSet/>
      <dgm:spPr/>
      <dgm:t>
        <a:bodyPr/>
        <a:lstStyle/>
        <a:p>
          <a:endParaRPr lang="zh-CN" altLang="en-US"/>
        </a:p>
      </dgm:t>
    </dgm:pt>
    <dgm:pt modelId="{12D2F0EB-7FB9-4F8D-86E9-789A6CA0F9E3}" type="sibTrans" cxnId="{A9060E85-509F-42EA-87FD-B94E40039DDC}">
      <dgm:prSet/>
      <dgm:spPr/>
      <dgm:t>
        <a:bodyPr/>
        <a:lstStyle/>
        <a:p>
          <a:endParaRPr lang="zh-CN" altLang="en-US"/>
        </a:p>
      </dgm:t>
    </dgm:pt>
    <dgm:pt modelId="{D2CD4D03-0427-4CDD-A754-EF877FBC1A1F}">
      <dgm:prSet custT="1"/>
      <dgm:spPr/>
      <dgm:t>
        <a:bodyPr/>
        <a:lstStyle/>
        <a:p>
          <a:r>
            <a: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rPr>
            <a:t>主要内容：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各成员</a:t>
          </a:r>
          <a:r>
            <a: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rPr>
            <a:t>工作量比例、成员分工情况说明</a:t>
          </a:r>
          <a:endParaRPr lang="en-US" altLang="zh-CN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C954F7-C477-4BEF-B0F5-3E789E32A053}" type="sibTrans" cxnId="{25CC2182-06F2-40A2-8F20-94804A15AEB4}">
      <dgm:prSet/>
      <dgm:spPr/>
      <dgm:t>
        <a:bodyPr/>
        <a:lstStyle/>
        <a:p>
          <a:endParaRPr lang="zh-CN" altLang="en-US"/>
        </a:p>
      </dgm:t>
    </dgm:pt>
    <dgm:pt modelId="{3F75A9DC-D7DE-4B47-89D3-D7F87C971C05}" type="parTrans" cxnId="{25CC2182-06F2-40A2-8F20-94804A15AEB4}">
      <dgm:prSet/>
      <dgm:spPr/>
      <dgm:t>
        <a:bodyPr/>
        <a:lstStyle/>
        <a:p>
          <a:endParaRPr lang="zh-CN" altLang="en-US"/>
        </a:p>
      </dgm:t>
    </dgm:pt>
    <dgm:pt modelId="{A5B611F7-ADC1-45A7-9F68-C900061FAA16}">
      <dgm:prSet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提交要求：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月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26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日下午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18:00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前通过</a:t>
          </a:r>
          <a:r>
            <a: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BB</a:t>
          </a:r>
          <a:r>
            <a: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提交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D3CA2E-D3D0-4862-80BB-66C4C9573B06}" type="parTrans" cxnId="{9F376C9A-3B94-4FBA-8FEF-BD28460ED814}">
      <dgm:prSet/>
      <dgm:spPr/>
      <dgm:t>
        <a:bodyPr/>
        <a:lstStyle/>
        <a:p>
          <a:endParaRPr lang="zh-CN" altLang="en-US"/>
        </a:p>
      </dgm:t>
    </dgm:pt>
    <dgm:pt modelId="{502CD378-9EE4-42C9-87CB-2A49D2E45682}" type="sibTrans" cxnId="{9F376C9A-3B94-4FBA-8FEF-BD28460ED814}">
      <dgm:prSet/>
      <dgm:spPr/>
      <dgm:t>
        <a:bodyPr/>
        <a:lstStyle/>
        <a:p>
          <a:endParaRPr lang="zh-CN" altLang="en-US"/>
        </a:p>
      </dgm:t>
    </dgm:pt>
    <dgm:pt modelId="{BC15F01B-3F14-420B-97D7-54AB6621A93A}">
      <dgm:prSet/>
      <dgm:spPr/>
      <dgm:t>
        <a:bodyPr/>
        <a:lstStyle/>
        <a:p>
          <a:endParaRPr lang="en-US" altLang="zh-CN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EE98B7-E9F4-4314-AD81-2843BB37BE84}" type="parTrans" cxnId="{FAA67499-79A4-44ED-BC11-D3A5CCA80426}">
      <dgm:prSet/>
      <dgm:spPr/>
      <dgm:t>
        <a:bodyPr/>
        <a:lstStyle/>
        <a:p>
          <a:endParaRPr lang="zh-CN" altLang="en-US"/>
        </a:p>
      </dgm:t>
    </dgm:pt>
    <dgm:pt modelId="{FCD8C0AB-1326-43B1-8A11-BA87987676F0}" type="sibTrans" cxnId="{FAA67499-79A4-44ED-BC11-D3A5CCA80426}">
      <dgm:prSet/>
      <dgm:spPr/>
      <dgm:t>
        <a:bodyPr/>
        <a:lstStyle/>
        <a:p>
          <a:endParaRPr lang="zh-CN" altLang="en-US"/>
        </a:p>
      </dgm:t>
    </dgm:pt>
    <dgm:pt modelId="{6E3E8998-A9F8-4495-863F-C221ECED552B}">
      <dgm:prSet custT="1"/>
      <dgm:spPr/>
      <dgm:t>
        <a:bodyPr/>
        <a:lstStyle/>
        <a:p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每组需填写“验收自测表”</a:t>
          </a:r>
        </a:p>
      </dgm:t>
    </dgm:pt>
    <dgm:pt modelId="{3D592BCB-0A22-414A-9CEF-720118B89051}" type="parTrans" cxnId="{C2A435CB-71A8-4EC3-A2D9-B349BB6C1CA9}">
      <dgm:prSet/>
      <dgm:spPr/>
      <dgm:t>
        <a:bodyPr/>
        <a:lstStyle/>
        <a:p>
          <a:endParaRPr lang="zh-CN" altLang="en-US"/>
        </a:p>
      </dgm:t>
    </dgm:pt>
    <dgm:pt modelId="{85781917-F834-4F1F-9896-FF46D5130A62}" type="sibTrans" cxnId="{C2A435CB-71A8-4EC3-A2D9-B349BB6C1CA9}">
      <dgm:prSet/>
      <dgm:spPr/>
      <dgm:t>
        <a:bodyPr/>
        <a:lstStyle/>
        <a:p>
          <a:endParaRPr lang="zh-CN" altLang="en-US"/>
        </a:p>
      </dgm:t>
    </dgm:pt>
    <dgm:pt modelId="{B58C1633-5A6C-4485-8059-92F95A128DDF}" type="pres">
      <dgm:prSet presAssocID="{3A7F612D-1631-4F52-A2CB-D956D1E59A61}" presName="linear" presStyleCnt="0">
        <dgm:presLayoutVars>
          <dgm:dir/>
          <dgm:animLvl val="lvl"/>
          <dgm:resizeHandles val="exact"/>
        </dgm:presLayoutVars>
      </dgm:prSet>
      <dgm:spPr/>
    </dgm:pt>
    <dgm:pt modelId="{9226E9AD-D9F2-46CA-9337-219B04279406}" type="pres">
      <dgm:prSet presAssocID="{372D89A1-A73B-4556-8BBE-069B65CB4133}" presName="parentLin" presStyleCnt="0"/>
      <dgm:spPr/>
    </dgm:pt>
    <dgm:pt modelId="{57A92D8B-8652-49FE-9554-2152590780CA}" type="pres">
      <dgm:prSet presAssocID="{372D89A1-A73B-4556-8BBE-069B65CB4133}" presName="parentLeftMargin" presStyleLbl="node1" presStyleIdx="0" presStyleCnt="3"/>
      <dgm:spPr/>
    </dgm:pt>
    <dgm:pt modelId="{CEBC05A6-7D4E-459D-87DC-81B07C98E15F}" type="pres">
      <dgm:prSet presAssocID="{372D89A1-A73B-4556-8BBE-069B65CB4133}" presName="parentText" presStyleLbl="node1" presStyleIdx="0" presStyleCnt="3" custScaleX="137166">
        <dgm:presLayoutVars>
          <dgm:chMax val="0"/>
          <dgm:bulletEnabled val="1"/>
        </dgm:presLayoutVars>
      </dgm:prSet>
      <dgm:spPr/>
    </dgm:pt>
    <dgm:pt modelId="{F803CD18-0E56-46A4-B661-32C617D21561}" type="pres">
      <dgm:prSet presAssocID="{372D89A1-A73B-4556-8BBE-069B65CB4133}" presName="negativeSpace" presStyleCnt="0"/>
      <dgm:spPr/>
    </dgm:pt>
    <dgm:pt modelId="{D4CD7DB3-5880-4B53-B571-FCFB3FCDF505}" type="pres">
      <dgm:prSet presAssocID="{372D89A1-A73B-4556-8BBE-069B65CB4133}" presName="childText" presStyleLbl="conFgAcc1" presStyleIdx="0" presStyleCnt="3">
        <dgm:presLayoutVars>
          <dgm:bulletEnabled val="1"/>
        </dgm:presLayoutVars>
      </dgm:prSet>
      <dgm:spPr/>
    </dgm:pt>
    <dgm:pt modelId="{6B291505-FA48-406F-A6D5-469B65A7982B}" type="pres">
      <dgm:prSet presAssocID="{299B06F7-D9F8-463F-8B9A-3EB795B95C43}" presName="spaceBetweenRectangles" presStyleCnt="0"/>
      <dgm:spPr/>
    </dgm:pt>
    <dgm:pt modelId="{78611D6E-4A52-4C4A-A796-7412544B4475}" type="pres">
      <dgm:prSet presAssocID="{D2CD4D03-0427-4CDD-A754-EF877FBC1A1F}" presName="parentLin" presStyleCnt="0"/>
      <dgm:spPr/>
    </dgm:pt>
    <dgm:pt modelId="{5296481A-EB8D-4A65-B1E4-601A381CF71E}" type="pres">
      <dgm:prSet presAssocID="{D2CD4D03-0427-4CDD-A754-EF877FBC1A1F}" presName="parentLeftMargin" presStyleLbl="node1" presStyleIdx="0" presStyleCnt="3"/>
      <dgm:spPr/>
    </dgm:pt>
    <dgm:pt modelId="{A0D83ADE-AD4C-4E02-8424-3765B1927427}" type="pres">
      <dgm:prSet presAssocID="{D2CD4D03-0427-4CDD-A754-EF877FBC1A1F}" presName="parentText" presStyleLbl="node1" presStyleIdx="1" presStyleCnt="3" custScaleX="142857">
        <dgm:presLayoutVars>
          <dgm:chMax val="0"/>
          <dgm:bulletEnabled val="1"/>
        </dgm:presLayoutVars>
      </dgm:prSet>
      <dgm:spPr/>
    </dgm:pt>
    <dgm:pt modelId="{0B2B2E76-829E-4DA6-8122-41F31E0E48C5}" type="pres">
      <dgm:prSet presAssocID="{D2CD4D03-0427-4CDD-A754-EF877FBC1A1F}" presName="negativeSpace" presStyleCnt="0"/>
      <dgm:spPr/>
    </dgm:pt>
    <dgm:pt modelId="{3B0489EE-23D0-43E7-BA66-5A3D016571F4}" type="pres">
      <dgm:prSet presAssocID="{D2CD4D03-0427-4CDD-A754-EF877FBC1A1F}" presName="childText" presStyleLbl="conFgAcc1" presStyleIdx="1" presStyleCnt="3">
        <dgm:presLayoutVars>
          <dgm:bulletEnabled val="1"/>
        </dgm:presLayoutVars>
      </dgm:prSet>
      <dgm:spPr/>
    </dgm:pt>
    <dgm:pt modelId="{738829DE-0EA9-43BB-8AC8-434FCB813CF8}" type="pres">
      <dgm:prSet presAssocID="{89C954F7-C477-4BEF-B0F5-3E789E32A053}" presName="spaceBetweenRectangles" presStyleCnt="0"/>
      <dgm:spPr/>
    </dgm:pt>
    <dgm:pt modelId="{D1DFBBC7-2642-4541-89AF-3F5280E9E61F}" type="pres">
      <dgm:prSet presAssocID="{A5B611F7-ADC1-45A7-9F68-C900061FAA16}" presName="parentLin" presStyleCnt="0"/>
      <dgm:spPr/>
    </dgm:pt>
    <dgm:pt modelId="{0F23F981-EDB3-45E7-A92B-E56518B59491}" type="pres">
      <dgm:prSet presAssocID="{A5B611F7-ADC1-45A7-9F68-C900061FAA16}" presName="parentLeftMargin" presStyleLbl="node1" presStyleIdx="1" presStyleCnt="3"/>
      <dgm:spPr/>
    </dgm:pt>
    <dgm:pt modelId="{37BEBD52-32F6-4F65-8DC8-F59398E5BFDD}" type="pres">
      <dgm:prSet presAssocID="{A5B611F7-ADC1-45A7-9F68-C900061FAA16}" presName="parentText" presStyleLbl="node1" presStyleIdx="2" presStyleCnt="3" custScaleX="136755">
        <dgm:presLayoutVars>
          <dgm:chMax val="0"/>
          <dgm:bulletEnabled val="1"/>
        </dgm:presLayoutVars>
      </dgm:prSet>
      <dgm:spPr/>
    </dgm:pt>
    <dgm:pt modelId="{61D17A6A-C365-444D-AF25-437C1A77038B}" type="pres">
      <dgm:prSet presAssocID="{A5B611F7-ADC1-45A7-9F68-C900061FAA16}" presName="negativeSpace" presStyleCnt="0"/>
      <dgm:spPr/>
    </dgm:pt>
    <dgm:pt modelId="{90D18610-8CF8-4C77-8CD3-05CED9639B76}" type="pres">
      <dgm:prSet presAssocID="{A5B611F7-ADC1-45A7-9F68-C900061FAA1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82F6002-80E9-44DA-8471-9BFCE023D69B}" type="presOf" srcId="{BC15F01B-3F14-420B-97D7-54AB6621A93A}" destId="{90D18610-8CF8-4C77-8CD3-05CED9639B76}" srcOrd="0" destOrd="0" presId="urn:microsoft.com/office/officeart/2005/8/layout/list1"/>
    <dgm:cxn modelId="{93385542-8065-45BC-953B-8CFBBD78B639}" type="presOf" srcId="{A5B611F7-ADC1-45A7-9F68-C900061FAA16}" destId="{0F23F981-EDB3-45E7-A92B-E56518B59491}" srcOrd="0" destOrd="0" presId="urn:microsoft.com/office/officeart/2005/8/layout/list1"/>
    <dgm:cxn modelId="{47FE3265-1912-4247-BBA7-C42ECCEE0CCC}" type="presOf" srcId="{D2CD4D03-0427-4CDD-A754-EF877FBC1A1F}" destId="{A0D83ADE-AD4C-4E02-8424-3765B1927427}" srcOrd="1" destOrd="0" presId="urn:microsoft.com/office/officeart/2005/8/layout/list1"/>
    <dgm:cxn modelId="{F5B36445-3A9D-4F59-8DF0-3D7209757009}" type="presOf" srcId="{6E3E8998-A9F8-4495-863F-C221ECED552B}" destId="{D4CD7DB3-5880-4B53-B571-FCFB3FCDF505}" srcOrd="0" destOrd="0" presId="urn:microsoft.com/office/officeart/2005/8/layout/list1"/>
    <dgm:cxn modelId="{1EF28E4E-379A-43CD-802D-4F73768CF514}" type="presOf" srcId="{372D89A1-A73B-4556-8BBE-069B65CB4133}" destId="{CEBC05A6-7D4E-459D-87DC-81B07C98E15F}" srcOrd="1" destOrd="0" presId="urn:microsoft.com/office/officeart/2005/8/layout/list1"/>
    <dgm:cxn modelId="{F888567B-B3F4-4959-A11D-2F866F27BB81}" type="presOf" srcId="{BBDC643E-DE88-450A-959E-1EB5305D1D82}" destId="{3B0489EE-23D0-43E7-BA66-5A3D016571F4}" srcOrd="0" destOrd="1" presId="urn:microsoft.com/office/officeart/2005/8/layout/list1"/>
    <dgm:cxn modelId="{25CC2182-06F2-40A2-8F20-94804A15AEB4}" srcId="{3A7F612D-1631-4F52-A2CB-D956D1E59A61}" destId="{D2CD4D03-0427-4CDD-A754-EF877FBC1A1F}" srcOrd="1" destOrd="0" parTransId="{3F75A9DC-D7DE-4B47-89D3-D7F87C971C05}" sibTransId="{89C954F7-C477-4BEF-B0F5-3E789E32A053}"/>
    <dgm:cxn modelId="{A9060E85-509F-42EA-87FD-B94E40039DDC}" srcId="{D2CD4D03-0427-4CDD-A754-EF877FBC1A1F}" destId="{704C57B2-5325-4CF6-B842-1E5046AF782C}" srcOrd="2" destOrd="0" parTransId="{71C201EE-C5E2-488A-91D4-252CC4C71353}" sibTransId="{12D2F0EB-7FB9-4F8D-86E9-789A6CA0F9E3}"/>
    <dgm:cxn modelId="{48B9C293-FABF-43FA-ACCF-68CE165704BC}" srcId="{D2CD4D03-0427-4CDD-A754-EF877FBC1A1F}" destId="{BBDC643E-DE88-450A-959E-1EB5305D1D82}" srcOrd="1" destOrd="0" parTransId="{8F0013A7-D745-4BF5-8EA4-B3989D443D8F}" sibTransId="{1BF826CF-974E-4C73-BB2A-EA52C3D34BC5}"/>
    <dgm:cxn modelId="{FAA67499-79A4-44ED-BC11-D3A5CCA80426}" srcId="{A5B611F7-ADC1-45A7-9F68-C900061FAA16}" destId="{BC15F01B-3F14-420B-97D7-54AB6621A93A}" srcOrd="0" destOrd="0" parTransId="{BAEE98B7-E9F4-4314-AD81-2843BB37BE84}" sibTransId="{FCD8C0AB-1326-43B1-8A11-BA87987676F0}"/>
    <dgm:cxn modelId="{9F376C9A-3B94-4FBA-8FEF-BD28460ED814}" srcId="{3A7F612D-1631-4F52-A2CB-D956D1E59A61}" destId="{A5B611F7-ADC1-45A7-9F68-C900061FAA16}" srcOrd="2" destOrd="0" parTransId="{47D3CA2E-D3D0-4862-80BB-66C4C9573B06}" sibTransId="{502CD378-9EE4-42C9-87CB-2A49D2E45682}"/>
    <dgm:cxn modelId="{3B2B31A6-997B-4B7A-80B0-6A91C35C0241}" srcId="{3A7F612D-1631-4F52-A2CB-D956D1E59A61}" destId="{372D89A1-A73B-4556-8BBE-069B65CB4133}" srcOrd="0" destOrd="0" parTransId="{21270A8D-4EC7-4834-9466-D4ACDEDA1177}" sibTransId="{299B06F7-D9F8-463F-8B9A-3EB795B95C43}"/>
    <dgm:cxn modelId="{C3B61EAB-B0BC-4935-AB97-55E949C9EA37}" srcId="{D2CD4D03-0427-4CDD-A754-EF877FBC1A1F}" destId="{511A41F6-E98F-41CB-A4F6-0F007A02FD32}" srcOrd="0" destOrd="0" parTransId="{A7C61B07-4EC0-4B8D-98D1-B147811B41B0}" sibTransId="{0E9AF230-14F6-4941-A55B-170A5021488C}"/>
    <dgm:cxn modelId="{FDD2ABC4-1BE5-4EB1-BC10-718E1C6343AF}" type="presOf" srcId="{704C57B2-5325-4CF6-B842-1E5046AF782C}" destId="{3B0489EE-23D0-43E7-BA66-5A3D016571F4}" srcOrd="0" destOrd="2" presId="urn:microsoft.com/office/officeart/2005/8/layout/list1"/>
    <dgm:cxn modelId="{93C74EC9-7F34-4F37-AC4A-1CC4F340950A}" type="presOf" srcId="{D2CD4D03-0427-4CDD-A754-EF877FBC1A1F}" destId="{5296481A-EB8D-4A65-B1E4-601A381CF71E}" srcOrd="0" destOrd="0" presId="urn:microsoft.com/office/officeart/2005/8/layout/list1"/>
    <dgm:cxn modelId="{C2A435CB-71A8-4EC3-A2D9-B349BB6C1CA9}" srcId="{372D89A1-A73B-4556-8BBE-069B65CB4133}" destId="{6E3E8998-A9F8-4495-863F-C221ECED552B}" srcOrd="0" destOrd="0" parTransId="{3D592BCB-0A22-414A-9CEF-720118B89051}" sibTransId="{85781917-F834-4F1F-9896-FF46D5130A62}"/>
    <dgm:cxn modelId="{B594F8CD-7358-48E0-8E6B-44032B69555A}" type="presOf" srcId="{511A41F6-E98F-41CB-A4F6-0F007A02FD32}" destId="{3B0489EE-23D0-43E7-BA66-5A3D016571F4}" srcOrd="0" destOrd="0" presId="urn:microsoft.com/office/officeart/2005/8/layout/list1"/>
    <dgm:cxn modelId="{A0E21ECF-58E9-462D-90A3-EFB42FCC28F4}" type="presOf" srcId="{372D89A1-A73B-4556-8BBE-069B65CB4133}" destId="{57A92D8B-8652-49FE-9554-2152590780CA}" srcOrd="0" destOrd="0" presId="urn:microsoft.com/office/officeart/2005/8/layout/list1"/>
    <dgm:cxn modelId="{00D497EA-5B5E-4DB6-AD32-466165B647E1}" type="presOf" srcId="{A5B611F7-ADC1-45A7-9F68-C900061FAA16}" destId="{37BEBD52-32F6-4F65-8DC8-F59398E5BFDD}" srcOrd="1" destOrd="0" presId="urn:microsoft.com/office/officeart/2005/8/layout/list1"/>
    <dgm:cxn modelId="{DE228EF5-F0DF-4567-AF20-BFD4A5EEFFAC}" type="presOf" srcId="{3A7F612D-1631-4F52-A2CB-D956D1E59A61}" destId="{B58C1633-5A6C-4485-8059-92F95A128DDF}" srcOrd="0" destOrd="0" presId="urn:microsoft.com/office/officeart/2005/8/layout/list1"/>
    <dgm:cxn modelId="{F9D4F964-0AD9-4FB1-98DC-1D19FBF51014}" type="presParOf" srcId="{B58C1633-5A6C-4485-8059-92F95A128DDF}" destId="{9226E9AD-D9F2-46CA-9337-219B04279406}" srcOrd="0" destOrd="0" presId="urn:microsoft.com/office/officeart/2005/8/layout/list1"/>
    <dgm:cxn modelId="{F3410779-55E1-44CE-98FB-F2ABA79C0E98}" type="presParOf" srcId="{9226E9AD-D9F2-46CA-9337-219B04279406}" destId="{57A92D8B-8652-49FE-9554-2152590780CA}" srcOrd="0" destOrd="0" presId="urn:microsoft.com/office/officeart/2005/8/layout/list1"/>
    <dgm:cxn modelId="{D27D8C5A-A31E-485F-AC9B-2FBF08C4D530}" type="presParOf" srcId="{9226E9AD-D9F2-46CA-9337-219B04279406}" destId="{CEBC05A6-7D4E-459D-87DC-81B07C98E15F}" srcOrd="1" destOrd="0" presId="urn:microsoft.com/office/officeart/2005/8/layout/list1"/>
    <dgm:cxn modelId="{BBEA08E0-AD20-4A2C-AF7E-E33E52F2ABBE}" type="presParOf" srcId="{B58C1633-5A6C-4485-8059-92F95A128DDF}" destId="{F803CD18-0E56-46A4-B661-32C617D21561}" srcOrd="1" destOrd="0" presId="urn:microsoft.com/office/officeart/2005/8/layout/list1"/>
    <dgm:cxn modelId="{82AA63CF-3CF5-4B61-AFA9-AC991B3B536C}" type="presParOf" srcId="{B58C1633-5A6C-4485-8059-92F95A128DDF}" destId="{D4CD7DB3-5880-4B53-B571-FCFB3FCDF505}" srcOrd="2" destOrd="0" presId="urn:microsoft.com/office/officeart/2005/8/layout/list1"/>
    <dgm:cxn modelId="{60912B7E-58CB-4768-8E4B-C53B3D7671E6}" type="presParOf" srcId="{B58C1633-5A6C-4485-8059-92F95A128DDF}" destId="{6B291505-FA48-406F-A6D5-469B65A7982B}" srcOrd="3" destOrd="0" presId="urn:microsoft.com/office/officeart/2005/8/layout/list1"/>
    <dgm:cxn modelId="{185A0F52-F5F5-4D0C-A4E5-805FCBF62C95}" type="presParOf" srcId="{B58C1633-5A6C-4485-8059-92F95A128DDF}" destId="{78611D6E-4A52-4C4A-A796-7412544B4475}" srcOrd="4" destOrd="0" presId="urn:microsoft.com/office/officeart/2005/8/layout/list1"/>
    <dgm:cxn modelId="{02EBF58E-A576-4F27-A54D-18DFB000F414}" type="presParOf" srcId="{78611D6E-4A52-4C4A-A796-7412544B4475}" destId="{5296481A-EB8D-4A65-B1E4-601A381CF71E}" srcOrd="0" destOrd="0" presId="urn:microsoft.com/office/officeart/2005/8/layout/list1"/>
    <dgm:cxn modelId="{BCCB5E09-00B7-4152-9CBC-C0FE55ECF971}" type="presParOf" srcId="{78611D6E-4A52-4C4A-A796-7412544B4475}" destId="{A0D83ADE-AD4C-4E02-8424-3765B1927427}" srcOrd="1" destOrd="0" presId="urn:microsoft.com/office/officeart/2005/8/layout/list1"/>
    <dgm:cxn modelId="{34C2A600-E1AE-4DF5-839C-96DD66EFBFA6}" type="presParOf" srcId="{B58C1633-5A6C-4485-8059-92F95A128DDF}" destId="{0B2B2E76-829E-4DA6-8122-41F31E0E48C5}" srcOrd="5" destOrd="0" presId="urn:microsoft.com/office/officeart/2005/8/layout/list1"/>
    <dgm:cxn modelId="{C66F0C61-0144-488F-87EB-3A13D59F611B}" type="presParOf" srcId="{B58C1633-5A6C-4485-8059-92F95A128DDF}" destId="{3B0489EE-23D0-43E7-BA66-5A3D016571F4}" srcOrd="6" destOrd="0" presId="urn:microsoft.com/office/officeart/2005/8/layout/list1"/>
    <dgm:cxn modelId="{7A56195B-5FF6-47C4-A0EC-2B3674F8FEA3}" type="presParOf" srcId="{B58C1633-5A6C-4485-8059-92F95A128DDF}" destId="{738829DE-0EA9-43BB-8AC8-434FCB813CF8}" srcOrd="7" destOrd="0" presId="urn:microsoft.com/office/officeart/2005/8/layout/list1"/>
    <dgm:cxn modelId="{459DBBDA-DF0B-4AAE-A21C-779B803353B3}" type="presParOf" srcId="{B58C1633-5A6C-4485-8059-92F95A128DDF}" destId="{D1DFBBC7-2642-4541-89AF-3F5280E9E61F}" srcOrd="8" destOrd="0" presId="urn:microsoft.com/office/officeart/2005/8/layout/list1"/>
    <dgm:cxn modelId="{7406FB28-97CA-47EB-A8FF-06E6A30B33E1}" type="presParOf" srcId="{D1DFBBC7-2642-4541-89AF-3F5280E9E61F}" destId="{0F23F981-EDB3-45E7-A92B-E56518B59491}" srcOrd="0" destOrd="0" presId="urn:microsoft.com/office/officeart/2005/8/layout/list1"/>
    <dgm:cxn modelId="{F44EFE10-974D-4BEC-B154-B7BDCFED20EF}" type="presParOf" srcId="{D1DFBBC7-2642-4541-89AF-3F5280E9E61F}" destId="{37BEBD52-32F6-4F65-8DC8-F59398E5BFDD}" srcOrd="1" destOrd="0" presId="urn:microsoft.com/office/officeart/2005/8/layout/list1"/>
    <dgm:cxn modelId="{01AFA096-1389-43FB-A359-451E64D1A63E}" type="presParOf" srcId="{B58C1633-5A6C-4485-8059-92F95A128DDF}" destId="{61D17A6A-C365-444D-AF25-437C1A77038B}" srcOrd="9" destOrd="0" presId="urn:microsoft.com/office/officeart/2005/8/layout/list1"/>
    <dgm:cxn modelId="{EE82AE95-3960-45F8-8AFA-0F3013224D2A}" type="presParOf" srcId="{B58C1633-5A6C-4485-8059-92F95A128DDF}" destId="{90D18610-8CF8-4C77-8CD3-05CED9639B7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7F612D-1631-4F52-A2CB-D956D1E59A61}" type="doc">
      <dgm:prSet loTypeId="urn:microsoft.com/office/officeart/2005/8/layout/list1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372D89A1-A73B-4556-8BBE-069B65CB4133}">
      <dgm:prSet phldrT="[文本]" custT="1"/>
      <dgm:spPr/>
      <dgm:t>
        <a:bodyPr/>
        <a:lstStyle/>
        <a:p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将系统相关功能的操作过程讲解录屏</a:t>
          </a:r>
          <a:endParaRPr lang="zh-CN" altLang="en-US" sz="2000" dirty="0"/>
        </a:p>
      </dgm:t>
    </dgm:pt>
    <dgm:pt modelId="{21270A8D-4EC7-4834-9466-D4ACDEDA1177}" type="parTrans" cxnId="{3B2B31A6-997B-4B7A-80B0-6A91C35C0241}">
      <dgm:prSet/>
      <dgm:spPr/>
      <dgm:t>
        <a:bodyPr/>
        <a:lstStyle/>
        <a:p>
          <a:endParaRPr lang="zh-CN" altLang="en-US"/>
        </a:p>
      </dgm:t>
    </dgm:pt>
    <dgm:pt modelId="{299B06F7-D9F8-463F-8B9A-3EB795B95C43}" type="sibTrans" cxnId="{3B2B31A6-997B-4B7A-80B0-6A91C35C0241}">
      <dgm:prSet/>
      <dgm:spPr/>
      <dgm:t>
        <a:bodyPr/>
        <a:lstStyle/>
        <a:p>
          <a:endParaRPr lang="zh-CN" altLang="en-US"/>
        </a:p>
      </dgm:t>
    </dgm:pt>
    <dgm:pt modelId="{97393886-41D3-4ED7-8C93-4914B231886D}">
      <dgm:prSet custT="1"/>
      <dgm:spPr/>
      <dgm:t>
        <a:bodyPr/>
        <a:lstStyle/>
        <a:p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组长、组员讲解都可以</a:t>
          </a:r>
          <a:endParaRPr lang="en-US" altLang="zh-CN" sz="2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E87512-038D-49D0-AF69-8748E3BC6220}" type="parTrans" cxnId="{ADB6AF2A-2790-427E-B27D-EDCC572AA8C2}">
      <dgm:prSet/>
      <dgm:spPr/>
      <dgm:t>
        <a:bodyPr/>
        <a:lstStyle/>
        <a:p>
          <a:endParaRPr lang="zh-CN" altLang="en-US"/>
        </a:p>
      </dgm:t>
    </dgm:pt>
    <dgm:pt modelId="{739CA1C1-D95A-4892-8A07-DEF017D5ED6F}" type="sibTrans" cxnId="{ADB6AF2A-2790-427E-B27D-EDCC572AA8C2}">
      <dgm:prSet/>
      <dgm:spPr/>
      <dgm:t>
        <a:bodyPr/>
        <a:lstStyle/>
        <a:p>
          <a:endParaRPr lang="zh-CN" altLang="en-US"/>
        </a:p>
      </dgm:t>
    </dgm:pt>
    <dgm:pt modelId="{7D0D190D-73D5-433A-96D1-50955054039C}">
      <dgm:prSet custT="1"/>
      <dgm:spPr/>
      <dgm:t>
        <a:bodyPr/>
        <a:lstStyle/>
        <a:p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基本功能的录屏</a:t>
          </a:r>
          <a:endParaRPr lang="en-US" altLang="zh-CN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969856-7D0C-4471-8F29-67C214004A66}" type="parTrans" cxnId="{CF3C83B2-0986-47AC-A953-598E67D49205}">
      <dgm:prSet/>
      <dgm:spPr/>
      <dgm:t>
        <a:bodyPr/>
        <a:lstStyle/>
        <a:p>
          <a:endParaRPr lang="zh-CN" altLang="en-US"/>
        </a:p>
      </dgm:t>
    </dgm:pt>
    <dgm:pt modelId="{24A2865E-7873-4312-AB60-8BC62403E89F}" type="sibTrans" cxnId="{CF3C83B2-0986-47AC-A953-598E67D49205}">
      <dgm:prSet/>
      <dgm:spPr/>
      <dgm:t>
        <a:bodyPr/>
        <a:lstStyle/>
        <a:p>
          <a:endParaRPr lang="zh-CN" altLang="en-US"/>
        </a:p>
      </dgm:t>
    </dgm:pt>
    <dgm:pt modelId="{A0A4DA69-962E-4F75-9612-D66E01C0BACA}">
      <dgm:prSet custT="1"/>
      <dgm:spPr/>
      <dgm:t>
        <a:bodyPr/>
        <a:lstStyle/>
        <a:p>
          <a:r>
            <a: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可以每个模块录</a:t>
          </a:r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一个文件，能看清即可，用不着</a:t>
          </a:r>
          <a:r>
            <a: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1080p</a:t>
          </a:r>
        </a:p>
      </dgm:t>
    </dgm:pt>
    <dgm:pt modelId="{752D1B58-3CAF-48C5-976B-6B4CBF3B593F}" type="parTrans" cxnId="{18C8E9DF-D4BF-4E35-A71A-D77481172D34}">
      <dgm:prSet/>
      <dgm:spPr/>
      <dgm:t>
        <a:bodyPr/>
        <a:lstStyle/>
        <a:p>
          <a:endParaRPr lang="zh-CN" altLang="en-US"/>
        </a:p>
      </dgm:t>
    </dgm:pt>
    <dgm:pt modelId="{3A490337-6CF6-4D70-A1DF-F31ECA10611F}" type="sibTrans" cxnId="{18C8E9DF-D4BF-4E35-A71A-D77481172D34}">
      <dgm:prSet/>
      <dgm:spPr/>
      <dgm:t>
        <a:bodyPr/>
        <a:lstStyle/>
        <a:p>
          <a:endParaRPr lang="zh-CN" altLang="en-US"/>
        </a:p>
      </dgm:t>
    </dgm:pt>
    <dgm:pt modelId="{C5A65FA9-CABB-4895-B859-7CEF032A2D3E}">
      <dgm:prSet custT="1"/>
      <dgm:spPr/>
      <dgm:t>
        <a:bodyPr/>
        <a:lstStyle/>
        <a:p>
          <a:r>
            <a: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命名为：模块名</a:t>
          </a:r>
          <a:r>
            <a:rPr lang="en-US" altLang="zh-CN" sz="2000" b="0">
              <a:latin typeface="微软雅黑" panose="020B0503020204020204" pitchFamily="34" charset="-122"/>
              <a:ea typeface="微软雅黑" panose="020B0503020204020204" pitchFamily="34" charset="-122"/>
            </a:rPr>
            <a:t>.mp4</a:t>
          </a:r>
          <a:r>
            <a: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（如：图书管理</a:t>
          </a:r>
          <a:r>
            <a:rPr lang="en-US" altLang="zh-CN" sz="2000" b="0">
              <a:latin typeface="微软雅黑" panose="020B0503020204020204" pitchFamily="34" charset="-122"/>
              <a:ea typeface="微软雅黑" panose="020B0503020204020204" pitchFamily="34" charset="-122"/>
            </a:rPr>
            <a:t>.mp4</a:t>
          </a:r>
          <a:r>
            <a: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、查询</a:t>
          </a:r>
          <a:r>
            <a:rPr lang="en-US" altLang="zh-CN" sz="2000" b="0">
              <a:latin typeface="微软雅黑" panose="020B0503020204020204" pitchFamily="34" charset="-122"/>
              <a:ea typeface="微软雅黑" panose="020B0503020204020204" pitchFamily="34" charset="-122"/>
            </a:rPr>
            <a:t>.mp4</a:t>
          </a:r>
          <a:r>
            <a: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等）</a:t>
          </a:r>
          <a:endParaRPr lang="en-US" altLang="zh-CN" sz="2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ACE56A-50A8-4A74-B9B6-EFCB01C33D4E}" type="parTrans" cxnId="{BB34612C-B128-4DC3-A205-1E3F53CC81EE}">
      <dgm:prSet/>
      <dgm:spPr/>
      <dgm:t>
        <a:bodyPr/>
        <a:lstStyle/>
        <a:p>
          <a:endParaRPr lang="zh-CN" altLang="en-US"/>
        </a:p>
      </dgm:t>
    </dgm:pt>
    <dgm:pt modelId="{0E4179EC-AE9B-4166-A4FD-E7DDEF9AB004}" type="sibTrans" cxnId="{BB34612C-B128-4DC3-A205-1E3F53CC81EE}">
      <dgm:prSet/>
      <dgm:spPr/>
      <dgm:t>
        <a:bodyPr/>
        <a:lstStyle/>
        <a:p>
          <a:endParaRPr lang="zh-CN" altLang="en-US"/>
        </a:p>
      </dgm:t>
    </dgm:pt>
    <dgm:pt modelId="{277E594E-A0B6-4B0B-8025-F5E130A36399}">
      <dgm:prSet custT="1"/>
      <dgm:spPr/>
      <dgm:t>
        <a:bodyPr/>
        <a:lstStyle/>
        <a:p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所有模块的基本功能录屏的总时间限</a:t>
          </a:r>
          <a:r>
            <a: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15</a:t>
          </a:r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分钟以内</a:t>
          </a:r>
          <a:endParaRPr lang="en-US" altLang="zh-CN" sz="2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5BE58-B5DF-414F-92D0-4070186FA4C4}" type="parTrans" cxnId="{29783661-C90A-42F2-94F2-60E0A1AFDA39}">
      <dgm:prSet/>
      <dgm:spPr/>
      <dgm:t>
        <a:bodyPr/>
        <a:lstStyle/>
        <a:p>
          <a:endParaRPr lang="zh-CN" altLang="en-US"/>
        </a:p>
      </dgm:t>
    </dgm:pt>
    <dgm:pt modelId="{C13FF925-26F6-4289-8236-F3BC9EC2842B}" type="sibTrans" cxnId="{29783661-C90A-42F2-94F2-60E0A1AFDA39}">
      <dgm:prSet/>
      <dgm:spPr/>
      <dgm:t>
        <a:bodyPr/>
        <a:lstStyle/>
        <a:p>
          <a:endParaRPr lang="zh-CN" altLang="en-US"/>
        </a:p>
      </dgm:t>
    </dgm:pt>
    <dgm:pt modelId="{F8698217-B340-4511-9F5E-3AFC84E4480E}">
      <dgm:prSet custT="1"/>
      <dgm:spPr/>
      <dgm:t>
        <a:bodyPr/>
        <a:lstStyle/>
        <a:p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系统亮点的录屏</a:t>
          </a:r>
          <a:endParaRPr lang="en-US" altLang="zh-CN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5D67FA-378E-4D11-AD13-4AABBFB88B86}" type="parTrans" cxnId="{931437F2-4BC1-4E72-9C31-44D54B52A8D5}">
      <dgm:prSet/>
      <dgm:spPr/>
      <dgm:t>
        <a:bodyPr/>
        <a:lstStyle/>
        <a:p>
          <a:endParaRPr lang="zh-CN" altLang="en-US"/>
        </a:p>
      </dgm:t>
    </dgm:pt>
    <dgm:pt modelId="{341A221B-6B76-4C3C-BEF2-B66230DE81B3}" type="sibTrans" cxnId="{931437F2-4BC1-4E72-9C31-44D54B52A8D5}">
      <dgm:prSet/>
      <dgm:spPr/>
      <dgm:t>
        <a:bodyPr/>
        <a:lstStyle/>
        <a:p>
          <a:endParaRPr lang="zh-CN" altLang="en-US"/>
        </a:p>
      </dgm:t>
    </dgm:pt>
    <dgm:pt modelId="{D420C09D-802D-4DE9-883F-145F771345A4}">
      <dgm:prSet custT="1"/>
      <dgm:spPr/>
      <dgm:t>
        <a:bodyPr/>
        <a:lstStyle/>
        <a:p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亮点：动员</a:t>
          </a:r>
          <a:r>
            <a: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里规定的基本功能之外的功能</a:t>
          </a:r>
          <a:endParaRPr lang="en-US" altLang="zh-CN" sz="2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53B0E8-EE98-444B-927A-6D7412F2BB78}" type="parTrans" cxnId="{C5D37207-80A7-40CA-A7AE-3B7304D435A2}">
      <dgm:prSet/>
      <dgm:spPr/>
      <dgm:t>
        <a:bodyPr/>
        <a:lstStyle/>
        <a:p>
          <a:endParaRPr lang="zh-CN" altLang="en-US"/>
        </a:p>
      </dgm:t>
    </dgm:pt>
    <dgm:pt modelId="{8F67BA5B-D3CD-4610-B49C-000BFFF54C28}" type="sibTrans" cxnId="{C5D37207-80A7-40CA-A7AE-3B7304D435A2}">
      <dgm:prSet/>
      <dgm:spPr/>
      <dgm:t>
        <a:bodyPr/>
        <a:lstStyle/>
        <a:p>
          <a:endParaRPr lang="zh-CN" altLang="en-US"/>
        </a:p>
      </dgm:t>
    </dgm:pt>
    <dgm:pt modelId="{EE3A7B7E-CE2C-4DFD-BF8B-151B4D7AB74F}">
      <dgm:prSet custT="1"/>
      <dgm:spPr/>
      <dgm:t>
        <a:bodyPr/>
        <a:lstStyle/>
        <a:p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单独录一个文件，命名为：亮点</a:t>
          </a:r>
          <a:r>
            <a: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.mp4</a:t>
          </a:r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，限</a:t>
          </a:r>
          <a:r>
            <a: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10</a:t>
          </a:r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分钟以内</a:t>
          </a:r>
        </a:p>
      </dgm:t>
    </dgm:pt>
    <dgm:pt modelId="{686ED5F3-E434-4E6D-B33B-78F3E64F57BC}" type="parTrans" cxnId="{D1B1273F-4054-4B87-A900-73B44BF86534}">
      <dgm:prSet/>
      <dgm:spPr/>
      <dgm:t>
        <a:bodyPr/>
        <a:lstStyle/>
        <a:p>
          <a:endParaRPr lang="zh-CN" altLang="en-US"/>
        </a:p>
      </dgm:t>
    </dgm:pt>
    <dgm:pt modelId="{32751A81-030C-438B-B09C-817D3410F3FF}" type="sibTrans" cxnId="{D1B1273F-4054-4B87-A900-73B44BF86534}">
      <dgm:prSet/>
      <dgm:spPr/>
      <dgm:t>
        <a:bodyPr/>
        <a:lstStyle/>
        <a:p>
          <a:endParaRPr lang="zh-CN" altLang="en-US"/>
        </a:p>
      </dgm:t>
    </dgm:pt>
    <dgm:pt modelId="{B58C1633-5A6C-4485-8059-92F95A128DDF}" type="pres">
      <dgm:prSet presAssocID="{3A7F612D-1631-4F52-A2CB-D956D1E59A61}" presName="linear" presStyleCnt="0">
        <dgm:presLayoutVars>
          <dgm:dir/>
          <dgm:animLvl val="lvl"/>
          <dgm:resizeHandles val="exact"/>
        </dgm:presLayoutVars>
      </dgm:prSet>
      <dgm:spPr/>
    </dgm:pt>
    <dgm:pt modelId="{9226E9AD-D9F2-46CA-9337-219B04279406}" type="pres">
      <dgm:prSet presAssocID="{372D89A1-A73B-4556-8BBE-069B65CB4133}" presName="parentLin" presStyleCnt="0"/>
      <dgm:spPr/>
    </dgm:pt>
    <dgm:pt modelId="{57A92D8B-8652-49FE-9554-2152590780CA}" type="pres">
      <dgm:prSet presAssocID="{372D89A1-A73B-4556-8BBE-069B65CB4133}" presName="parentLeftMargin" presStyleLbl="node1" presStyleIdx="0" presStyleCnt="3"/>
      <dgm:spPr/>
    </dgm:pt>
    <dgm:pt modelId="{CEBC05A6-7D4E-459D-87DC-81B07C98E15F}" type="pres">
      <dgm:prSet presAssocID="{372D89A1-A73B-4556-8BBE-069B65CB413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03CD18-0E56-46A4-B661-32C617D21561}" type="pres">
      <dgm:prSet presAssocID="{372D89A1-A73B-4556-8BBE-069B65CB4133}" presName="negativeSpace" presStyleCnt="0"/>
      <dgm:spPr/>
    </dgm:pt>
    <dgm:pt modelId="{D4CD7DB3-5880-4B53-B571-FCFB3FCDF505}" type="pres">
      <dgm:prSet presAssocID="{372D89A1-A73B-4556-8BBE-069B65CB4133}" presName="childText" presStyleLbl="conFgAcc1" presStyleIdx="0" presStyleCnt="3">
        <dgm:presLayoutVars>
          <dgm:bulletEnabled val="1"/>
        </dgm:presLayoutVars>
      </dgm:prSet>
      <dgm:spPr/>
    </dgm:pt>
    <dgm:pt modelId="{6B291505-FA48-406F-A6D5-469B65A7982B}" type="pres">
      <dgm:prSet presAssocID="{299B06F7-D9F8-463F-8B9A-3EB795B95C43}" presName="spaceBetweenRectangles" presStyleCnt="0"/>
      <dgm:spPr/>
    </dgm:pt>
    <dgm:pt modelId="{E5D3441A-84D9-4E43-A79B-54B8F8A1F8FE}" type="pres">
      <dgm:prSet presAssocID="{7D0D190D-73D5-433A-96D1-50955054039C}" presName="parentLin" presStyleCnt="0"/>
      <dgm:spPr/>
    </dgm:pt>
    <dgm:pt modelId="{E3AFD08E-812E-40DE-89A9-3B083A616EFA}" type="pres">
      <dgm:prSet presAssocID="{7D0D190D-73D5-433A-96D1-50955054039C}" presName="parentLeftMargin" presStyleLbl="node1" presStyleIdx="0" presStyleCnt="3"/>
      <dgm:spPr/>
    </dgm:pt>
    <dgm:pt modelId="{D301B94D-4E63-4F00-9F76-17B359FA7387}" type="pres">
      <dgm:prSet presAssocID="{7D0D190D-73D5-433A-96D1-5095505403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431626-A9F9-4854-9F69-E1C2CF2182FE}" type="pres">
      <dgm:prSet presAssocID="{7D0D190D-73D5-433A-96D1-50955054039C}" presName="negativeSpace" presStyleCnt="0"/>
      <dgm:spPr/>
    </dgm:pt>
    <dgm:pt modelId="{5FAF9751-7E21-4C2E-98C3-D9BA059123DF}" type="pres">
      <dgm:prSet presAssocID="{7D0D190D-73D5-433A-96D1-50955054039C}" presName="childText" presStyleLbl="conFgAcc1" presStyleIdx="1" presStyleCnt="3">
        <dgm:presLayoutVars>
          <dgm:bulletEnabled val="1"/>
        </dgm:presLayoutVars>
      </dgm:prSet>
      <dgm:spPr/>
    </dgm:pt>
    <dgm:pt modelId="{3BB793FB-37BF-43E0-A4C5-7AD22EADFAEA}" type="pres">
      <dgm:prSet presAssocID="{24A2865E-7873-4312-AB60-8BC62403E89F}" presName="spaceBetweenRectangles" presStyleCnt="0"/>
      <dgm:spPr/>
    </dgm:pt>
    <dgm:pt modelId="{DE1ECC85-A4CE-41FE-B3FE-41CA304F7F63}" type="pres">
      <dgm:prSet presAssocID="{F8698217-B340-4511-9F5E-3AFC84E4480E}" presName="parentLin" presStyleCnt="0"/>
      <dgm:spPr/>
    </dgm:pt>
    <dgm:pt modelId="{7CFB4D0F-D0E8-4B91-9CB4-416560E99705}" type="pres">
      <dgm:prSet presAssocID="{F8698217-B340-4511-9F5E-3AFC84E4480E}" presName="parentLeftMargin" presStyleLbl="node1" presStyleIdx="1" presStyleCnt="3"/>
      <dgm:spPr/>
    </dgm:pt>
    <dgm:pt modelId="{6D53F958-853F-441E-8D08-D9850B347C95}" type="pres">
      <dgm:prSet presAssocID="{F8698217-B340-4511-9F5E-3AFC84E4480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CE1ABFA-D7E3-487D-8556-E6C740291363}" type="pres">
      <dgm:prSet presAssocID="{F8698217-B340-4511-9F5E-3AFC84E4480E}" presName="negativeSpace" presStyleCnt="0"/>
      <dgm:spPr/>
    </dgm:pt>
    <dgm:pt modelId="{CF3578C0-7E4E-487C-B794-01D8FCCFB200}" type="pres">
      <dgm:prSet presAssocID="{F8698217-B340-4511-9F5E-3AFC84E4480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5D37207-80A7-40CA-A7AE-3B7304D435A2}" srcId="{F8698217-B340-4511-9F5E-3AFC84E4480E}" destId="{D420C09D-802D-4DE9-883F-145F771345A4}" srcOrd="0" destOrd="0" parTransId="{5053B0E8-EE98-444B-927A-6D7412F2BB78}" sibTransId="{8F67BA5B-D3CD-4610-B49C-000BFFF54C28}"/>
    <dgm:cxn modelId="{5BDCB31E-4396-4921-896F-6B59FC687E2B}" type="presOf" srcId="{3A7F612D-1631-4F52-A2CB-D956D1E59A61}" destId="{B58C1633-5A6C-4485-8059-92F95A128DDF}" srcOrd="0" destOrd="0" presId="urn:microsoft.com/office/officeart/2005/8/layout/list1"/>
    <dgm:cxn modelId="{0E7FFD1F-C245-4B52-BB9E-4959B9036930}" type="presOf" srcId="{372D89A1-A73B-4556-8BBE-069B65CB4133}" destId="{57A92D8B-8652-49FE-9554-2152590780CA}" srcOrd="0" destOrd="0" presId="urn:microsoft.com/office/officeart/2005/8/layout/list1"/>
    <dgm:cxn modelId="{F6F16E25-5D81-459E-8262-45F0F07D0C14}" type="presOf" srcId="{7D0D190D-73D5-433A-96D1-50955054039C}" destId="{D301B94D-4E63-4F00-9F76-17B359FA7387}" srcOrd="1" destOrd="0" presId="urn:microsoft.com/office/officeart/2005/8/layout/list1"/>
    <dgm:cxn modelId="{ADB6AF2A-2790-427E-B27D-EDCC572AA8C2}" srcId="{372D89A1-A73B-4556-8BBE-069B65CB4133}" destId="{97393886-41D3-4ED7-8C93-4914B231886D}" srcOrd="0" destOrd="0" parTransId="{EDE87512-038D-49D0-AF69-8748E3BC6220}" sibTransId="{739CA1C1-D95A-4892-8A07-DEF017D5ED6F}"/>
    <dgm:cxn modelId="{BB34612C-B128-4DC3-A205-1E3F53CC81EE}" srcId="{7D0D190D-73D5-433A-96D1-50955054039C}" destId="{C5A65FA9-CABB-4895-B859-7CEF032A2D3E}" srcOrd="1" destOrd="0" parTransId="{39ACE56A-50A8-4A74-B9B6-EFCB01C33D4E}" sibTransId="{0E4179EC-AE9B-4166-A4FD-E7DDEF9AB004}"/>
    <dgm:cxn modelId="{D080B62E-9BA8-488E-9B6A-D5B584FF994C}" type="presOf" srcId="{EE3A7B7E-CE2C-4DFD-BF8B-151B4D7AB74F}" destId="{CF3578C0-7E4E-487C-B794-01D8FCCFB200}" srcOrd="0" destOrd="1" presId="urn:microsoft.com/office/officeart/2005/8/layout/list1"/>
    <dgm:cxn modelId="{D1B1273F-4054-4B87-A900-73B44BF86534}" srcId="{F8698217-B340-4511-9F5E-3AFC84E4480E}" destId="{EE3A7B7E-CE2C-4DFD-BF8B-151B4D7AB74F}" srcOrd="1" destOrd="0" parTransId="{686ED5F3-E434-4E6D-B33B-78F3E64F57BC}" sibTransId="{32751A81-030C-438B-B09C-817D3410F3FF}"/>
    <dgm:cxn modelId="{0FDA0C5B-04F4-418E-8944-0EC35313197C}" type="presOf" srcId="{277E594E-A0B6-4B0B-8025-F5E130A36399}" destId="{5FAF9751-7E21-4C2E-98C3-D9BA059123DF}" srcOrd="0" destOrd="2" presId="urn:microsoft.com/office/officeart/2005/8/layout/list1"/>
    <dgm:cxn modelId="{29783661-C90A-42F2-94F2-60E0A1AFDA39}" srcId="{7D0D190D-73D5-433A-96D1-50955054039C}" destId="{277E594E-A0B6-4B0B-8025-F5E130A36399}" srcOrd="2" destOrd="0" parTransId="{5045BE58-B5DF-414F-92D0-4070186FA4C4}" sibTransId="{C13FF925-26F6-4289-8236-F3BC9EC2842B}"/>
    <dgm:cxn modelId="{D6A6524B-3D3E-495B-9C03-AADB91E1AA50}" type="presOf" srcId="{372D89A1-A73B-4556-8BBE-069B65CB4133}" destId="{CEBC05A6-7D4E-459D-87DC-81B07C98E15F}" srcOrd="1" destOrd="0" presId="urn:microsoft.com/office/officeart/2005/8/layout/list1"/>
    <dgm:cxn modelId="{23FC1E55-CFA4-44C5-9308-98F0961C6382}" type="presOf" srcId="{D420C09D-802D-4DE9-883F-145F771345A4}" destId="{CF3578C0-7E4E-487C-B794-01D8FCCFB200}" srcOrd="0" destOrd="0" presId="urn:microsoft.com/office/officeart/2005/8/layout/list1"/>
    <dgm:cxn modelId="{8130677E-E5F2-4870-90CE-22EA096CDC96}" type="presOf" srcId="{F8698217-B340-4511-9F5E-3AFC84E4480E}" destId="{7CFB4D0F-D0E8-4B91-9CB4-416560E99705}" srcOrd="0" destOrd="0" presId="urn:microsoft.com/office/officeart/2005/8/layout/list1"/>
    <dgm:cxn modelId="{3B2B31A6-997B-4B7A-80B0-6A91C35C0241}" srcId="{3A7F612D-1631-4F52-A2CB-D956D1E59A61}" destId="{372D89A1-A73B-4556-8BBE-069B65CB4133}" srcOrd="0" destOrd="0" parTransId="{21270A8D-4EC7-4834-9466-D4ACDEDA1177}" sibTransId="{299B06F7-D9F8-463F-8B9A-3EB795B95C43}"/>
    <dgm:cxn modelId="{A68013AD-0683-419F-9F44-CFDE07A66B3B}" type="presOf" srcId="{C5A65FA9-CABB-4895-B859-7CEF032A2D3E}" destId="{5FAF9751-7E21-4C2E-98C3-D9BA059123DF}" srcOrd="0" destOrd="1" presId="urn:microsoft.com/office/officeart/2005/8/layout/list1"/>
    <dgm:cxn modelId="{CF3C83B2-0986-47AC-A953-598E67D49205}" srcId="{3A7F612D-1631-4F52-A2CB-D956D1E59A61}" destId="{7D0D190D-73D5-433A-96D1-50955054039C}" srcOrd="1" destOrd="0" parTransId="{56969856-7D0C-4471-8F29-67C214004A66}" sibTransId="{24A2865E-7873-4312-AB60-8BC62403E89F}"/>
    <dgm:cxn modelId="{8CA1A1B5-044F-4E8A-A960-2F43177E3F14}" type="presOf" srcId="{97393886-41D3-4ED7-8C93-4914B231886D}" destId="{D4CD7DB3-5880-4B53-B571-FCFB3FCDF505}" srcOrd="0" destOrd="0" presId="urn:microsoft.com/office/officeart/2005/8/layout/list1"/>
    <dgm:cxn modelId="{D8D742B6-17FE-4492-B421-A19504484686}" type="presOf" srcId="{A0A4DA69-962E-4F75-9612-D66E01C0BACA}" destId="{5FAF9751-7E21-4C2E-98C3-D9BA059123DF}" srcOrd="0" destOrd="0" presId="urn:microsoft.com/office/officeart/2005/8/layout/list1"/>
    <dgm:cxn modelId="{18C8E9DF-D4BF-4E35-A71A-D77481172D34}" srcId="{7D0D190D-73D5-433A-96D1-50955054039C}" destId="{A0A4DA69-962E-4F75-9612-D66E01C0BACA}" srcOrd="0" destOrd="0" parTransId="{752D1B58-3CAF-48C5-976B-6B4CBF3B593F}" sibTransId="{3A490337-6CF6-4D70-A1DF-F31ECA10611F}"/>
    <dgm:cxn modelId="{A649A8E2-57A4-4E20-9EEF-1CFEE63A2D3A}" type="presOf" srcId="{7D0D190D-73D5-433A-96D1-50955054039C}" destId="{E3AFD08E-812E-40DE-89A9-3B083A616EFA}" srcOrd="0" destOrd="0" presId="urn:microsoft.com/office/officeart/2005/8/layout/list1"/>
    <dgm:cxn modelId="{572408EB-2B4C-4C9F-9484-F688A3A6183B}" type="presOf" srcId="{F8698217-B340-4511-9F5E-3AFC84E4480E}" destId="{6D53F958-853F-441E-8D08-D9850B347C95}" srcOrd="1" destOrd="0" presId="urn:microsoft.com/office/officeart/2005/8/layout/list1"/>
    <dgm:cxn modelId="{931437F2-4BC1-4E72-9C31-44D54B52A8D5}" srcId="{3A7F612D-1631-4F52-A2CB-D956D1E59A61}" destId="{F8698217-B340-4511-9F5E-3AFC84E4480E}" srcOrd="2" destOrd="0" parTransId="{EA5D67FA-378E-4D11-AD13-4AABBFB88B86}" sibTransId="{341A221B-6B76-4C3C-BEF2-B66230DE81B3}"/>
    <dgm:cxn modelId="{20391710-46F2-486B-B7BA-53038A2D4BE1}" type="presParOf" srcId="{B58C1633-5A6C-4485-8059-92F95A128DDF}" destId="{9226E9AD-D9F2-46CA-9337-219B04279406}" srcOrd="0" destOrd="0" presId="urn:microsoft.com/office/officeart/2005/8/layout/list1"/>
    <dgm:cxn modelId="{0C0F0071-E07A-478B-88D2-ECB1C03C0300}" type="presParOf" srcId="{9226E9AD-D9F2-46CA-9337-219B04279406}" destId="{57A92D8B-8652-49FE-9554-2152590780CA}" srcOrd="0" destOrd="0" presId="urn:microsoft.com/office/officeart/2005/8/layout/list1"/>
    <dgm:cxn modelId="{85226E5A-ED76-40C5-8A2A-DE9ACBB1720C}" type="presParOf" srcId="{9226E9AD-D9F2-46CA-9337-219B04279406}" destId="{CEBC05A6-7D4E-459D-87DC-81B07C98E15F}" srcOrd="1" destOrd="0" presId="urn:microsoft.com/office/officeart/2005/8/layout/list1"/>
    <dgm:cxn modelId="{B6491148-3FFC-44E1-A311-EBD24F57139A}" type="presParOf" srcId="{B58C1633-5A6C-4485-8059-92F95A128DDF}" destId="{F803CD18-0E56-46A4-B661-32C617D21561}" srcOrd="1" destOrd="0" presId="urn:microsoft.com/office/officeart/2005/8/layout/list1"/>
    <dgm:cxn modelId="{F47D8A85-FA5E-4CB0-8123-AC4E380972D0}" type="presParOf" srcId="{B58C1633-5A6C-4485-8059-92F95A128DDF}" destId="{D4CD7DB3-5880-4B53-B571-FCFB3FCDF505}" srcOrd="2" destOrd="0" presId="urn:microsoft.com/office/officeart/2005/8/layout/list1"/>
    <dgm:cxn modelId="{D1788C7F-9E92-42D8-AD85-981311ECD7DF}" type="presParOf" srcId="{B58C1633-5A6C-4485-8059-92F95A128DDF}" destId="{6B291505-FA48-406F-A6D5-469B65A7982B}" srcOrd="3" destOrd="0" presId="urn:microsoft.com/office/officeart/2005/8/layout/list1"/>
    <dgm:cxn modelId="{3170892D-60B8-4420-B0DD-69C6D39CE8FA}" type="presParOf" srcId="{B58C1633-5A6C-4485-8059-92F95A128DDF}" destId="{E5D3441A-84D9-4E43-A79B-54B8F8A1F8FE}" srcOrd="4" destOrd="0" presId="urn:microsoft.com/office/officeart/2005/8/layout/list1"/>
    <dgm:cxn modelId="{CBCD0369-E742-4459-8179-3F6853DED0BF}" type="presParOf" srcId="{E5D3441A-84D9-4E43-A79B-54B8F8A1F8FE}" destId="{E3AFD08E-812E-40DE-89A9-3B083A616EFA}" srcOrd="0" destOrd="0" presId="urn:microsoft.com/office/officeart/2005/8/layout/list1"/>
    <dgm:cxn modelId="{A33E76B6-8D73-4C0D-B5D8-6BA19205AC11}" type="presParOf" srcId="{E5D3441A-84D9-4E43-A79B-54B8F8A1F8FE}" destId="{D301B94D-4E63-4F00-9F76-17B359FA7387}" srcOrd="1" destOrd="0" presId="urn:microsoft.com/office/officeart/2005/8/layout/list1"/>
    <dgm:cxn modelId="{77C1E403-8B67-4CA8-AE04-E2B66D3744A1}" type="presParOf" srcId="{B58C1633-5A6C-4485-8059-92F95A128DDF}" destId="{D3431626-A9F9-4854-9F69-E1C2CF2182FE}" srcOrd="5" destOrd="0" presId="urn:microsoft.com/office/officeart/2005/8/layout/list1"/>
    <dgm:cxn modelId="{D825208B-EFB5-4094-8348-FF56C3E59FB8}" type="presParOf" srcId="{B58C1633-5A6C-4485-8059-92F95A128DDF}" destId="{5FAF9751-7E21-4C2E-98C3-D9BA059123DF}" srcOrd="6" destOrd="0" presId="urn:microsoft.com/office/officeart/2005/8/layout/list1"/>
    <dgm:cxn modelId="{940C4C0C-9228-4A33-A3C9-D27713D737DD}" type="presParOf" srcId="{B58C1633-5A6C-4485-8059-92F95A128DDF}" destId="{3BB793FB-37BF-43E0-A4C5-7AD22EADFAEA}" srcOrd="7" destOrd="0" presId="urn:microsoft.com/office/officeart/2005/8/layout/list1"/>
    <dgm:cxn modelId="{66155A38-D2F0-4EDD-BF9D-1EAEB73FA052}" type="presParOf" srcId="{B58C1633-5A6C-4485-8059-92F95A128DDF}" destId="{DE1ECC85-A4CE-41FE-B3FE-41CA304F7F63}" srcOrd="8" destOrd="0" presId="urn:microsoft.com/office/officeart/2005/8/layout/list1"/>
    <dgm:cxn modelId="{092A6812-5C8C-4EAD-A27C-6B7F808C579E}" type="presParOf" srcId="{DE1ECC85-A4CE-41FE-B3FE-41CA304F7F63}" destId="{7CFB4D0F-D0E8-4B91-9CB4-416560E99705}" srcOrd="0" destOrd="0" presId="urn:microsoft.com/office/officeart/2005/8/layout/list1"/>
    <dgm:cxn modelId="{0BCD5D7A-0254-40E6-AAA6-070E307C8810}" type="presParOf" srcId="{DE1ECC85-A4CE-41FE-B3FE-41CA304F7F63}" destId="{6D53F958-853F-441E-8D08-D9850B347C95}" srcOrd="1" destOrd="0" presId="urn:microsoft.com/office/officeart/2005/8/layout/list1"/>
    <dgm:cxn modelId="{504BAE2E-4420-4C9B-A348-C16E3A6F451A}" type="presParOf" srcId="{B58C1633-5A6C-4485-8059-92F95A128DDF}" destId="{ECE1ABFA-D7E3-487D-8556-E6C740291363}" srcOrd="9" destOrd="0" presId="urn:microsoft.com/office/officeart/2005/8/layout/list1"/>
    <dgm:cxn modelId="{1E4FAAE9-3305-4CCC-ABBF-C8998A10719E}" type="presParOf" srcId="{B58C1633-5A6C-4485-8059-92F95A128DDF}" destId="{CF3578C0-7E4E-487C-B794-01D8FCCFB20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F612D-1631-4F52-A2CB-D956D1E59A61}" type="doc">
      <dgm:prSet loTypeId="urn:microsoft.com/office/officeart/2005/8/layout/list1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D2CD4D03-0427-4CDD-A754-EF877FBC1A1F}">
      <dgm:prSet custT="1"/>
      <dgm:spPr/>
      <dgm:t>
        <a:bodyPr/>
        <a:lstStyle/>
        <a:p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说明文档命名：说明文档</a:t>
          </a:r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班级</a:t>
          </a:r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组长学号</a:t>
          </a:r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.docx</a:t>
          </a:r>
        </a:p>
      </dgm:t>
    </dgm:pt>
    <dgm:pt modelId="{3F75A9DC-D7DE-4B47-89D3-D7F87C971C05}" type="parTrans" cxnId="{25CC2182-06F2-40A2-8F20-94804A15AEB4}">
      <dgm:prSet/>
      <dgm:spPr/>
      <dgm:t>
        <a:bodyPr/>
        <a:lstStyle/>
        <a:p>
          <a:endParaRPr lang="zh-CN" altLang="en-US"/>
        </a:p>
      </dgm:t>
    </dgm:pt>
    <dgm:pt modelId="{89C954F7-C477-4BEF-B0F5-3E789E32A053}" type="sibTrans" cxnId="{25CC2182-06F2-40A2-8F20-94804A15AEB4}">
      <dgm:prSet/>
      <dgm:spPr/>
      <dgm:t>
        <a:bodyPr/>
        <a:lstStyle/>
        <a:p>
          <a:endParaRPr lang="zh-CN" altLang="en-US"/>
        </a:p>
      </dgm:t>
    </dgm:pt>
    <dgm:pt modelId="{A4B3B06A-B3BD-463E-ABA1-54E6ACF9DB39}">
      <dgm:prSet custT="1"/>
      <dgm:spPr/>
      <dgm:t>
        <a:bodyPr/>
        <a:lstStyle/>
        <a:p>
          <a:endParaRPr lang="en-US" altLang="zh-CN" sz="2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B054D0-5AB4-49F2-8CC8-B2569326DF45}" type="parTrans" cxnId="{1C9C1013-65E2-4972-B991-885B1CB398C7}">
      <dgm:prSet/>
      <dgm:spPr/>
      <dgm:t>
        <a:bodyPr/>
        <a:lstStyle/>
        <a:p>
          <a:endParaRPr lang="zh-CN" altLang="en-US"/>
        </a:p>
      </dgm:t>
    </dgm:pt>
    <dgm:pt modelId="{76F8DA70-397B-4C53-B4AB-803B9C89ED3C}" type="sibTrans" cxnId="{1C9C1013-65E2-4972-B991-885B1CB398C7}">
      <dgm:prSet/>
      <dgm:spPr/>
      <dgm:t>
        <a:bodyPr/>
        <a:lstStyle/>
        <a:p>
          <a:endParaRPr lang="zh-CN" altLang="en-US"/>
        </a:p>
      </dgm:t>
    </dgm:pt>
    <dgm:pt modelId="{D8E378F5-402C-4765-917D-1C06AC57790B}">
      <dgm:prSet custT="1"/>
      <dgm:spPr/>
      <dgm:t>
        <a:bodyPr/>
        <a:lstStyle/>
        <a:p>
          <a:r>
            <a: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rPr>
            <a:t>主要内容：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录屏文件内容概要</a:t>
          </a:r>
          <a:endParaRPr lang="en-US" altLang="zh-CN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A45192-153E-4CF0-A8A6-2418F45D5D09}" type="parTrans" cxnId="{13260712-FB3E-4207-A6F7-1EA0B5F4ECCD}">
      <dgm:prSet/>
      <dgm:spPr/>
      <dgm:t>
        <a:bodyPr/>
        <a:lstStyle/>
        <a:p>
          <a:endParaRPr lang="zh-CN" altLang="en-US"/>
        </a:p>
      </dgm:t>
    </dgm:pt>
    <dgm:pt modelId="{845156F4-0596-4642-AE16-3AB2E0110E9D}" type="sibTrans" cxnId="{13260712-FB3E-4207-A6F7-1EA0B5F4ECCD}">
      <dgm:prSet/>
      <dgm:spPr/>
      <dgm:t>
        <a:bodyPr/>
        <a:lstStyle/>
        <a:p>
          <a:endParaRPr lang="zh-CN" altLang="en-US"/>
        </a:p>
      </dgm:t>
    </dgm:pt>
    <dgm:pt modelId="{045AD0DC-660C-404D-B7EF-47974D8144C8}">
      <dgm:prSet custT="1"/>
      <dgm:spPr/>
      <dgm:t>
        <a:bodyPr/>
        <a:lstStyle/>
        <a:p>
          <a:pPr>
            <a:lnSpc>
              <a:spcPct val="90000"/>
            </a:lnSpc>
            <a:spcAft>
              <a:spcPts val="0"/>
            </a:spcAft>
          </a:pPr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请写明各录屏文件的内容概要</a:t>
          </a:r>
          <a:endParaRPr lang="en-US" altLang="zh-CN" sz="2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2A3C8F-1D12-4C87-8AA3-0052AFB19D3E}" type="parTrans" cxnId="{A7694F55-D27A-43CB-9534-AEB278A66794}">
      <dgm:prSet/>
      <dgm:spPr/>
      <dgm:t>
        <a:bodyPr/>
        <a:lstStyle/>
        <a:p>
          <a:endParaRPr lang="zh-CN" altLang="en-US"/>
        </a:p>
      </dgm:t>
    </dgm:pt>
    <dgm:pt modelId="{D8CD8ED2-C036-49E8-9F1E-08966DD7D1C1}" type="sibTrans" cxnId="{A7694F55-D27A-43CB-9534-AEB278A66794}">
      <dgm:prSet/>
      <dgm:spPr/>
      <dgm:t>
        <a:bodyPr/>
        <a:lstStyle/>
        <a:p>
          <a:endParaRPr lang="zh-CN" altLang="en-US"/>
        </a:p>
      </dgm:t>
    </dgm:pt>
    <dgm:pt modelId="{7AC18F01-4E9A-4D82-A1F5-A8F0FBCA92DD}">
      <dgm:prSet custT="1"/>
      <dgm:spPr/>
      <dgm:t>
        <a:bodyPr/>
        <a:lstStyle/>
        <a:p>
          <a:pPr>
            <a:lnSpc>
              <a:spcPct val="90000"/>
            </a:lnSpc>
            <a:spcAft>
              <a:spcPts val="0"/>
            </a:spcAft>
          </a:pPr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也请同时写明，系统已经具备的，但觉得过于简单，或与其他已录屏功能类似，觉得没有必要录屏的功能</a:t>
          </a:r>
          <a:endParaRPr lang="en-US" altLang="zh-CN" sz="2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63469E-D38F-4BF5-A409-E4AB7663A560}" type="parTrans" cxnId="{23748D30-07CF-43D9-98A9-CD1B46A2CEC9}">
      <dgm:prSet/>
      <dgm:spPr/>
      <dgm:t>
        <a:bodyPr/>
        <a:lstStyle/>
        <a:p>
          <a:endParaRPr lang="zh-CN" altLang="en-US"/>
        </a:p>
      </dgm:t>
    </dgm:pt>
    <dgm:pt modelId="{0826D91D-FBA7-494D-97AA-96F20EC0A88B}" type="sibTrans" cxnId="{23748D30-07CF-43D9-98A9-CD1B46A2CEC9}">
      <dgm:prSet/>
      <dgm:spPr/>
      <dgm:t>
        <a:bodyPr/>
        <a:lstStyle/>
        <a:p>
          <a:endParaRPr lang="zh-CN" altLang="en-US"/>
        </a:p>
      </dgm:t>
    </dgm:pt>
    <dgm:pt modelId="{1F67E10C-C3D9-4189-A3BD-B5CDE580FEA4}">
      <dgm:prSet custT="1"/>
      <dgm:spPr/>
      <dgm:t>
        <a:bodyPr/>
        <a:lstStyle/>
        <a:p>
          <a:r>
            <a:rPr lang="zh-CN" altLang="en-US" sz="24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编写录屏说明文档</a:t>
          </a:r>
        </a:p>
      </dgm:t>
    </dgm:pt>
    <dgm:pt modelId="{28599772-8884-4634-BE6C-46245C4AA6C3}" type="parTrans" cxnId="{59154BE0-9415-4C64-AE74-D2F0B658A3C1}">
      <dgm:prSet/>
      <dgm:spPr/>
      <dgm:t>
        <a:bodyPr/>
        <a:lstStyle/>
        <a:p>
          <a:endParaRPr lang="zh-CN" altLang="en-US"/>
        </a:p>
      </dgm:t>
    </dgm:pt>
    <dgm:pt modelId="{0ACF0BD7-7E7D-4BC3-8295-E6359BD9791D}" type="sibTrans" cxnId="{59154BE0-9415-4C64-AE74-D2F0B658A3C1}">
      <dgm:prSet/>
      <dgm:spPr/>
      <dgm:t>
        <a:bodyPr/>
        <a:lstStyle/>
        <a:p>
          <a:endParaRPr lang="zh-CN" altLang="en-US"/>
        </a:p>
      </dgm:t>
    </dgm:pt>
    <dgm:pt modelId="{B58C1633-5A6C-4485-8059-92F95A128DDF}" type="pres">
      <dgm:prSet presAssocID="{3A7F612D-1631-4F52-A2CB-D956D1E59A61}" presName="linear" presStyleCnt="0">
        <dgm:presLayoutVars>
          <dgm:dir/>
          <dgm:animLvl val="lvl"/>
          <dgm:resizeHandles val="exact"/>
        </dgm:presLayoutVars>
      </dgm:prSet>
      <dgm:spPr/>
    </dgm:pt>
    <dgm:pt modelId="{88645D02-27DB-4E64-B4A4-E4238418413E}" type="pres">
      <dgm:prSet presAssocID="{1F67E10C-C3D9-4189-A3BD-B5CDE580FEA4}" presName="parentLin" presStyleCnt="0"/>
      <dgm:spPr/>
    </dgm:pt>
    <dgm:pt modelId="{65B81F73-A8A4-43BA-8908-077185F74714}" type="pres">
      <dgm:prSet presAssocID="{1F67E10C-C3D9-4189-A3BD-B5CDE580FEA4}" presName="parentLeftMargin" presStyleLbl="node1" presStyleIdx="0" presStyleCnt="3"/>
      <dgm:spPr/>
    </dgm:pt>
    <dgm:pt modelId="{B6962E19-92DB-47F0-8509-D0EF98812B40}" type="pres">
      <dgm:prSet presAssocID="{1F67E10C-C3D9-4189-A3BD-B5CDE580FEA4}" presName="parentText" presStyleLbl="node1" presStyleIdx="0" presStyleCnt="3" custScaleX="58391" custLinFactX="-693" custLinFactNeighborX="-100000">
        <dgm:presLayoutVars>
          <dgm:chMax val="0"/>
          <dgm:bulletEnabled val="1"/>
        </dgm:presLayoutVars>
      </dgm:prSet>
      <dgm:spPr/>
    </dgm:pt>
    <dgm:pt modelId="{D7A37371-573A-4F4C-958B-193148A133A8}" type="pres">
      <dgm:prSet presAssocID="{1F67E10C-C3D9-4189-A3BD-B5CDE580FEA4}" presName="negativeSpace" presStyleCnt="0"/>
      <dgm:spPr/>
    </dgm:pt>
    <dgm:pt modelId="{7943D261-6202-4E4E-AC7B-93140D34C7AB}" type="pres">
      <dgm:prSet presAssocID="{1F67E10C-C3D9-4189-A3BD-B5CDE580FEA4}" presName="childText" presStyleLbl="conFgAcc1" presStyleIdx="0" presStyleCnt="3">
        <dgm:presLayoutVars>
          <dgm:bulletEnabled val="1"/>
        </dgm:presLayoutVars>
      </dgm:prSet>
      <dgm:spPr/>
    </dgm:pt>
    <dgm:pt modelId="{25022641-3F23-41F3-8946-D59590487179}" type="pres">
      <dgm:prSet presAssocID="{0ACF0BD7-7E7D-4BC3-8295-E6359BD9791D}" presName="spaceBetweenRectangles" presStyleCnt="0"/>
      <dgm:spPr/>
    </dgm:pt>
    <dgm:pt modelId="{78611D6E-4A52-4C4A-A796-7412544B4475}" type="pres">
      <dgm:prSet presAssocID="{D2CD4D03-0427-4CDD-A754-EF877FBC1A1F}" presName="parentLin" presStyleCnt="0"/>
      <dgm:spPr/>
    </dgm:pt>
    <dgm:pt modelId="{5296481A-EB8D-4A65-B1E4-601A381CF71E}" type="pres">
      <dgm:prSet presAssocID="{D2CD4D03-0427-4CDD-A754-EF877FBC1A1F}" presName="parentLeftMargin" presStyleLbl="node1" presStyleIdx="0" presStyleCnt="3"/>
      <dgm:spPr/>
    </dgm:pt>
    <dgm:pt modelId="{A0D83ADE-AD4C-4E02-8424-3765B1927427}" type="pres">
      <dgm:prSet presAssocID="{D2CD4D03-0427-4CDD-A754-EF877FBC1A1F}" presName="parentText" presStyleLbl="node1" presStyleIdx="1" presStyleCnt="3" custScaleX="142857" custScaleY="116739" custLinFactNeighborY="34417">
        <dgm:presLayoutVars>
          <dgm:chMax val="0"/>
          <dgm:bulletEnabled val="1"/>
        </dgm:presLayoutVars>
      </dgm:prSet>
      <dgm:spPr/>
    </dgm:pt>
    <dgm:pt modelId="{0B2B2E76-829E-4DA6-8122-41F31E0E48C5}" type="pres">
      <dgm:prSet presAssocID="{D2CD4D03-0427-4CDD-A754-EF877FBC1A1F}" presName="negativeSpace" presStyleCnt="0"/>
      <dgm:spPr/>
    </dgm:pt>
    <dgm:pt modelId="{3B0489EE-23D0-43E7-BA66-5A3D016571F4}" type="pres">
      <dgm:prSet presAssocID="{D2CD4D03-0427-4CDD-A754-EF877FBC1A1F}" presName="childText" presStyleLbl="conFgAcc1" presStyleIdx="1" presStyleCnt="3">
        <dgm:presLayoutVars>
          <dgm:bulletEnabled val="1"/>
        </dgm:presLayoutVars>
      </dgm:prSet>
      <dgm:spPr/>
    </dgm:pt>
    <dgm:pt modelId="{F91FEC54-402A-418D-8EA8-58B0DE2ED4FC}" type="pres">
      <dgm:prSet presAssocID="{89C954F7-C477-4BEF-B0F5-3E789E32A053}" presName="spaceBetweenRectangles" presStyleCnt="0"/>
      <dgm:spPr/>
    </dgm:pt>
    <dgm:pt modelId="{91C7A104-CEC8-4B4A-A687-2DC47739BB07}" type="pres">
      <dgm:prSet presAssocID="{D8E378F5-402C-4765-917D-1C06AC57790B}" presName="parentLin" presStyleCnt="0"/>
      <dgm:spPr/>
    </dgm:pt>
    <dgm:pt modelId="{D1CD54F5-8AFF-499E-AE2A-E61A73D29A1F}" type="pres">
      <dgm:prSet presAssocID="{D8E378F5-402C-4765-917D-1C06AC57790B}" presName="parentLeftMargin" presStyleLbl="node1" presStyleIdx="1" presStyleCnt="3"/>
      <dgm:spPr/>
    </dgm:pt>
    <dgm:pt modelId="{F0B7A177-24CE-4C50-9A94-9D10D6812F83}" type="pres">
      <dgm:prSet presAssocID="{D8E378F5-402C-4765-917D-1C06AC57790B}" presName="parentText" presStyleLbl="node1" presStyleIdx="2" presStyleCnt="3" custScaleX="142857">
        <dgm:presLayoutVars>
          <dgm:chMax val="0"/>
          <dgm:bulletEnabled val="1"/>
        </dgm:presLayoutVars>
      </dgm:prSet>
      <dgm:spPr/>
    </dgm:pt>
    <dgm:pt modelId="{7B5A0FAD-F5B5-48F9-B93F-529AC49E4D74}" type="pres">
      <dgm:prSet presAssocID="{D8E378F5-402C-4765-917D-1C06AC57790B}" presName="negativeSpace" presStyleCnt="0"/>
      <dgm:spPr/>
    </dgm:pt>
    <dgm:pt modelId="{A1D40F95-E883-48E7-923E-DB9E1843AFCD}" type="pres">
      <dgm:prSet presAssocID="{D8E378F5-402C-4765-917D-1C06AC57790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260712-FB3E-4207-A6F7-1EA0B5F4ECCD}" srcId="{3A7F612D-1631-4F52-A2CB-D956D1E59A61}" destId="{D8E378F5-402C-4765-917D-1C06AC57790B}" srcOrd="2" destOrd="0" parTransId="{D2A45192-153E-4CF0-A8A6-2418F45D5D09}" sibTransId="{845156F4-0596-4642-AE16-3AB2E0110E9D}"/>
    <dgm:cxn modelId="{1C9C1013-65E2-4972-B991-885B1CB398C7}" srcId="{D2CD4D03-0427-4CDD-A754-EF877FBC1A1F}" destId="{A4B3B06A-B3BD-463E-ABA1-54E6ACF9DB39}" srcOrd="0" destOrd="0" parTransId="{B3B054D0-5AB4-49F2-8CC8-B2569326DF45}" sibTransId="{76F8DA70-397B-4C53-B4AB-803B9C89ED3C}"/>
    <dgm:cxn modelId="{5BDCB31E-4396-4921-896F-6B59FC687E2B}" type="presOf" srcId="{3A7F612D-1631-4F52-A2CB-D956D1E59A61}" destId="{B58C1633-5A6C-4485-8059-92F95A128DDF}" srcOrd="0" destOrd="0" presId="urn:microsoft.com/office/officeart/2005/8/layout/list1"/>
    <dgm:cxn modelId="{23748D30-07CF-43D9-98A9-CD1B46A2CEC9}" srcId="{D8E378F5-402C-4765-917D-1C06AC57790B}" destId="{7AC18F01-4E9A-4D82-A1F5-A8F0FBCA92DD}" srcOrd="1" destOrd="0" parTransId="{8863469E-D38F-4BF5-A409-E4AB7663A560}" sibTransId="{0826D91D-FBA7-494D-97AA-96F20EC0A88B}"/>
    <dgm:cxn modelId="{2C9DD43C-3B35-46CA-8FBC-E4778E20891B}" type="presOf" srcId="{D2CD4D03-0427-4CDD-A754-EF877FBC1A1F}" destId="{A0D83ADE-AD4C-4E02-8424-3765B1927427}" srcOrd="1" destOrd="0" presId="urn:microsoft.com/office/officeart/2005/8/layout/list1"/>
    <dgm:cxn modelId="{ACC4CE5F-7F4A-4CE5-BE72-8263EE732A7A}" type="presOf" srcId="{045AD0DC-660C-404D-B7EF-47974D8144C8}" destId="{A1D40F95-E883-48E7-923E-DB9E1843AFCD}" srcOrd="0" destOrd="0" presId="urn:microsoft.com/office/officeart/2005/8/layout/list1"/>
    <dgm:cxn modelId="{84E2E163-D0B9-4B31-BEA3-5ECF51BF1AA6}" type="presOf" srcId="{1F67E10C-C3D9-4189-A3BD-B5CDE580FEA4}" destId="{65B81F73-A8A4-43BA-8908-077185F74714}" srcOrd="0" destOrd="0" presId="urn:microsoft.com/office/officeart/2005/8/layout/list1"/>
    <dgm:cxn modelId="{1926C964-618F-45D0-B133-0C87A90E8FC6}" type="presOf" srcId="{7AC18F01-4E9A-4D82-A1F5-A8F0FBCA92DD}" destId="{A1D40F95-E883-48E7-923E-DB9E1843AFCD}" srcOrd="0" destOrd="1" presId="urn:microsoft.com/office/officeart/2005/8/layout/list1"/>
    <dgm:cxn modelId="{A7694F55-D27A-43CB-9534-AEB278A66794}" srcId="{D8E378F5-402C-4765-917D-1C06AC57790B}" destId="{045AD0DC-660C-404D-B7EF-47974D8144C8}" srcOrd="0" destOrd="0" parTransId="{242A3C8F-1D12-4C87-8AA3-0052AFB19D3E}" sibTransId="{D8CD8ED2-C036-49E8-9F1E-08966DD7D1C1}"/>
    <dgm:cxn modelId="{4D93D37B-A353-4EE5-8C14-F5C205AD006C}" type="presOf" srcId="{1F67E10C-C3D9-4189-A3BD-B5CDE580FEA4}" destId="{B6962E19-92DB-47F0-8509-D0EF98812B40}" srcOrd="1" destOrd="0" presId="urn:microsoft.com/office/officeart/2005/8/layout/list1"/>
    <dgm:cxn modelId="{25CC2182-06F2-40A2-8F20-94804A15AEB4}" srcId="{3A7F612D-1631-4F52-A2CB-D956D1E59A61}" destId="{D2CD4D03-0427-4CDD-A754-EF877FBC1A1F}" srcOrd="1" destOrd="0" parTransId="{3F75A9DC-D7DE-4B47-89D3-D7F87C971C05}" sibTransId="{89C954F7-C477-4BEF-B0F5-3E789E32A053}"/>
    <dgm:cxn modelId="{2B8C6A9B-2144-4A05-AC91-716CD34895D9}" type="presOf" srcId="{D8E378F5-402C-4765-917D-1C06AC57790B}" destId="{D1CD54F5-8AFF-499E-AE2A-E61A73D29A1F}" srcOrd="0" destOrd="0" presId="urn:microsoft.com/office/officeart/2005/8/layout/list1"/>
    <dgm:cxn modelId="{C88DE9AF-39C2-4BC7-ADD0-CAE48AF20F36}" type="presOf" srcId="{D2CD4D03-0427-4CDD-A754-EF877FBC1A1F}" destId="{5296481A-EB8D-4A65-B1E4-601A381CF71E}" srcOrd="0" destOrd="0" presId="urn:microsoft.com/office/officeart/2005/8/layout/list1"/>
    <dgm:cxn modelId="{59154BE0-9415-4C64-AE74-D2F0B658A3C1}" srcId="{3A7F612D-1631-4F52-A2CB-D956D1E59A61}" destId="{1F67E10C-C3D9-4189-A3BD-B5CDE580FEA4}" srcOrd="0" destOrd="0" parTransId="{28599772-8884-4634-BE6C-46245C4AA6C3}" sibTransId="{0ACF0BD7-7E7D-4BC3-8295-E6359BD9791D}"/>
    <dgm:cxn modelId="{AA1B49E7-1695-4580-837B-DA728B0B21D5}" type="presOf" srcId="{A4B3B06A-B3BD-463E-ABA1-54E6ACF9DB39}" destId="{3B0489EE-23D0-43E7-BA66-5A3D016571F4}" srcOrd="0" destOrd="0" presId="urn:microsoft.com/office/officeart/2005/8/layout/list1"/>
    <dgm:cxn modelId="{8AB68AF8-2264-40A2-9401-A050790C9603}" type="presOf" srcId="{D8E378F5-402C-4765-917D-1C06AC57790B}" destId="{F0B7A177-24CE-4C50-9A94-9D10D6812F83}" srcOrd="1" destOrd="0" presId="urn:microsoft.com/office/officeart/2005/8/layout/list1"/>
    <dgm:cxn modelId="{DBD5B6AA-C69D-4F58-BC06-5394BB11EA6D}" type="presParOf" srcId="{B58C1633-5A6C-4485-8059-92F95A128DDF}" destId="{88645D02-27DB-4E64-B4A4-E4238418413E}" srcOrd="0" destOrd="0" presId="urn:microsoft.com/office/officeart/2005/8/layout/list1"/>
    <dgm:cxn modelId="{D10870D3-112E-4825-BA2A-46E7E508A74C}" type="presParOf" srcId="{88645D02-27DB-4E64-B4A4-E4238418413E}" destId="{65B81F73-A8A4-43BA-8908-077185F74714}" srcOrd="0" destOrd="0" presId="urn:microsoft.com/office/officeart/2005/8/layout/list1"/>
    <dgm:cxn modelId="{88402DC2-AD75-4218-B00A-232F03C64462}" type="presParOf" srcId="{88645D02-27DB-4E64-B4A4-E4238418413E}" destId="{B6962E19-92DB-47F0-8509-D0EF98812B40}" srcOrd="1" destOrd="0" presId="urn:microsoft.com/office/officeart/2005/8/layout/list1"/>
    <dgm:cxn modelId="{02DAD844-8BEA-41D3-8519-E7D6A0F54C72}" type="presParOf" srcId="{B58C1633-5A6C-4485-8059-92F95A128DDF}" destId="{D7A37371-573A-4F4C-958B-193148A133A8}" srcOrd="1" destOrd="0" presId="urn:microsoft.com/office/officeart/2005/8/layout/list1"/>
    <dgm:cxn modelId="{3F39AA84-6161-46AE-87CD-C85AE9FB3078}" type="presParOf" srcId="{B58C1633-5A6C-4485-8059-92F95A128DDF}" destId="{7943D261-6202-4E4E-AC7B-93140D34C7AB}" srcOrd="2" destOrd="0" presId="urn:microsoft.com/office/officeart/2005/8/layout/list1"/>
    <dgm:cxn modelId="{B5F4261B-A055-4E7A-BF2D-5B9267AF1D1D}" type="presParOf" srcId="{B58C1633-5A6C-4485-8059-92F95A128DDF}" destId="{25022641-3F23-41F3-8946-D59590487179}" srcOrd="3" destOrd="0" presId="urn:microsoft.com/office/officeart/2005/8/layout/list1"/>
    <dgm:cxn modelId="{8153FE25-016E-440F-B664-C33483027595}" type="presParOf" srcId="{B58C1633-5A6C-4485-8059-92F95A128DDF}" destId="{78611D6E-4A52-4C4A-A796-7412544B4475}" srcOrd="4" destOrd="0" presId="urn:microsoft.com/office/officeart/2005/8/layout/list1"/>
    <dgm:cxn modelId="{7FC156A2-1E5F-4F9C-A2F9-F1D02B63F0DC}" type="presParOf" srcId="{78611D6E-4A52-4C4A-A796-7412544B4475}" destId="{5296481A-EB8D-4A65-B1E4-601A381CF71E}" srcOrd="0" destOrd="0" presId="urn:microsoft.com/office/officeart/2005/8/layout/list1"/>
    <dgm:cxn modelId="{595F3750-9BD2-4BA1-A005-A219FD28BB4B}" type="presParOf" srcId="{78611D6E-4A52-4C4A-A796-7412544B4475}" destId="{A0D83ADE-AD4C-4E02-8424-3765B1927427}" srcOrd="1" destOrd="0" presId="urn:microsoft.com/office/officeart/2005/8/layout/list1"/>
    <dgm:cxn modelId="{A0E8F66F-A313-4A36-B8A4-86E439861702}" type="presParOf" srcId="{B58C1633-5A6C-4485-8059-92F95A128DDF}" destId="{0B2B2E76-829E-4DA6-8122-41F31E0E48C5}" srcOrd="5" destOrd="0" presId="urn:microsoft.com/office/officeart/2005/8/layout/list1"/>
    <dgm:cxn modelId="{4C2E8F14-694E-4152-A97E-436D3816A2C5}" type="presParOf" srcId="{B58C1633-5A6C-4485-8059-92F95A128DDF}" destId="{3B0489EE-23D0-43E7-BA66-5A3D016571F4}" srcOrd="6" destOrd="0" presId="urn:microsoft.com/office/officeart/2005/8/layout/list1"/>
    <dgm:cxn modelId="{FDF92DB2-7456-40B1-BC35-8FD8CA956E83}" type="presParOf" srcId="{B58C1633-5A6C-4485-8059-92F95A128DDF}" destId="{F91FEC54-402A-418D-8EA8-58B0DE2ED4FC}" srcOrd="7" destOrd="0" presId="urn:microsoft.com/office/officeart/2005/8/layout/list1"/>
    <dgm:cxn modelId="{4236CACF-F673-4FEB-9F7E-3D7DF5308A02}" type="presParOf" srcId="{B58C1633-5A6C-4485-8059-92F95A128DDF}" destId="{91C7A104-CEC8-4B4A-A687-2DC47739BB07}" srcOrd="8" destOrd="0" presId="urn:microsoft.com/office/officeart/2005/8/layout/list1"/>
    <dgm:cxn modelId="{CA906CEC-BBC5-4489-954A-4E583E62A20F}" type="presParOf" srcId="{91C7A104-CEC8-4B4A-A687-2DC47739BB07}" destId="{D1CD54F5-8AFF-499E-AE2A-E61A73D29A1F}" srcOrd="0" destOrd="0" presId="urn:microsoft.com/office/officeart/2005/8/layout/list1"/>
    <dgm:cxn modelId="{F4D556B9-C700-4C76-8394-FFD6A7FC010C}" type="presParOf" srcId="{91C7A104-CEC8-4B4A-A687-2DC47739BB07}" destId="{F0B7A177-24CE-4C50-9A94-9D10D6812F83}" srcOrd="1" destOrd="0" presId="urn:microsoft.com/office/officeart/2005/8/layout/list1"/>
    <dgm:cxn modelId="{62A548BF-EE2E-4D87-AB19-BC9BFF6D0B41}" type="presParOf" srcId="{B58C1633-5A6C-4485-8059-92F95A128DDF}" destId="{7B5A0FAD-F5B5-48F9-B93F-529AC49E4D74}" srcOrd="9" destOrd="0" presId="urn:microsoft.com/office/officeart/2005/8/layout/list1"/>
    <dgm:cxn modelId="{F48B2382-7EAA-4738-8A96-C60E283D04D9}" type="presParOf" srcId="{B58C1633-5A6C-4485-8059-92F95A128DDF}" destId="{A1D40F95-E883-48E7-923E-DB9E1843AFC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7F612D-1631-4F52-A2CB-D956D1E59A61}" type="doc">
      <dgm:prSet loTypeId="urn:microsoft.com/office/officeart/2005/8/layout/list1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372D89A1-A73B-4556-8BBE-069B65CB4133}">
      <dgm:prSet phldrT="[文本]" custT="1"/>
      <dgm:spPr/>
      <dgm:t>
        <a:bodyPr/>
        <a:lstStyle/>
        <a:p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提交：将录屏及录屏说明文档压缩为一个文件：验收资料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班级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组长学号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.</a:t>
          </a:r>
          <a:r>
            <a:rPr lang="en-US" altLang="zh-CN" sz="2000" b="1" dirty="0" err="1">
              <a:latin typeface="微软雅黑" panose="020B0503020204020204" pitchFamily="34" charset="-122"/>
              <a:ea typeface="微软雅黑" panose="020B0503020204020204" pitchFamily="34" charset="-122"/>
            </a:rPr>
            <a:t>rar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（或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.zip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2000" dirty="0"/>
        </a:p>
      </dgm:t>
    </dgm:pt>
    <dgm:pt modelId="{21270A8D-4EC7-4834-9466-D4ACDEDA1177}" type="parTrans" cxnId="{3B2B31A6-997B-4B7A-80B0-6A91C35C0241}">
      <dgm:prSet/>
      <dgm:spPr/>
      <dgm:t>
        <a:bodyPr/>
        <a:lstStyle/>
        <a:p>
          <a:endParaRPr lang="zh-CN" altLang="en-US"/>
        </a:p>
      </dgm:t>
    </dgm:pt>
    <dgm:pt modelId="{299B06F7-D9F8-463F-8B9A-3EB795B95C43}" type="sibTrans" cxnId="{3B2B31A6-997B-4B7A-80B0-6A91C35C0241}">
      <dgm:prSet/>
      <dgm:spPr/>
      <dgm:t>
        <a:bodyPr/>
        <a:lstStyle/>
        <a:p>
          <a:endParaRPr lang="zh-CN" altLang="en-US"/>
        </a:p>
      </dgm:t>
    </dgm:pt>
    <dgm:pt modelId="{1DB1214B-9E7E-48F0-9864-83794FCD91C4}">
      <dgm:prSet custT="1"/>
      <dgm:spPr/>
      <dgm:t>
        <a:bodyPr/>
        <a:lstStyle/>
        <a:p>
          <a:r>
            <a: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在该压缩文件中</a:t>
          </a:r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，存放说明文档和所有录屏文件</a:t>
          </a:r>
          <a:endParaRPr lang="en-US" altLang="zh-CN" sz="2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D4D8E8-47F2-4DDC-BE96-0D33C55E3473}" type="parTrans" cxnId="{98FD9751-F527-440C-AF86-172E1C4DEB31}">
      <dgm:prSet/>
      <dgm:spPr/>
      <dgm:t>
        <a:bodyPr/>
        <a:lstStyle/>
        <a:p>
          <a:endParaRPr lang="zh-CN" altLang="en-US"/>
        </a:p>
      </dgm:t>
    </dgm:pt>
    <dgm:pt modelId="{0CA7AA20-4A9D-4966-A075-32D8EB08E7EC}" type="sibTrans" cxnId="{98FD9751-F527-440C-AF86-172E1C4DEB31}">
      <dgm:prSet/>
      <dgm:spPr/>
      <dgm:t>
        <a:bodyPr/>
        <a:lstStyle/>
        <a:p>
          <a:endParaRPr lang="zh-CN" altLang="en-US"/>
        </a:p>
      </dgm:t>
    </dgm:pt>
    <dgm:pt modelId="{9C9A83A8-491A-4706-AAC4-60D04E447A61}">
      <dgm:prSet custT="1"/>
      <dgm:spPr/>
      <dgm:t>
        <a:bodyPr/>
        <a:lstStyle/>
        <a:p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提交要求：</a:t>
          </a:r>
          <a:r>
            <a: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月</a:t>
          </a:r>
          <a:r>
            <a: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26</a:t>
          </a:r>
          <a:r>
            <a: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日晚</a:t>
          </a:r>
          <a:r>
            <a: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20:00</a:t>
          </a:r>
          <a:r>
            <a: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前提交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，具体提交方式由各指导教师与学生自行商讨，可以采取：</a:t>
          </a:r>
          <a:endParaRPr lang="en-US" altLang="zh-CN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5F6EC6-432B-4790-B14D-BDFEDDE35FD4}" type="parTrans" cxnId="{B919FA7E-9FD9-4DDF-8875-5CBC6F7B1B1F}">
      <dgm:prSet/>
      <dgm:spPr/>
      <dgm:t>
        <a:bodyPr/>
        <a:lstStyle/>
        <a:p>
          <a:endParaRPr lang="zh-CN" altLang="en-US"/>
        </a:p>
      </dgm:t>
    </dgm:pt>
    <dgm:pt modelId="{8068DECD-F4D6-4FAD-888D-0358C21DB0D5}" type="sibTrans" cxnId="{B919FA7E-9FD9-4DDF-8875-5CBC6F7B1B1F}">
      <dgm:prSet/>
      <dgm:spPr/>
      <dgm:t>
        <a:bodyPr/>
        <a:lstStyle/>
        <a:p>
          <a:endParaRPr lang="zh-CN" altLang="en-US"/>
        </a:p>
      </dgm:t>
    </dgm:pt>
    <dgm:pt modelId="{D28C2147-1F97-4C0A-AAAF-A79757FCCFA0}">
      <dgm:prSet custT="1"/>
      <dgm:spPr/>
      <dgm:t>
        <a:bodyPr/>
        <a:lstStyle/>
        <a:p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通过百度云等提交</a:t>
          </a:r>
        </a:p>
      </dgm:t>
    </dgm:pt>
    <dgm:pt modelId="{6E2322A1-56EC-4EB4-90DF-DE985695A394}" type="parTrans" cxnId="{DE29E4B5-981E-4484-B90F-BE62ED91ADF4}">
      <dgm:prSet/>
      <dgm:spPr/>
      <dgm:t>
        <a:bodyPr/>
        <a:lstStyle/>
        <a:p>
          <a:endParaRPr lang="zh-CN" altLang="en-US"/>
        </a:p>
      </dgm:t>
    </dgm:pt>
    <dgm:pt modelId="{FB01D676-4DC9-47EB-B4FA-7416378DCD1F}" type="sibTrans" cxnId="{DE29E4B5-981E-4484-B90F-BE62ED91ADF4}">
      <dgm:prSet/>
      <dgm:spPr/>
      <dgm:t>
        <a:bodyPr/>
        <a:lstStyle/>
        <a:p>
          <a:endParaRPr lang="zh-CN" altLang="en-US"/>
        </a:p>
      </dgm:t>
    </dgm:pt>
    <dgm:pt modelId="{B4ED1DF0-46B9-422E-97AC-783BD260EB83}">
      <dgm:prSet custT="1"/>
      <dgm:spPr/>
      <dgm:t>
        <a:bodyPr/>
        <a:lstStyle/>
        <a:p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通过</a:t>
          </a:r>
          <a:r>
            <a: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QQ</a:t>
          </a:r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提交</a:t>
          </a:r>
        </a:p>
      </dgm:t>
    </dgm:pt>
    <dgm:pt modelId="{1BA6E242-83D4-4C2C-955C-14729A417C21}" type="parTrans" cxnId="{A165ACAD-88C0-497C-BE80-67FDBE36CB21}">
      <dgm:prSet/>
      <dgm:spPr/>
      <dgm:t>
        <a:bodyPr/>
        <a:lstStyle/>
        <a:p>
          <a:endParaRPr lang="zh-CN" altLang="en-US"/>
        </a:p>
      </dgm:t>
    </dgm:pt>
    <dgm:pt modelId="{CFAA3BDC-97DE-4C65-89CB-CE0825D15B5F}" type="sibTrans" cxnId="{A165ACAD-88C0-497C-BE80-67FDBE36CB21}">
      <dgm:prSet/>
      <dgm:spPr/>
      <dgm:t>
        <a:bodyPr/>
        <a:lstStyle/>
        <a:p>
          <a:endParaRPr lang="zh-CN" altLang="en-US"/>
        </a:p>
      </dgm:t>
    </dgm:pt>
    <dgm:pt modelId="{B58C1633-5A6C-4485-8059-92F95A128DDF}" type="pres">
      <dgm:prSet presAssocID="{3A7F612D-1631-4F52-A2CB-D956D1E59A61}" presName="linear" presStyleCnt="0">
        <dgm:presLayoutVars>
          <dgm:dir/>
          <dgm:animLvl val="lvl"/>
          <dgm:resizeHandles val="exact"/>
        </dgm:presLayoutVars>
      </dgm:prSet>
      <dgm:spPr/>
    </dgm:pt>
    <dgm:pt modelId="{9226E9AD-D9F2-46CA-9337-219B04279406}" type="pres">
      <dgm:prSet presAssocID="{372D89A1-A73B-4556-8BBE-069B65CB4133}" presName="parentLin" presStyleCnt="0"/>
      <dgm:spPr/>
    </dgm:pt>
    <dgm:pt modelId="{57A92D8B-8652-49FE-9554-2152590780CA}" type="pres">
      <dgm:prSet presAssocID="{372D89A1-A73B-4556-8BBE-069B65CB4133}" presName="parentLeftMargin" presStyleLbl="node1" presStyleIdx="0" presStyleCnt="2"/>
      <dgm:spPr/>
    </dgm:pt>
    <dgm:pt modelId="{CEBC05A6-7D4E-459D-87DC-81B07C98E15F}" type="pres">
      <dgm:prSet presAssocID="{372D89A1-A73B-4556-8BBE-069B65CB4133}" presName="parentText" presStyleLbl="node1" presStyleIdx="0" presStyleCnt="2" custScaleX="106241">
        <dgm:presLayoutVars>
          <dgm:chMax val="0"/>
          <dgm:bulletEnabled val="1"/>
        </dgm:presLayoutVars>
      </dgm:prSet>
      <dgm:spPr/>
    </dgm:pt>
    <dgm:pt modelId="{F803CD18-0E56-46A4-B661-32C617D21561}" type="pres">
      <dgm:prSet presAssocID="{372D89A1-A73B-4556-8BBE-069B65CB4133}" presName="negativeSpace" presStyleCnt="0"/>
      <dgm:spPr/>
    </dgm:pt>
    <dgm:pt modelId="{D4CD7DB3-5880-4B53-B571-FCFB3FCDF505}" type="pres">
      <dgm:prSet presAssocID="{372D89A1-A73B-4556-8BBE-069B65CB4133}" presName="childText" presStyleLbl="conFgAcc1" presStyleIdx="0" presStyleCnt="2">
        <dgm:presLayoutVars>
          <dgm:bulletEnabled val="1"/>
        </dgm:presLayoutVars>
      </dgm:prSet>
      <dgm:spPr/>
    </dgm:pt>
    <dgm:pt modelId="{6B291505-FA48-406F-A6D5-469B65A7982B}" type="pres">
      <dgm:prSet presAssocID="{299B06F7-D9F8-463F-8B9A-3EB795B95C43}" presName="spaceBetweenRectangles" presStyleCnt="0"/>
      <dgm:spPr/>
    </dgm:pt>
    <dgm:pt modelId="{21F54E79-FF04-4D45-8052-83F4077FF57D}" type="pres">
      <dgm:prSet presAssocID="{9C9A83A8-491A-4706-AAC4-60D04E447A61}" presName="parentLin" presStyleCnt="0"/>
      <dgm:spPr/>
    </dgm:pt>
    <dgm:pt modelId="{261AD1A0-7A3E-4709-AE1C-A7D0EA1709DC}" type="pres">
      <dgm:prSet presAssocID="{9C9A83A8-491A-4706-AAC4-60D04E447A61}" presName="parentLeftMargin" presStyleLbl="node1" presStyleIdx="0" presStyleCnt="2"/>
      <dgm:spPr/>
    </dgm:pt>
    <dgm:pt modelId="{E1AD91C9-8C9D-4130-ACFF-3D28917971F5}" type="pres">
      <dgm:prSet presAssocID="{9C9A83A8-491A-4706-AAC4-60D04E447A61}" presName="parentText" presStyleLbl="node1" presStyleIdx="1" presStyleCnt="2" custScaleX="142857">
        <dgm:presLayoutVars>
          <dgm:chMax val="0"/>
          <dgm:bulletEnabled val="1"/>
        </dgm:presLayoutVars>
      </dgm:prSet>
      <dgm:spPr/>
    </dgm:pt>
    <dgm:pt modelId="{B0CC371B-B35D-45DB-B4EA-5B44CECCF764}" type="pres">
      <dgm:prSet presAssocID="{9C9A83A8-491A-4706-AAC4-60D04E447A61}" presName="negativeSpace" presStyleCnt="0"/>
      <dgm:spPr/>
    </dgm:pt>
    <dgm:pt modelId="{59D8B2FA-1C0B-4DB7-8037-C75FB946341E}" type="pres">
      <dgm:prSet presAssocID="{9C9A83A8-491A-4706-AAC4-60D04E447A61}" presName="childText" presStyleLbl="conFgAcc1" presStyleIdx="1" presStyleCnt="2" custLinFactNeighborX="-485">
        <dgm:presLayoutVars>
          <dgm:bulletEnabled val="1"/>
        </dgm:presLayoutVars>
      </dgm:prSet>
      <dgm:spPr/>
    </dgm:pt>
  </dgm:ptLst>
  <dgm:cxnLst>
    <dgm:cxn modelId="{5BDCB31E-4396-4921-896F-6B59FC687E2B}" type="presOf" srcId="{3A7F612D-1631-4F52-A2CB-D956D1E59A61}" destId="{B58C1633-5A6C-4485-8059-92F95A128DDF}" srcOrd="0" destOrd="0" presId="urn:microsoft.com/office/officeart/2005/8/layout/list1"/>
    <dgm:cxn modelId="{0E7FFD1F-C245-4B52-BB9E-4959B9036930}" type="presOf" srcId="{372D89A1-A73B-4556-8BBE-069B65CB4133}" destId="{57A92D8B-8652-49FE-9554-2152590780CA}" srcOrd="0" destOrd="0" presId="urn:microsoft.com/office/officeart/2005/8/layout/list1"/>
    <dgm:cxn modelId="{5B334660-F9D3-47B1-B5FD-C2C244E02B7B}" type="presOf" srcId="{9C9A83A8-491A-4706-AAC4-60D04E447A61}" destId="{E1AD91C9-8C9D-4130-ACFF-3D28917971F5}" srcOrd="1" destOrd="0" presId="urn:microsoft.com/office/officeart/2005/8/layout/list1"/>
    <dgm:cxn modelId="{F391EB66-F4AC-4E2C-A5B3-FDE3FE11B399}" type="presOf" srcId="{D28C2147-1F97-4C0A-AAAF-A79757FCCFA0}" destId="{59D8B2FA-1C0B-4DB7-8037-C75FB946341E}" srcOrd="0" destOrd="0" presId="urn:microsoft.com/office/officeart/2005/8/layout/list1"/>
    <dgm:cxn modelId="{D6A6524B-3D3E-495B-9C03-AADB91E1AA50}" type="presOf" srcId="{372D89A1-A73B-4556-8BBE-069B65CB4133}" destId="{CEBC05A6-7D4E-459D-87DC-81B07C98E15F}" srcOrd="1" destOrd="0" presId="urn:microsoft.com/office/officeart/2005/8/layout/list1"/>
    <dgm:cxn modelId="{98FD9751-F527-440C-AF86-172E1C4DEB31}" srcId="{372D89A1-A73B-4556-8BBE-069B65CB4133}" destId="{1DB1214B-9E7E-48F0-9864-83794FCD91C4}" srcOrd="0" destOrd="0" parTransId="{77D4D8E8-47F2-4DDC-BE96-0D33C55E3473}" sibTransId="{0CA7AA20-4A9D-4966-A075-32D8EB08E7EC}"/>
    <dgm:cxn modelId="{B919FA7E-9FD9-4DDF-8875-5CBC6F7B1B1F}" srcId="{3A7F612D-1631-4F52-A2CB-D956D1E59A61}" destId="{9C9A83A8-491A-4706-AAC4-60D04E447A61}" srcOrd="1" destOrd="0" parTransId="{CD5F6EC6-432B-4790-B14D-BDFEDDE35FD4}" sibTransId="{8068DECD-F4D6-4FAD-888D-0358C21DB0D5}"/>
    <dgm:cxn modelId="{0D1EAB9A-E779-43A2-9750-B77E64CC1602}" type="presOf" srcId="{1DB1214B-9E7E-48F0-9864-83794FCD91C4}" destId="{D4CD7DB3-5880-4B53-B571-FCFB3FCDF505}" srcOrd="0" destOrd="0" presId="urn:microsoft.com/office/officeart/2005/8/layout/list1"/>
    <dgm:cxn modelId="{3B2B31A6-997B-4B7A-80B0-6A91C35C0241}" srcId="{3A7F612D-1631-4F52-A2CB-D956D1E59A61}" destId="{372D89A1-A73B-4556-8BBE-069B65CB4133}" srcOrd="0" destOrd="0" parTransId="{21270A8D-4EC7-4834-9466-D4ACDEDA1177}" sibTransId="{299B06F7-D9F8-463F-8B9A-3EB795B95C43}"/>
    <dgm:cxn modelId="{A165ACAD-88C0-497C-BE80-67FDBE36CB21}" srcId="{9C9A83A8-491A-4706-AAC4-60D04E447A61}" destId="{B4ED1DF0-46B9-422E-97AC-783BD260EB83}" srcOrd="1" destOrd="0" parTransId="{1BA6E242-83D4-4C2C-955C-14729A417C21}" sibTransId="{CFAA3BDC-97DE-4C65-89CB-CE0825D15B5F}"/>
    <dgm:cxn modelId="{DE29E4B5-981E-4484-B90F-BE62ED91ADF4}" srcId="{9C9A83A8-491A-4706-AAC4-60D04E447A61}" destId="{D28C2147-1F97-4C0A-AAAF-A79757FCCFA0}" srcOrd="0" destOrd="0" parTransId="{6E2322A1-56EC-4EB4-90DF-DE985695A394}" sibTransId="{FB01D676-4DC9-47EB-B4FA-7416378DCD1F}"/>
    <dgm:cxn modelId="{A14E30C3-C208-4A29-B9DC-ADDDA376217E}" type="presOf" srcId="{9C9A83A8-491A-4706-AAC4-60D04E447A61}" destId="{261AD1A0-7A3E-4709-AE1C-A7D0EA1709DC}" srcOrd="0" destOrd="0" presId="urn:microsoft.com/office/officeart/2005/8/layout/list1"/>
    <dgm:cxn modelId="{1DD872E6-B0A3-4D4C-8B29-EA8EA4BE1AFF}" type="presOf" srcId="{B4ED1DF0-46B9-422E-97AC-783BD260EB83}" destId="{59D8B2FA-1C0B-4DB7-8037-C75FB946341E}" srcOrd="0" destOrd="1" presId="urn:microsoft.com/office/officeart/2005/8/layout/list1"/>
    <dgm:cxn modelId="{20391710-46F2-486B-B7BA-53038A2D4BE1}" type="presParOf" srcId="{B58C1633-5A6C-4485-8059-92F95A128DDF}" destId="{9226E9AD-D9F2-46CA-9337-219B04279406}" srcOrd="0" destOrd="0" presId="urn:microsoft.com/office/officeart/2005/8/layout/list1"/>
    <dgm:cxn modelId="{0C0F0071-E07A-478B-88D2-ECB1C03C0300}" type="presParOf" srcId="{9226E9AD-D9F2-46CA-9337-219B04279406}" destId="{57A92D8B-8652-49FE-9554-2152590780CA}" srcOrd="0" destOrd="0" presId="urn:microsoft.com/office/officeart/2005/8/layout/list1"/>
    <dgm:cxn modelId="{85226E5A-ED76-40C5-8A2A-DE9ACBB1720C}" type="presParOf" srcId="{9226E9AD-D9F2-46CA-9337-219B04279406}" destId="{CEBC05A6-7D4E-459D-87DC-81B07C98E15F}" srcOrd="1" destOrd="0" presId="urn:microsoft.com/office/officeart/2005/8/layout/list1"/>
    <dgm:cxn modelId="{B6491148-3FFC-44E1-A311-EBD24F57139A}" type="presParOf" srcId="{B58C1633-5A6C-4485-8059-92F95A128DDF}" destId="{F803CD18-0E56-46A4-B661-32C617D21561}" srcOrd="1" destOrd="0" presId="urn:microsoft.com/office/officeart/2005/8/layout/list1"/>
    <dgm:cxn modelId="{F47D8A85-FA5E-4CB0-8123-AC4E380972D0}" type="presParOf" srcId="{B58C1633-5A6C-4485-8059-92F95A128DDF}" destId="{D4CD7DB3-5880-4B53-B571-FCFB3FCDF505}" srcOrd="2" destOrd="0" presId="urn:microsoft.com/office/officeart/2005/8/layout/list1"/>
    <dgm:cxn modelId="{D1788C7F-9E92-42D8-AD85-981311ECD7DF}" type="presParOf" srcId="{B58C1633-5A6C-4485-8059-92F95A128DDF}" destId="{6B291505-FA48-406F-A6D5-469B65A7982B}" srcOrd="3" destOrd="0" presId="urn:microsoft.com/office/officeart/2005/8/layout/list1"/>
    <dgm:cxn modelId="{2534F81A-50B9-4FEE-BD72-0C9B1602630E}" type="presParOf" srcId="{B58C1633-5A6C-4485-8059-92F95A128DDF}" destId="{21F54E79-FF04-4D45-8052-83F4077FF57D}" srcOrd="4" destOrd="0" presId="urn:microsoft.com/office/officeart/2005/8/layout/list1"/>
    <dgm:cxn modelId="{F5E5E0EC-71CC-4FA5-ABC5-BAF689379916}" type="presParOf" srcId="{21F54E79-FF04-4D45-8052-83F4077FF57D}" destId="{261AD1A0-7A3E-4709-AE1C-A7D0EA1709DC}" srcOrd="0" destOrd="0" presId="urn:microsoft.com/office/officeart/2005/8/layout/list1"/>
    <dgm:cxn modelId="{0DE72B8E-4CFB-4A90-A66C-DEE7F23CE6DB}" type="presParOf" srcId="{21F54E79-FF04-4D45-8052-83F4077FF57D}" destId="{E1AD91C9-8C9D-4130-ACFF-3D28917971F5}" srcOrd="1" destOrd="0" presId="urn:microsoft.com/office/officeart/2005/8/layout/list1"/>
    <dgm:cxn modelId="{0FDF4BCA-6E82-4505-9E14-C0D424EDB58B}" type="presParOf" srcId="{B58C1633-5A6C-4485-8059-92F95A128DDF}" destId="{B0CC371B-B35D-45DB-B4EA-5B44CECCF764}" srcOrd="5" destOrd="0" presId="urn:microsoft.com/office/officeart/2005/8/layout/list1"/>
    <dgm:cxn modelId="{DB32CB93-E6C9-4EA0-8777-3C8E80620C16}" type="presParOf" srcId="{B58C1633-5A6C-4485-8059-92F95A128DDF}" destId="{59D8B2FA-1C0B-4DB7-8037-C75FB946341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7F612D-1631-4F52-A2CB-D956D1E59A61}" type="doc">
      <dgm:prSet loTypeId="urn:microsoft.com/office/officeart/2005/8/layout/list1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372D89A1-A73B-4556-8BBE-069B65CB4133}">
      <dgm:prSet phldrT="[文本]" custT="1"/>
      <dgm:spPr/>
      <dgm:t>
        <a:bodyPr/>
        <a:lstStyle/>
        <a:p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验收时间、顺序和记录</a:t>
          </a:r>
          <a:endParaRPr lang="zh-CN" altLang="en-US" sz="2400" dirty="0"/>
        </a:p>
      </dgm:t>
    </dgm:pt>
    <dgm:pt modelId="{21270A8D-4EC7-4834-9466-D4ACDEDA1177}" type="parTrans" cxnId="{3B2B31A6-997B-4B7A-80B0-6A91C35C0241}">
      <dgm:prSet/>
      <dgm:spPr/>
      <dgm:t>
        <a:bodyPr/>
        <a:lstStyle/>
        <a:p>
          <a:endParaRPr lang="zh-CN" altLang="en-US"/>
        </a:p>
      </dgm:t>
    </dgm:pt>
    <dgm:pt modelId="{299B06F7-D9F8-463F-8B9A-3EB795B95C43}" type="sibTrans" cxnId="{3B2B31A6-997B-4B7A-80B0-6A91C35C0241}">
      <dgm:prSet/>
      <dgm:spPr/>
      <dgm:t>
        <a:bodyPr/>
        <a:lstStyle/>
        <a:p>
          <a:endParaRPr lang="zh-CN" altLang="en-US"/>
        </a:p>
      </dgm:t>
    </dgm:pt>
    <dgm:pt modelId="{7026C25F-EA48-4D2B-9CA8-34CADFBCAAE0}">
      <dgm:prSet custT="1"/>
      <dgm:spPr/>
      <dgm:t>
        <a:bodyPr/>
        <a:lstStyle/>
        <a:p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验收过程</a:t>
          </a:r>
          <a:endParaRPr lang="en-US" altLang="zh-CN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00E9ED-974D-418D-87E9-A0579E3D37BE}" type="parTrans" cxnId="{C9647BE8-F624-4FDC-A4EE-9E17ACC267FD}">
      <dgm:prSet/>
      <dgm:spPr/>
      <dgm:t>
        <a:bodyPr/>
        <a:lstStyle/>
        <a:p>
          <a:endParaRPr lang="zh-CN" altLang="en-US"/>
        </a:p>
      </dgm:t>
    </dgm:pt>
    <dgm:pt modelId="{446E7D77-B162-4E2E-8D27-66FF823865A3}" type="sibTrans" cxnId="{C9647BE8-F624-4FDC-A4EE-9E17ACC267FD}">
      <dgm:prSet/>
      <dgm:spPr/>
      <dgm:t>
        <a:bodyPr/>
        <a:lstStyle/>
        <a:p>
          <a:endParaRPr lang="zh-CN" altLang="en-US"/>
        </a:p>
      </dgm:t>
    </dgm:pt>
    <dgm:pt modelId="{AF9D4C12-8B7E-46B0-83EE-E68FB8BEFDB3}">
      <dgm:prSet phldrT="[文本]" custT="1"/>
      <dgm:spPr/>
      <dgm:t>
        <a:bodyPr lIns="360000" rIns="360000"/>
        <a:lstStyle/>
        <a:p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顺序：请各班学委协调每组验收顺序，两个班交替验收</a:t>
          </a:r>
          <a:endParaRPr lang="zh-CN" altLang="en-US" sz="2000" kern="1200" dirty="0"/>
        </a:p>
      </dgm:t>
    </dgm:pt>
    <dgm:pt modelId="{232E07D9-09FF-4630-8E21-6FDC049C6462}" type="parTrans" cxnId="{59495C2A-48EF-452A-A089-969991390D26}">
      <dgm:prSet/>
      <dgm:spPr/>
      <dgm:t>
        <a:bodyPr/>
        <a:lstStyle/>
        <a:p>
          <a:endParaRPr lang="zh-CN" altLang="en-US"/>
        </a:p>
      </dgm:t>
    </dgm:pt>
    <dgm:pt modelId="{8A0846B7-3E83-46A4-A4AB-717D7280298F}" type="sibTrans" cxnId="{59495C2A-48EF-452A-A089-969991390D26}">
      <dgm:prSet/>
      <dgm:spPr/>
      <dgm:t>
        <a:bodyPr/>
        <a:lstStyle/>
        <a:p>
          <a:endParaRPr lang="zh-CN" altLang="en-US"/>
        </a:p>
      </dgm:t>
    </dgm:pt>
    <dgm:pt modelId="{E9CF1FA2-0EBA-4F52-9814-C61BC3001600}">
      <dgm:prSet custT="1"/>
      <dgm:spPr/>
      <dgm:t>
        <a:bodyPr/>
        <a:lstStyle/>
        <a:p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请每位同学都准备好开发环境、运行环境、基本的数据</a:t>
          </a:r>
          <a:endParaRPr lang="en-US" altLang="zh-CN" sz="2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725004-5B25-463B-8D52-66EE0882B617}" type="parTrans" cxnId="{C97D88FF-C6D4-4FFF-8776-FCBAC6C01F9D}">
      <dgm:prSet/>
      <dgm:spPr/>
      <dgm:t>
        <a:bodyPr/>
        <a:lstStyle/>
        <a:p>
          <a:endParaRPr lang="zh-CN" altLang="en-US"/>
        </a:p>
      </dgm:t>
    </dgm:pt>
    <dgm:pt modelId="{C447FE27-3440-46BD-ADA1-3D649899E3F6}" type="sibTrans" cxnId="{C97D88FF-C6D4-4FFF-8776-FCBAC6C01F9D}">
      <dgm:prSet/>
      <dgm:spPr/>
      <dgm:t>
        <a:bodyPr/>
        <a:lstStyle/>
        <a:p>
          <a:endParaRPr lang="zh-CN" altLang="en-US"/>
        </a:p>
      </dgm:t>
    </dgm:pt>
    <dgm:pt modelId="{47ACABCD-0F06-44AF-92A9-3DFCB6ACA44D}">
      <dgm:prSet custT="1"/>
      <dgm:spPr/>
      <dgm:t>
        <a:bodyPr/>
        <a:lstStyle/>
        <a:p>
          <a:r>
            <a: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有现场实时程序编写环节，要求学生对程序进行现场改写</a:t>
          </a:r>
          <a:endParaRPr lang="en-US" altLang="zh-CN" sz="2000" b="1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06471D-08C4-427F-9386-0B33A23EBDA3}" type="parTrans" cxnId="{64A06E82-67DB-4510-B04A-15580FFE54D0}">
      <dgm:prSet/>
      <dgm:spPr/>
      <dgm:t>
        <a:bodyPr/>
        <a:lstStyle/>
        <a:p>
          <a:endParaRPr lang="zh-CN" altLang="en-US"/>
        </a:p>
      </dgm:t>
    </dgm:pt>
    <dgm:pt modelId="{8519BBB9-31B9-47A5-B6E2-845AC543F2A9}" type="sibTrans" cxnId="{64A06E82-67DB-4510-B04A-15580FFE54D0}">
      <dgm:prSet/>
      <dgm:spPr/>
      <dgm:t>
        <a:bodyPr/>
        <a:lstStyle/>
        <a:p>
          <a:endParaRPr lang="zh-CN" altLang="en-US"/>
        </a:p>
      </dgm:t>
    </dgm:pt>
    <dgm:pt modelId="{D668FA6D-67CC-4319-A5EC-379C228B22C8}">
      <dgm:prSet phldrT="[文本]" custT="1"/>
      <dgm:spPr/>
      <dgm:t>
        <a:bodyPr lIns="360000" rIns="360000"/>
        <a:lstStyle/>
        <a:p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记录：各组学生在验收时进行录屏，验收后将录屏发给教师</a:t>
          </a:r>
          <a:endParaRPr lang="zh-CN" altLang="en-US" sz="2000" kern="1200" dirty="0"/>
        </a:p>
      </dgm:t>
    </dgm:pt>
    <dgm:pt modelId="{8C11E625-7E3C-4463-A640-2BFC1330E225}" type="parTrans" cxnId="{08B1284E-9E0D-4336-85F6-4CAFED9A9659}">
      <dgm:prSet/>
      <dgm:spPr/>
      <dgm:t>
        <a:bodyPr/>
        <a:lstStyle/>
        <a:p>
          <a:endParaRPr lang="zh-CN" altLang="en-US"/>
        </a:p>
      </dgm:t>
    </dgm:pt>
    <dgm:pt modelId="{BE2DF463-9339-453E-A254-96AE2C49E1FB}" type="sibTrans" cxnId="{08B1284E-9E0D-4336-85F6-4CAFED9A9659}">
      <dgm:prSet/>
      <dgm:spPr/>
      <dgm:t>
        <a:bodyPr/>
        <a:lstStyle/>
        <a:p>
          <a:endParaRPr lang="zh-CN" altLang="en-US"/>
        </a:p>
      </dgm:t>
    </dgm:pt>
    <dgm:pt modelId="{F2DA194F-687D-42A3-8F94-956985DAB22A}">
      <dgm:prSet phldrT="[文本]" custT="1"/>
      <dgm:spPr/>
      <dgm:t>
        <a:bodyPr lIns="360000" rIns="360000"/>
        <a:lstStyle/>
        <a:p>
          <a:r>
            <a:rPr lang="zh-CN" altLang="en-US" sz="20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时间：验收答辩在本课程的最后</a:t>
          </a:r>
          <a:r>
            <a:rPr lang="en-US" altLang="zh-CN" sz="20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1</a:t>
          </a:r>
          <a:r>
            <a:rPr lang="zh-CN" altLang="en-US" sz="20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次课进行</a:t>
          </a:r>
        </a:p>
      </dgm:t>
    </dgm:pt>
    <dgm:pt modelId="{1D9A953A-A730-4E33-8F9B-49DF1A84B0E7}" type="parTrans" cxnId="{B5848014-0C7F-431F-8106-B3B8739EA424}">
      <dgm:prSet/>
      <dgm:spPr/>
      <dgm:t>
        <a:bodyPr/>
        <a:lstStyle/>
        <a:p>
          <a:endParaRPr lang="zh-CN" altLang="en-US"/>
        </a:p>
      </dgm:t>
    </dgm:pt>
    <dgm:pt modelId="{46579C34-C1BB-4B3C-94D1-84E33671E303}" type="sibTrans" cxnId="{B5848014-0C7F-431F-8106-B3B8739EA424}">
      <dgm:prSet/>
      <dgm:spPr/>
      <dgm:t>
        <a:bodyPr/>
        <a:lstStyle/>
        <a:p>
          <a:endParaRPr lang="zh-CN" altLang="en-US"/>
        </a:p>
      </dgm:t>
    </dgm:pt>
    <dgm:pt modelId="{30CA0BBA-4917-4E08-B15A-663A0FEEF603}">
      <dgm:prSet custT="1"/>
      <dgm:spPr/>
      <dgm:t>
        <a:bodyPr/>
        <a:lstStyle/>
        <a:p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学生进行现场讲解，根据讲解情况，进行提问</a:t>
          </a:r>
          <a:endParaRPr lang="en-US" altLang="zh-CN" sz="2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43792A-55A0-4215-A57D-C265F7EAD533}" type="parTrans" cxnId="{76435F00-EE7A-4C37-B5B0-7F4E9DD6636B}">
      <dgm:prSet/>
      <dgm:spPr/>
      <dgm:t>
        <a:bodyPr/>
        <a:lstStyle/>
        <a:p>
          <a:endParaRPr lang="zh-CN" altLang="en-US"/>
        </a:p>
      </dgm:t>
    </dgm:pt>
    <dgm:pt modelId="{027E3AA0-EE4A-4BCF-84AF-87A57340ED5C}" type="sibTrans" cxnId="{76435F00-EE7A-4C37-B5B0-7F4E9DD6636B}">
      <dgm:prSet/>
      <dgm:spPr/>
      <dgm:t>
        <a:bodyPr/>
        <a:lstStyle/>
        <a:p>
          <a:endParaRPr lang="zh-CN" altLang="en-US"/>
        </a:p>
      </dgm:t>
    </dgm:pt>
    <dgm:pt modelId="{B58C1633-5A6C-4485-8059-92F95A128DDF}" type="pres">
      <dgm:prSet presAssocID="{3A7F612D-1631-4F52-A2CB-D956D1E59A61}" presName="linear" presStyleCnt="0">
        <dgm:presLayoutVars>
          <dgm:dir/>
          <dgm:animLvl val="lvl"/>
          <dgm:resizeHandles val="exact"/>
        </dgm:presLayoutVars>
      </dgm:prSet>
      <dgm:spPr/>
    </dgm:pt>
    <dgm:pt modelId="{9226E9AD-D9F2-46CA-9337-219B04279406}" type="pres">
      <dgm:prSet presAssocID="{372D89A1-A73B-4556-8BBE-069B65CB4133}" presName="parentLin" presStyleCnt="0"/>
      <dgm:spPr/>
    </dgm:pt>
    <dgm:pt modelId="{57A92D8B-8652-49FE-9554-2152590780CA}" type="pres">
      <dgm:prSet presAssocID="{372D89A1-A73B-4556-8BBE-069B65CB4133}" presName="parentLeftMargin" presStyleLbl="node1" presStyleIdx="0" presStyleCnt="2"/>
      <dgm:spPr/>
    </dgm:pt>
    <dgm:pt modelId="{CEBC05A6-7D4E-459D-87DC-81B07C98E15F}" type="pres">
      <dgm:prSet presAssocID="{372D89A1-A73B-4556-8BBE-069B65CB41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03CD18-0E56-46A4-B661-32C617D21561}" type="pres">
      <dgm:prSet presAssocID="{372D89A1-A73B-4556-8BBE-069B65CB4133}" presName="negativeSpace" presStyleCnt="0"/>
      <dgm:spPr/>
    </dgm:pt>
    <dgm:pt modelId="{D4CD7DB3-5880-4B53-B571-FCFB3FCDF505}" type="pres">
      <dgm:prSet presAssocID="{372D89A1-A73B-4556-8BBE-069B65CB4133}" presName="childText" presStyleLbl="conFgAcc1" presStyleIdx="0" presStyleCnt="2">
        <dgm:presLayoutVars>
          <dgm:bulletEnabled val="1"/>
        </dgm:presLayoutVars>
      </dgm:prSet>
      <dgm:spPr/>
    </dgm:pt>
    <dgm:pt modelId="{6B291505-FA48-406F-A6D5-469B65A7982B}" type="pres">
      <dgm:prSet presAssocID="{299B06F7-D9F8-463F-8B9A-3EB795B95C43}" presName="spaceBetweenRectangles" presStyleCnt="0"/>
      <dgm:spPr/>
    </dgm:pt>
    <dgm:pt modelId="{78405B0F-7406-44AF-8F09-3BF4B777D82A}" type="pres">
      <dgm:prSet presAssocID="{7026C25F-EA48-4D2B-9CA8-34CADFBCAAE0}" presName="parentLin" presStyleCnt="0"/>
      <dgm:spPr/>
    </dgm:pt>
    <dgm:pt modelId="{B26226A1-F44C-405D-A1A5-51E80D0B8CFC}" type="pres">
      <dgm:prSet presAssocID="{7026C25F-EA48-4D2B-9CA8-34CADFBCAAE0}" presName="parentLeftMargin" presStyleLbl="node1" presStyleIdx="0" presStyleCnt="2"/>
      <dgm:spPr/>
    </dgm:pt>
    <dgm:pt modelId="{6905227C-14EC-4106-9FB3-1911711ABF5E}" type="pres">
      <dgm:prSet presAssocID="{7026C25F-EA48-4D2B-9CA8-34CADFBCAAE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4CB7CD4-9A50-4B9E-ACB5-1F571D4CE512}" type="pres">
      <dgm:prSet presAssocID="{7026C25F-EA48-4D2B-9CA8-34CADFBCAAE0}" presName="negativeSpace" presStyleCnt="0"/>
      <dgm:spPr/>
    </dgm:pt>
    <dgm:pt modelId="{EA027EC0-618E-402C-BB98-DD91E03AE458}" type="pres">
      <dgm:prSet presAssocID="{7026C25F-EA48-4D2B-9CA8-34CADFBCAAE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6435F00-EE7A-4C37-B5B0-7F4E9DD6636B}" srcId="{7026C25F-EA48-4D2B-9CA8-34CADFBCAAE0}" destId="{30CA0BBA-4917-4E08-B15A-663A0FEEF603}" srcOrd="1" destOrd="0" parTransId="{2643792A-55A0-4215-A57D-C265F7EAD533}" sibTransId="{027E3AA0-EE4A-4BCF-84AF-87A57340ED5C}"/>
    <dgm:cxn modelId="{B5848014-0C7F-431F-8106-B3B8739EA424}" srcId="{372D89A1-A73B-4556-8BBE-069B65CB4133}" destId="{F2DA194F-687D-42A3-8F94-956985DAB22A}" srcOrd="0" destOrd="0" parTransId="{1D9A953A-A730-4E33-8F9B-49DF1A84B0E7}" sibTransId="{46579C34-C1BB-4B3C-94D1-84E33671E303}"/>
    <dgm:cxn modelId="{D1BA831A-BD6B-4712-A088-5B8DA57391A1}" type="presOf" srcId="{30CA0BBA-4917-4E08-B15A-663A0FEEF603}" destId="{EA027EC0-618E-402C-BB98-DD91E03AE458}" srcOrd="0" destOrd="1" presId="urn:microsoft.com/office/officeart/2005/8/layout/list1"/>
    <dgm:cxn modelId="{59495C2A-48EF-452A-A089-969991390D26}" srcId="{372D89A1-A73B-4556-8BBE-069B65CB4133}" destId="{AF9D4C12-8B7E-46B0-83EE-E68FB8BEFDB3}" srcOrd="1" destOrd="0" parTransId="{232E07D9-09FF-4630-8E21-6FDC049C6462}" sibTransId="{8A0846B7-3E83-46A4-A4AB-717D7280298F}"/>
    <dgm:cxn modelId="{17DCCE60-7DF8-4B4E-9FD6-40F4A88E9313}" type="presOf" srcId="{E9CF1FA2-0EBA-4F52-9814-C61BC3001600}" destId="{EA027EC0-618E-402C-BB98-DD91E03AE458}" srcOrd="0" destOrd="0" presId="urn:microsoft.com/office/officeart/2005/8/layout/list1"/>
    <dgm:cxn modelId="{273A6066-BDF3-448D-B293-1F6BBFC0C257}" type="presOf" srcId="{372D89A1-A73B-4556-8BBE-069B65CB4133}" destId="{57A92D8B-8652-49FE-9554-2152590780CA}" srcOrd="0" destOrd="0" presId="urn:microsoft.com/office/officeart/2005/8/layout/list1"/>
    <dgm:cxn modelId="{6C536D4A-0498-480F-86A2-D8F20A986141}" type="presOf" srcId="{47ACABCD-0F06-44AF-92A9-3DFCB6ACA44D}" destId="{EA027EC0-618E-402C-BB98-DD91E03AE458}" srcOrd="0" destOrd="2" presId="urn:microsoft.com/office/officeart/2005/8/layout/list1"/>
    <dgm:cxn modelId="{2EA8CA6A-31B6-4139-BB45-6E349C6B25C5}" type="presOf" srcId="{372D89A1-A73B-4556-8BBE-069B65CB4133}" destId="{CEBC05A6-7D4E-459D-87DC-81B07C98E15F}" srcOrd="1" destOrd="0" presId="urn:microsoft.com/office/officeart/2005/8/layout/list1"/>
    <dgm:cxn modelId="{08B1284E-9E0D-4336-85F6-4CAFED9A9659}" srcId="{372D89A1-A73B-4556-8BBE-069B65CB4133}" destId="{D668FA6D-67CC-4319-A5EC-379C228B22C8}" srcOrd="2" destOrd="0" parTransId="{8C11E625-7E3C-4463-A640-2BFC1330E225}" sibTransId="{BE2DF463-9339-453E-A254-96AE2C49E1FB}"/>
    <dgm:cxn modelId="{26778B59-C42F-4D76-B7FE-4A65F6BD4A35}" type="presOf" srcId="{AF9D4C12-8B7E-46B0-83EE-E68FB8BEFDB3}" destId="{D4CD7DB3-5880-4B53-B571-FCFB3FCDF505}" srcOrd="0" destOrd="1" presId="urn:microsoft.com/office/officeart/2005/8/layout/list1"/>
    <dgm:cxn modelId="{346A887A-7D39-4334-9B27-5E05423EBA5C}" type="presOf" srcId="{3A7F612D-1631-4F52-A2CB-D956D1E59A61}" destId="{B58C1633-5A6C-4485-8059-92F95A128DDF}" srcOrd="0" destOrd="0" presId="urn:microsoft.com/office/officeart/2005/8/layout/list1"/>
    <dgm:cxn modelId="{64A06E82-67DB-4510-B04A-15580FFE54D0}" srcId="{7026C25F-EA48-4D2B-9CA8-34CADFBCAAE0}" destId="{47ACABCD-0F06-44AF-92A9-3DFCB6ACA44D}" srcOrd="2" destOrd="0" parTransId="{F906471D-08C4-427F-9386-0B33A23EBDA3}" sibTransId="{8519BBB9-31B9-47A5-B6E2-845AC543F2A9}"/>
    <dgm:cxn modelId="{3B2B31A6-997B-4B7A-80B0-6A91C35C0241}" srcId="{3A7F612D-1631-4F52-A2CB-D956D1E59A61}" destId="{372D89A1-A73B-4556-8BBE-069B65CB4133}" srcOrd="0" destOrd="0" parTransId="{21270A8D-4EC7-4834-9466-D4ACDEDA1177}" sibTransId="{299B06F7-D9F8-463F-8B9A-3EB795B95C43}"/>
    <dgm:cxn modelId="{A6029AAA-5FD4-46C7-BBE4-0AA35042622D}" type="presOf" srcId="{F2DA194F-687D-42A3-8F94-956985DAB22A}" destId="{D4CD7DB3-5880-4B53-B571-FCFB3FCDF505}" srcOrd="0" destOrd="0" presId="urn:microsoft.com/office/officeart/2005/8/layout/list1"/>
    <dgm:cxn modelId="{0384EEB1-2CB6-444E-8233-057B3CCAF686}" type="presOf" srcId="{7026C25F-EA48-4D2B-9CA8-34CADFBCAAE0}" destId="{6905227C-14EC-4106-9FB3-1911711ABF5E}" srcOrd="1" destOrd="0" presId="urn:microsoft.com/office/officeart/2005/8/layout/list1"/>
    <dgm:cxn modelId="{C1A349B9-65FE-4C9D-90BD-2E4587100D31}" type="presOf" srcId="{D668FA6D-67CC-4319-A5EC-379C228B22C8}" destId="{D4CD7DB3-5880-4B53-B571-FCFB3FCDF505}" srcOrd="0" destOrd="2" presId="urn:microsoft.com/office/officeart/2005/8/layout/list1"/>
    <dgm:cxn modelId="{C9647BE8-F624-4FDC-A4EE-9E17ACC267FD}" srcId="{3A7F612D-1631-4F52-A2CB-D956D1E59A61}" destId="{7026C25F-EA48-4D2B-9CA8-34CADFBCAAE0}" srcOrd="1" destOrd="0" parTransId="{AE00E9ED-974D-418D-87E9-A0579E3D37BE}" sibTransId="{446E7D77-B162-4E2E-8D27-66FF823865A3}"/>
    <dgm:cxn modelId="{8C4F40F4-C229-4061-A49F-53EED9FBF3A0}" type="presOf" srcId="{7026C25F-EA48-4D2B-9CA8-34CADFBCAAE0}" destId="{B26226A1-F44C-405D-A1A5-51E80D0B8CFC}" srcOrd="0" destOrd="0" presId="urn:microsoft.com/office/officeart/2005/8/layout/list1"/>
    <dgm:cxn modelId="{C97D88FF-C6D4-4FFF-8776-FCBAC6C01F9D}" srcId="{7026C25F-EA48-4D2B-9CA8-34CADFBCAAE0}" destId="{E9CF1FA2-0EBA-4F52-9814-C61BC3001600}" srcOrd="0" destOrd="0" parTransId="{86725004-5B25-463B-8D52-66EE0882B617}" sibTransId="{C447FE27-3440-46BD-ADA1-3D649899E3F6}"/>
    <dgm:cxn modelId="{BB823832-72E6-4587-81A8-1E0F7AF43190}" type="presParOf" srcId="{B58C1633-5A6C-4485-8059-92F95A128DDF}" destId="{9226E9AD-D9F2-46CA-9337-219B04279406}" srcOrd="0" destOrd="0" presId="urn:microsoft.com/office/officeart/2005/8/layout/list1"/>
    <dgm:cxn modelId="{2F9F58C6-E1D4-46B0-9899-FEF962A80D46}" type="presParOf" srcId="{9226E9AD-D9F2-46CA-9337-219B04279406}" destId="{57A92D8B-8652-49FE-9554-2152590780CA}" srcOrd="0" destOrd="0" presId="urn:microsoft.com/office/officeart/2005/8/layout/list1"/>
    <dgm:cxn modelId="{73DF72B6-473C-4410-979F-0D0278CC8D0B}" type="presParOf" srcId="{9226E9AD-D9F2-46CA-9337-219B04279406}" destId="{CEBC05A6-7D4E-459D-87DC-81B07C98E15F}" srcOrd="1" destOrd="0" presId="urn:microsoft.com/office/officeart/2005/8/layout/list1"/>
    <dgm:cxn modelId="{3A8BBB9E-DA03-4DFF-BC37-9E65A9F0A708}" type="presParOf" srcId="{B58C1633-5A6C-4485-8059-92F95A128DDF}" destId="{F803CD18-0E56-46A4-B661-32C617D21561}" srcOrd="1" destOrd="0" presId="urn:microsoft.com/office/officeart/2005/8/layout/list1"/>
    <dgm:cxn modelId="{CCB15458-61D5-4F3B-B075-474FEC2B169F}" type="presParOf" srcId="{B58C1633-5A6C-4485-8059-92F95A128DDF}" destId="{D4CD7DB3-5880-4B53-B571-FCFB3FCDF505}" srcOrd="2" destOrd="0" presId="urn:microsoft.com/office/officeart/2005/8/layout/list1"/>
    <dgm:cxn modelId="{66F9B26D-F877-4619-A8C7-0363FDB1E068}" type="presParOf" srcId="{B58C1633-5A6C-4485-8059-92F95A128DDF}" destId="{6B291505-FA48-406F-A6D5-469B65A7982B}" srcOrd="3" destOrd="0" presId="urn:microsoft.com/office/officeart/2005/8/layout/list1"/>
    <dgm:cxn modelId="{A918F061-E835-4694-B526-76370342E787}" type="presParOf" srcId="{B58C1633-5A6C-4485-8059-92F95A128DDF}" destId="{78405B0F-7406-44AF-8F09-3BF4B777D82A}" srcOrd="4" destOrd="0" presId="urn:microsoft.com/office/officeart/2005/8/layout/list1"/>
    <dgm:cxn modelId="{B8516F16-6329-4E9C-8973-96737F20A405}" type="presParOf" srcId="{78405B0F-7406-44AF-8F09-3BF4B777D82A}" destId="{B26226A1-F44C-405D-A1A5-51E80D0B8CFC}" srcOrd="0" destOrd="0" presId="urn:microsoft.com/office/officeart/2005/8/layout/list1"/>
    <dgm:cxn modelId="{D6DB64A8-543C-4549-B2FE-B0B0446DD0FD}" type="presParOf" srcId="{78405B0F-7406-44AF-8F09-3BF4B777D82A}" destId="{6905227C-14EC-4106-9FB3-1911711ABF5E}" srcOrd="1" destOrd="0" presId="urn:microsoft.com/office/officeart/2005/8/layout/list1"/>
    <dgm:cxn modelId="{40B26865-7FB0-4EED-9FD9-0F1FEDF490C1}" type="presParOf" srcId="{B58C1633-5A6C-4485-8059-92F95A128DDF}" destId="{E4CB7CD4-9A50-4B9E-ACB5-1F571D4CE512}" srcOrd="5" destOrd="0" presId="urn:microsoft.com/office/officeart/2005/8/layout/list1"/>
    <dgm:cxn modelId="{EAFB3EFF-16C5-4129-81C3-F127E5022652}" type="presParOf" srcId="{B58C1633-5A6C-4485-8059-92F95A128DDF}" destId="{EA027EC0-618E-402C-BB98-DD91E03AE45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7F612D-1631-4F52-A2CB-D956D1E59A61}" type="doc">
      <dgm:prSet loTypeId="urn:microsoft.com/office/officeart/2005/8/layout/list1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372D89A1-A73B-4556-8BBE-069B65CB4133}">
      <dgm:prSet phldrT="[文本]" custT="1"/>
      <dgm:spPr/>
      <dgm:t>
        <a:bodyPr/>
        <a:lstStyle/>
        <a:p>
          <a:r>
            <a: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rPr>
            <a:t>课程设计报告</a:t>
          </a:r>
          <a:endParaRPr lang="zh-CN" altLang="en-US" sz="2400" dirty="0"/>
        </a:p>
      </dgm:t>
    </dgm:pt>
    <dgm:pt modelId="{21270A8D-4EC7-4834-9466-D4ACDEDA1177}" type="parTrans" cxnId="{3B2B31A6-997B-4B7A-80B0-6A91C35C0241}">
      <dgm:prSet/>
      <dgm:spPr/>
      <dgm:t>
        <a:bodyPr/>
        <a:lstStyle/>
        <a:p>
          <a:endParaRPr lang="zh-CN" altLang="en-US"/>
        </a:p>
      </dgm:t>
    </dgm:pt>
    <dgm:pt modelId="{299B06F7-D9F8-463F-8B9A-3EB795B95C43}" type="sibTrans" cxnId="{3B2B31A6-997B-4B7A-80B0-6A91C35C0241}">
      <dgm:prSet/>
      <dgm:spPr/>
      <dgm:t>
        <a:bodyPr/>
        <a:lstStyle/>
        <a:p>
          <a:endParaRPr lang="zh-CN" altLang="en-US"/>
        </a:p>
      </dgm:t>
    </dgm:pt>
    <dgm:pt modelId="{7026C25F-EA48-4D2B-9CA8-34CADFBCAAE0}">
      <dgm:prSet custT="1"/>
      <dgm:spPr/>
      <dgm:t>
        <a:bodyPr/>
        <a:lstStyle/>
        <a:p>
          <a:r>
            <a: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rPr>
            <a:t>程序源代码</a:t>
          </a:r>
          <a:endParaRPr lang="en-US" altLang="zh-CN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00E9ED-974D-418D-87E9-A0579E3D37BE}" type="parTrans" cxnId="{C9647BE8-F624-4FDC-A4EE-9E17ACC267FD}">
      <dgm:prSet/>
      <dgm:spPr/>
      <dgm:t>
        <a:bodyPr/>
        <a:lstStyle/>
        <a:p>
          <a:endParaRPr lang="zh-CN" altLang="en-US"/>
        </a:p>
      </dgm:t>
    </dgm:pt>
    <dgm:pt modelId="{446E7D77-B162-4E2E-8D27-66FF823865A3}" type="sibTrans" cxnId="{C9647BE8-F624-4FDC-A4EE-9E17ACC267FD}">
      <dgm:prSet/>
      <dgm:spPr/>
      <dgm:t>
        <a:bodyPr/>
        <a:lstStyle/>
        <a:p>
          <a:endParaRPr lang="zh-CN" altLang="en-US"/>
        </a:p>
      </dgm:t>
    </dgm:pt>
    <dgm:pt modelId="{5DF71562-302A-4459-863A-200E3138D382}">
      <dgm:prSet custT="1"/>
      <dgm:spPr/>
      <dgm:t>
        <a:bodyPr/>
        <a:lstStyle/>
        <a:p>
          <a:endParaRPr lang="en-US" altLang="zh-CN" sz="2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7725-5B21-45C5-B279-8A2CC46FFB49}" type="parTrans" cxnId="{E462CF61-8BC0-42AE-B70E-7D6B2B81E0E3}">
      <dgm:prSet/>
      <dgm:spPr/>
      <dgm:t>
        <a:bodyPr/>
        <a:lstStyle/>
        <a:p>
          <a:endParaRPr lang="zh-CN" altLang="en-US"/>
        </a:p>
      </dgm:t>
    </dgm:pt>
    <dgm:pt modelId="{3227AA53-3910-4694-A3DD-C0C60FD85014}" type="sibTrans" cxnId="{E462CF61-8BC0-42AE-B70E-7D6B2B81E0E3}">
      <dgm:prSet/>
      <dgm:spPr/>
      <dgm:t>
        <a:bodyPr/>
        <a:lstStyle/>
        <a:p>
          <a:endParaRPr lang="zh-CN" altLang="en-US"/>
        </a:p>
      </dgm:t>
    </dgm:pt>
    <dgm:pt modelId="{E9CF1FA2-0EBA-4F52-9814-C61BC3001600}">
      <dgm:prSet custT="1"/>
      <dgm:spPr/>
      <dgm:t>
        <a:bodyPr/>
        <a:lstStyle/>
        <a:p>
          <a:r>
            <a: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将所有程序文件（包含工程文件）压缩为一个文件。</a:t>
          </a:r>
          <a:endParaRPr lang="en-US" altLang="zh-CN" sz="2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725004-5B25-463B-8D52-66EE0882B617}" type="parTrans" cxnId="{C97D88FF-C6D4-4FFF-8776-FCBAC6C01F9D}">
      <dgm:prSet/>
      <dgm:spPr/>
      <dgm:t>
        <a:bodyPr/>
        <a:lstStyle/>
        <a:p>
          <a:endParaRPr lang="zh-CN" altLang="en-US"/>
        </a:p>
      </dgm:t>
    </dgm:pt>
    <dgm:pt modelId="{C447FE27-3440-46BD-ADA1-3D649899E3F6}" type="sibTrans" cxnId="{C97D88FF-C6D4-4FFF-8776-FCBAC6C01F9D}">
      <dgm:prSet/>
      <dgm:spPr/>
      <dgm:t>
        <a:bodyPr/>
        <a:lstStyle/>
        <a:p>
          <a:endParaRPr lang="zh-CN" altLang="en-US"/>
        </a:p>
      </dgm:t>
    </dgm:pt>
    <dgm:pt modelId="{EEB41913-BF12-4486-8BE1-C0A88295986D}">
      <dgm:prSet custT="1"/>
      <dgm:spPr/>
      <dgm:t>
        <a:bodyPr/>
        <a:lstStyle/>
        <a:p>
          <a:r>
            <a: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命名： </a:t>
          </a:r>
          <a:r>
            <a:rPr lang="en-US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《</a:t>
          </a:r>
          <a:r>
            <a: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程序设计基础（</a:t>
          </a:r>
          <a:r>
            <a:rPr lang="en-US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r>
            <a: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语言）课程设计</a:t>
          </a:r>
          <a:r>
            <a:rPr lang="en-US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》 </a:t>
          </a:r>
          <a:r>
            <a: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源程序 </a:t>
          </a:r>
          <a:r>
            <a:rPr lang="en-US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- </a:t>
          </a:r>
          <a:r>
            <a: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组长学号 </a:t>
          </a:r>
          <a:r>
            <a:rPr lang="en-US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- </a:t>
          </a:r>
          <a:r>
            <a: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题目</a:t>
          </a:r>
          <a:r>
            <a:rPr lang="en-US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.rar</a:t>
          </a:r>
          <a:r>
            <a: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（或</a:t>
          </a:r>
          <a:r>
            <a:rPr lang="en-US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.zip</a:t>
          </a:r>
          <a:r>
            <a: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2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31333A-B0F2-47CC-B2D0-46B9B03B6BD8}" type="parTrans" cxnId="{7E38C166-B366-4DCF-A7F5-93B95B85010B}">
      <dgm:prSet/>
      <dgm:spPr/>
      <dgm:t>
        <a:bodyPr/>
        <a:lstStyle/>
        <a:p>
          <a:endParaRPr lang="zh-CN" altLang="en-US"/>
        </a:p>
      </dgm:t>
    </dgm:pt>
    <dgm:pt modelId="{A2853F8D-73F7-4469-BC13-AC1AF4762107}" type="sibTrans" cxnId="{7E38C166-B366-4DCF-A7F5-93B95B85010B}">
      <dgm:prSet/>
      <dgm:spPr/>
      <dgm:t>
        <a:bodyPr/>
        <a:lstStyle/>
        <a:p>
          <a:endParaRPr lang="zh-CN" altLang="en-US"/>
        </a:p>
      </dgm:t>
    </dgm:pt>
    <dgm:pt modelId="{CC0F8D54-AA13-4945-9E5D-54639917A93C}">
      <dgm:prSet custT="1"/>
      <dgm:spPr/>
      <dgm:t>
        <a:bodyPr/>
        <a:lstStyle/>
        <a:p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提交要求：</a:t>
          </a:r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月</a:t>
          </a:r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19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日晚</a:t>
          </a:r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23:59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前通过</a:t>
          </a:r>
          <a:r>
            <a: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BB</a:t>
          </a:r>
          <a:r>
            <a: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提交</a:t>
          </a:r>
          <a:endParaRPr lang="en-US" altLang="zh-CN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9EEFA3-D593-46AF-A736-77BF144D1CD8}" type="parTrans" cxnId="{8847DF13-E560-4295-8294-44C015BA09CF}">
      <dgm:prSet/>
      <dgm:spPr/>
      <dgm:t>
        <a:bodyPr/>
        <a:lstStyle/>
        <a:p>
          <a:endParaRPr lang="zh-CN" altLang="en-US"/>
        </a:p>
      </dgm:t>
    </dgm:pt>
    <dgm:pt modelId="{4A1DDA84-5050-48DF-A2C8-BF3C08E9E1DC}" type="sibTrans" cxnId="{8847DF13-E560-4295-8294-44C015BA09CF}">
      <dgm:prSet/>
      <dgm:spPr/>
      <dgm:t>
        <a:bodyPr/>
        <a:lstStyle/>
        <a:p>
          <a:endParaRPr lang="zh-CN" altLang="en-US"/>
        </a:p>
      </dgm:t>
    </dgm:pt>
    <dgm:pt modelId="{71CF91D3-9CB6-4AE8-84A8-ED863CB503C5}">
      <dgm:prSet phldrT="[文本]" custT="1"/>
      <dgm:spPr/>
      <dgm:t>
        <a:bodyPr/>
        <a:lstStyle/>
        <a:p>
          <a:r>
            <a: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请根据课程设计报告撰写要求和提纲的要求，按照课程设计报告模版进行报告的撰写</a:t>
          </a:r>
          <a:endParaRPr lang="zh-CN" altLang="en-US" sz="2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87BF0B-9AD2-40B8-A7F1-39F1DC28CE74}" type="parTrans" cxnId="{AD98D9BE-7770-4201-9BC4-911B431EA2A0}">
      <dgm:prSet/>
      <dgm:spPr/>
      <dgm:t>
        <a:bodyPr/>
        <a:lstStyle/>
        <a:p>
          <a:endParaRPr lang="zh-CN" altLang="en-US"/>
        </a:p>
      </dgm:t>
    </dgm:pt>
    <dgm:pt modelId="{78114CDC-6D45-44FE-B1D3-F5C9F9BD3734}" type="sibTrans" cxnId="{AD98D9BE-7770-4201-9BC4-911B431EA2A0}">
      <dgm:prSet/>
      <dgm:spPr/>
      <dgm:t>
        <a:bodyPr/>
        <a:lstStyle/>
        <a:p>
          <a:endParaRPr lang="zh-CN" altLang="en-US"/>
        </a:p>
      </dgm:t>
    </dgm:pt>
    <dgm:pt modelId="{EAFDFD50-4392-4A66-B276-BC3F0B5652C4}">
      <dgm:prSet phldrT="[文本]" custT="1"/>
      <dgm:spPr/>
      <dgm:t>
        <a:bodyPr/>
        <a:lstStyle/>
        <a:p>
          <a:r>
            <a: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命名：</a:t>
          </a:r>
          <a:r>
            <a:rPr lang="en-US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《</a:t>
          </a:r>
          <a:r>
            <a: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程序设计基础（</a:t>
          </a:r>
          <a:r>
            <a:rPr lang="en-US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r>
            <a: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语言）课程设计</a:t>
          </a:r>
          <a:r>
            <a:rPr lang="en-US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》 </a:t>
          </a:r>
          <a:r>
            <a: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报告 </a:t>
          </a:r>
          <a:r>
            <a:rPr lang="en-US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- </a:t>
          </a:r>
          <a:r>
            <a: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组长学号 </a:t>
          </a:r>
          <a:r>
            <a:rPr lang="en-US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- </a:t>
          </a:r>
          <a:r>
            <a: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题目</a:t>
          </a:r>
          <a:r>
            <a:rPr lang="en-US" altLang="en-US" sz="2000" b="0">
              <a:latin typeface="微软雅黑" panose="020B0503020204020204" pitchFamily="34" charset="-122"/>
              <a:ea typeface="微软雅黑" panose="020B0503020204020204" pitchFamily="34" charset="-122"/>
            </a:rPr>
            <a:t>.docx</a:t>
          </a:r>
          <a:endParaRPr lang="zh-CN" altLang="en-US" sz="2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554ADE-B0DA-4272-819B-7BBA244E82F0}" type="parTrans" cxnId="{926493C3-01AD-42A1-9F1D-399C022FB1D9}">
      <dgm:prSet/>
      <dgm:spPr/>
      <dgm:t>
        <a:bodyPr/>
        <a:lstStyle/>
        <a:p>
          <a:endParaRPr lang="zh-CN" altLang="en-US"/>
        </a:p>
      </dgm:t>
    </dgm:pt>
    <dgm:pt modelId="{9BAA7A37-1A5D-4BF8-9752-52291BB48FD4}" type="sibTrans" cxnId="{926493C3-01AD-42A1-9F1D-399C022FB1D9}">
      <dgm:prSet/>
      <dgm:spPr/>
      <dgm:t>
        <a:bodyPr/>
        <a:lstStyle/>
        <a:p>
          <a:endParaRPr lang="zh-CN" altLang="en-US"/>
        </a:p>
      </dgm:t>
    </dgm:pt>
    <dgm:pt modelId="{B58C1633-5A6C-4485-8059-92F95A128DDF}" type="pres">
      <dgm:prSet presAssocID="{3A7F612D-1631-4F52-A2CB-D956D1E59A61}" presName="linear" presStyleCnt="0">
        <dgm:presLayoutVars>
          <dgm:dir/>
          <dgm:animLvl val="lvl"/>
          <dgm:resizeHandles val="exact"/>
        </dgm:presLayoutVars>
      </dgm:prSet>
      <dgm:spPr/>
    </dgm:pt>
    <dgm:pt modelId="{9226E9AD-D9F2-46CA-9337-219B04279406}" type="pres">
      <dgm:prSet presAssocID="{372D89A1-A73B-4556-8BBE-069B65CB4133}" presName="parentLin" presStyleCnt="0"/>
      <dgm:spPr/>
    </dgm:pt>
    <dgm:pt modelId="{57A92D8B-8652-49FE-9554-2152590780CA}" type="pres">
      <dgm:prSet presAssocID="{372D89A1-A73B-4556-8BBE-069B65CB4133}" presName="parentLeftMargin" presStyleLbl="node1" presStyleIdx="0" presStyleCnt="3"/>
      <dgm:spPr/>
    </dgm:pt>
    <dgm:pt modelId="{CEBC05A6-7D4E-459D-87DC-81B07C98E15F}" type="pres">
      <dgm:prSet presAssocID="{372D89A1-A73B-4556-8BBE-069B65CB4133}" presName="parentText" presStyleLbl="node1" presStyleIdx="0" presStyleCnt="3" custScaleX="142857" custScaleY="350641">
        <dgm:presLayoutVars>
          <dgm:chMax val="0"/>
          <dgm:bulletEnabled val="1"/>
        </dgm:presLayoutVars>
      </dgm:prSet>
      <dgm:spPr/>
    </dgm:pt>
    <dgm:pt modelId="{F803CD18-0E56-46A4-B661-32C617D21561}" type="pres">
      <dgm:prSet presAssocID="{372D89A1-A73B-4556-8BBE-069B65CB4133}" presName="negativeSpace" presStyleCnt="0"/>
      <dgm:spPr/>
    </dgm:pt>
    <dgm:pt modelId="{D4CD7DB3-5880-4B53-B571-FCFB3FCDF505}" type="pres">
      <dgm:prSet presAssocID="{372D89A1-A73B-4556-8BBE-069B65CB4133}" presName="childText" presStyleLbl="conFgAcc1" presStyleIdx="0" presStyleCnt="3">
        <dgm:presLayoutVars>
          <dgm:bulletEnabled val="1"/>
        </dgm:presLayoutVars>
      </dgm:prSet>
      <dgm:spPr/>
    </dgm:pt>
    <dgm:pt modelId="{6B291505-FA48-406F-A6D5-469B65A7982B}" type="pres">
      <dgm:prSet presAssocID="{299B06F7-D9F8-463F-8B9A-3EB795B95C43}" presName="spaceBetweenRectangles" presStyleCnt="0"/>
      <dgm:spPr/>
    </dgm:pt>
    <dgm:pt modelId="{78405B0F-7406-44AF-8F09-3BF4B777D82A}" type="pres">
      <dgm:prSet presAssocID="{7026C25F-EA48-4D2B-9CA8-34CADFBCAAE0}" presName="parentLin" presStyleCnt="0"/>
      <dgm:spPr/>
    </dgm:pt>
    <dgm:pt modelId="{B26226A1-F44C-405D-A1A5-51E80D0B8CFC}" type="pres">
      <dgm:prSet presAssocID="{7026C25F-EA48-4D2B-9CA8-34CADFBCAAE0}" presName="parentLeftMargin" presStyleLbl="node1" presStyleIdx="0" presStyleCnt="3"/>
      <dgm:spPr/>
    </dgm:pt>
    <dgm:pt modelId="{6905227C-14EC-4106-9FB3-1911711ABF5E}" type="pres">
      <dgm:prSet presAssocID="{7026C25F-EA48-4D2B-9CA8-34CADFBCAAE0}" presName="parentText" presStyleLbl="node1" presStyleIdx="1" presStyleCnt="3" custScaleY="307720">
        <dgm:presLayoutVars>
          <dgm:chMax val="0"/>
          <dgm:bulletEnabled val="1"/>
        </dgm:presLayoutVars>
      </dgm:prSet>
      <dgm:spPr/>
    </dgm:pt>
    <dgm:pt modelId="{E4CB7CD4-9A50-4B9E-ACB5-1F571D4CE512}" type="pres">
      <dgm:prSet presAssocID="{7026C25F-EA48-4D2B-9CA8-34CADFBCAAE0}" presName="negativeSpace" presStyleCnt="0"/>
      <dgm:spPr/>
    </dgm:pt>
    <dgm:pt modelId="{EA027EC0-618E-402C-BB98-DD91E03AE458}" type="pres">
      <dgm:prSet presAssocID="{7026C25F-EA48-4D2B-9CA8-34CADFBCAAE0}" presName="childText" presStyleLbl="conFgAcc1" presStyleIdx="1" presStyleCnt="3">
        <dgm:presLayoutVars>
          <dgm:bulletEnabled val="1"/>
        </dgm:presLayoutVars>
      </dgm:prSet>
      <dgm:spPr/>
    </dgm:pt>
    <dgm:pt modelId="{0A072C97-1757-476E-A623-4E166DCA961A}" type="pres">
      <dgm:prSet presAssocID="{446E7D77-B162-4E2E-8D27-66FF823865A3}" presName="spaceBetweenRectangles" presStyleCnt="0"/>
      <dgm:spPr/>
    </dgm:pt>
    <dgm:pt modelId="{9EAF7DA1-1341-4358-BB13-2AA6D5C2A792}" type="pres">
      <dgm:prSet presAssocID="{CC0F8D54-AA13-4945-9E5D-54639917A93C}" presName="parentLin" presStyleCnt="0"/>
      <dgm:spPr/>
    </dgm:pt>
    <dgm:pt modelId="{D0F8AFDB-55DC-4446-8540-2852128C1170}" type="pres">
      <dgm:prSet presAssocID="{CC0F8D54-AA13-4945-9E5D-54639917A93C}" presName="parentLeftMargin" presStyleLbl="node1" presStyleIdx="1" presStyleCnt="3"/>
      <dgm:spPr/>
    </dgm:pt>
    <dgm:pt modelId="{B4E50D4C-5F81-4F0D-8E51-4A7D0F0EA072}" type="pres">
      <dgm:prSet presAssocID="{CC0F8D54-AA13-4945-9E5D-54639917A93C}" presName="parentText" presStyleLbl="node1" presStyleIdx="2" presStyleCnt="3" custScaleX="142857" custScaleY="400065">
        <dgm:presLayoutVars>
          <dgm:chMax val="0"/>
          <dgm:bulletEnabled val="1"/>
        </dgm:presLayoutVars>
      </dgm:prSet>
      <dgm:spPr/>
    </dgm:pt>
    <dgm:pt modelId="{F992EC2A-DCBE-423F-9A16-E277620C0043}" type="pres">
      <dgm:prSet presAssocID="{CC0F8D54-AA13-4945-9E5D-54639917A93C}" presName="negativeSpace" presStyleCnt="0"/>
      <dgm:spPr/>
    </dgm:pt>
    <dgm:pt modelId="{9A3A8658-9BD1-4E21-A146-6E8457418B46}" type="pres">
      <dgm:prSet presAssocID="{CC0F8D54-AA13-4945-9E5D-54639917A93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847DF13-E560-4295-8294-44C015BA09CF}" srcId="{3A7F612D-1631-4F52-A2CB-D956D1E59A61}" destId="{CC0F8D54-AA13-4945-9E5D-54639917A93C}" srcOrd="2" destOrd="0" parTransId="{6C9EEFA3-D593-46AF-A736-77BF144D1CD8}" sibTransId="{4A1DDA84-5050-48DF-A2C8-BF3C08E9E1DC}"/>
    <dgm:cxn modelId="{560D6E32-F261-4C4E-BF10-09B0A05D22D4}" type="presOf" srcId="{E9CF1FA2-0EBA-4F52-9814-C61BC3001600}" destId="{EA027EC0-618E-402C-BB98-DD91E03AE458}" srcOrd="0" destOrd="0" presId="urn:microsoft.com/office/officeart/2005/8/layout/list1"/>
    <dgm:cxn modelId="{EC0AEC3F-3EB7-46A4-8FE4-04588CFC53C5}" type="presOf" srcId="{372D89A1-A73B-4556-8BBE-069B65CB4133}" destId="{CEBC05A6-7D4E-459D-87DC-81B07C98E15F}" srcOrd="1" destOrd="0" presId="urn:microsoft.com/office/officeart/2005/8/layout/list1"/>
    <dgm:cxn modelId="{B5A0F25F-41F9-4329-BD20-0BF6ECF87745}" type="presOf" srcId="{CC0F8D54-AA13-4945-9E5D-54639917A93C}" destId="{D0F8AFDB-55DC-4446-8540-2852128C1170}" srcOrd="0" destOrd="0" presId="urn:microsoft.com/office/officeart/2005/8/layout/list1"/>
    <dgm:cxn modelId="{E462CF61-8BC0-42AE-B70E-7D6B2B81E0E3}" srcId="{CC0F8D54-AA13-4945-9E5D-54639917A93C}" destId="{5DF71562-302A-4459-863A-200E3138D382}" srcOrd="0" destOrd="0" parTransId="{CAD77725-5B21-45C5-B279-8A2CC46FFB49}" sibTransId="{3227AA53-3910-4694-A3DD-C0C60FD85014}"/>
    <dgm:cxn modelId="{7E38C166-B366-4DCF-A7F5-93B95B85010B}" srcId="{7026C25F-EA48-4D2B-9CA8-34CADFBCAAE0}" destId="{EEB41913-BF12-4486-8BE1-C0A88295986D}" srcOrd="1" destOrd="0" parTransId="{A331333A-B0F2-47CC-B2D0-46B9B03B6BD8}" sibTransId="{A2853F8D-73F7-4469-BC13-AC1AF4762107}"/>
    <dgm:cxn modelId="{5B316047-0413-4BE7-8B16-BDCF15B8B04A}" type="presOf" srcId="{3A7F612D-1631-4F52-A2CB-D956D1E59A61}" destId="{B58C1633-5A6C-4485-8059-92F95A128DDF}" srcOrd="0" destOrd="0" presId="urn:microsoft.com/office/officeart/2005/8/layout/list1"/>
    <dgm:cxn modelId="{FFFC5048-7DDF-4BEC-8E81-7BF10C9CDC37}" type="presOf" srcId="{7026C25F-EA48-4D2B-9CA8-34CADFBCAAE0}" destId="{B26226A1-F44C-405D-A1A5-51E80D0B8CFC}" srcOrd="0" destOrd="0" presId="urn:microsoft.com/office/officeart/2005/8/layout/list1"/>
    <dgm:cxn modelId="{9690CE77-F6A4-484D-B2D8-4EF2B0B08FD3}" type="presOf" srcId="{372D89A1-A73B-4556-8BBE-069B65CB4133}" destId="{57A92D8B-8652-49FE-9554-2152590780CA}" srcOrd="0" destOrd="0" presId="urn:microsoft.com/office/officeart/2005/8/layout/list1"/>
    <dgm:cxn modelId="{A176CD7B-A723-4837-9545-10FB43CE76C3}" type="presOf" srcId="{EEB41913-BF12-4486-8BE1-C0A88295986D}" destId="{EA027EC0-618E-402C-BB98-DD91E03AE458}" srcOrd="0" destOrd="1" presId="urn:microsoft.com/office/officeart/2005/8/layout/list1"/>
    <dgm:cxn modelId="{E16E5785-B8D5-450A-A49F-9A3474FE7F9C}" type="presOf" srcId="{EAFDFD50-4392-4A66-B276-BC3F0B5652C4}" destId="{D4CD7DB3-5880-4B53-B571-FCFB3FCDF505}" srcOrd="0" destOrd="1" presId="urn:microsoft.com/office/officeart/2005/8/layout/list1"/>
    <dgm:cxn modelId="{6DE3D386-C21E-4BDA-BE66-F9E184633C54}" type="presOf" srcId="{CC0F8D54-AA13-4945-9E5D-54639917A93C}" destId="{B4E50D4C-5F81-4F0D-8E51-4A7D0F0EA072}" srcOrd="1" destOrd="0" presId="urn:microsoft.com/office/officeart/2005/8/layout/list1"/>
    <dgm:cxn modelId="{93C3D899-B09A-4518-9B1C-10C67A5C4D6D}" type="presOf" srcId="{7026C25F-EA48-4D2B-9CA8-34CADFBCAAE0}" destId="{6905227C-14EC-4106-9FB3-1911711ABF5E}" srcOrd="1" destOrd="0" presId="urn:microsoft.com/office/officeart/2005/8/layout/list1"/>
    <dgm:cxn modelId="{3B2B31A6-997B-4B7A-80B0-6A91C35C0241}" srcId="{3A7F612D-1631-4F52-A2CB-D956D1E59A61}" destId="{372D89A1-A73B-4556-8BBE-069B65CB4133}" srcOrd="0" destOrd="0" parTransId="{21270A8D-4EC7-4834-9466-D4ACDEDA1177}" sibTransId="{299B06F7-D9F8-463F-8B9A-3EB795B95C43}"/>
    <dgm:cxn modelId="{B0F383A9-0F81-4B72-BEC5-3C6AA612C0B0}" type="presOf" srcId="{5DF71562-302A-4459-863A-200E3138D382}" destId="{9A3A8658-9BD1-4E21-A146-6E8457418B46}" srcOrd="0" destOrd="0" presId="urn:microsoft.com/office/officeart/2005/8/layout/list1"/>
    <dgm:cxn modelId="{AD98D9BE-7770-4201-9BC4-911B431EA2A0}" srcId="{372D89A1-A73B-4556-8BBE-069B65CB4133}" destId="{71CF91D3-9CB6-4AE8-84A8-ED863CB503C5}" srcOrd="0" destOrd="0" parTransId="{1F87BF0B-9AD2-40B8-A7F1-39F1DC28CE74}" sibTransId="{78114CDC-6D45-44FE-B1D3-F5C9F9BD3734}"/>
    <dgm:cxn modelId="{926493C3-01AD-42A1-9F1D-399C022FB1D9}" srcId="{372D89A1-A73B-4556-8BBE-069B65CB4133}" destId="{EAFDFD50-4392-4A66-B276-BC3F0B5652C4}" srcOrd="1" destOrd="0" parTransId="{7C554ADE-B0DA-4272-819B-7BBA244E82F0}" sibTransId="{9BAA7A37-1A5D-4BF8-9752-52291BB48FD4}"/>
    <dgm:cxn modelId="{39F1A1DF-9BC4-47AE-91AF-0D9CE001881D}" type="presOf" srcId="{71CF91D3-9CB6-4AE8-84A8-ED863CB503C5}" destId="{D4CD7DB3-5880-4B53-B571-FCFB3FCDF505}" srcOrd="0" destOrd="0" presId="urn:microsoft.com/office/officeart/2005/8/layout/list1"/>
    <dgm:cxn modelId="{C9647BE8-F624-4FDC-A4EE-9E17ACC267FD}" srcId="{3A7F612D-1631-4F52-A2CB-D956D1E59A61}" destId="{7026C25F-EA48-4D2B-9CA8-34CADFBCAAE0}" srcOrd="1" destOrd="0" parTransId="{AE00E9ED-974D-418D-87E9-A0579E3D37BE}" sibTransId="{446E7D77-B162-4E2E-8D27-66FF823865A3}"/>
    <dgm:cxn modelId="{C97D88FF-C6D4-4FFF-8776-FCBAC6C01F9D}" srcId="{7026C25F-EA48-4D2B-9CA8-34CADFBCAAE0}" destId="{E9CF1FA2-0EBA-4F52-9814-C61BC3001600}" srcOrd="0" destOrd="0" parTransId="{86725004-5B25-463B-8D52-66EE0882B617}" sibTransId="{C447FE27-3440-46BD-ADA1-3D649899E3F6}"/>
    <dgm:cxn modelId="{7D303CF3-F21F-42EA-AB7D-3CB2493853F5}" type="presParOf" srcId="{B58C1633-5A6C-4485-8059-92F95A128DDF}" destId="{9226E9AD-D9F2-46CA-9337-219B04279406}" srcOrd="0" destOrd="0" presId="urn:microsoft.com/office/officeart/2005/8/layout/list1"/>
    <dgm:cxn modelId="{7C561FB5-F8A1-4448-8472-1B021B8C1A4A}" type="presParOf" srcId="{9226E9AD-D9F2-46CA-9337-219B04279406}" destId="{57A92D8B-8652-49FE-9554-2152590780CA}" srcOrd="0" destOrd="0" presId="urn:microsoft.com/office/officeart/2005/8/layout/list1"/>
    <dgm:cxn modelId="{9F2A5377-98CB-4985-93B1-EDF9E014A872}" type="presParOf" srcId="{9226E9AD-D9F2-46CA-9337-219B04279406}" destId="{CEBC05A6-7D4E-459D-87DC-81B07C98E15F}" srcOrd="1" destOrd="0" presId="urn:microsoft.com/office/officeart/2005/8/layout/list1"/>
    <dgm:cxn modelId="{8C6A8EBE-95FA-4182-AF84-5E53E312FEC2}" type="presParOf" srcId="{B58C1633-5A6C-4485-8059-92F95A128DDF}" destId="{F803CD18-0E56-46A4-B661-32C617D21561}" srcOrd="1" destOrd="0" presId="urn:microsoft.com/office/officeart/2005/8/layout/list1"/>
    <dgm:cxn modelId="{CDF3E073-00CF-4262-A661-00652E8D9C9E}" type="presParOf" srcId="{B58C1633-5A6C-4485-8059-92F95A128DDF}" destId="{D4CD7DB3-5880-4B53-B571-FCFB3FCDF505}" srcOrd="2" destOrd="0" presId="urn:microsoft.com/office/officeart/2005/8/layout/list1"/>
    <dgm:cxn modelId="{19DD0E38-E654-4705-87A7-58D68BDCC332}" type="presParOf" srcId="{B58C1633-5A6C-4485-8059-92F95A128DDF}" destId="{6B291505-FA48-406F-A6D5-469B65A7982B}" srcOrd="3" destOrd="0" presId="urn:microsoft.com/office/officeart/2005/8/layout/list1"/>
    <dgm:cxn modelId="{326C9A4C-C0B0-4F43-B9CD-ECCA20440D9C}" type="presParOf" srcId="{B58C1633-5A6C-4485-8059-92F95A128DDF}" destId="{78405B0F-7406-44AF-8F09-3BF4B777D82A}" srcOrd="4" destOrd="0" presId="urn:microsoft.com/office/officeart/2005/8/layout/list1"/>
    <dgm:cxn modelId="{3AC1DFCF-8BF5-42DD-AE08-5D727AC3EA2F}" type="presParOf" srcId="{78405B0F-7406-44AF-8F09-3BF4B777D82A}" destId="{B26226A1-F44C-405D-A1A5-51E80D0B8CFC}" srcOrd="0" destOrd="0" presId="urn:microsoft.com/office/officeart/2005/8/layout/list1"/>
    <dgm:cxn modelId="{C8816884-DADD-4AE2-92C4-25D7237B3A9C}" type="presParOf" srcId="{78405B0F-7406-44AF-8F09-3BF4B777D82A}" destId="{6905227C-14EC-4106-9FB3-1911711ABF5E}" srcOrd="1" destOrd="0" presId="urn:microsoft.com/office/officeart/2005/8/layout/list1"/>
    <dgm:cxn modelId="{11F0A90C-25C3-43AA-BB61-BE73969C4171}" type="presParOf" srcId="{B58C1633-5A6C-4485-8059-92F95A128DDF}" destId="{E4CB7CD4-9A50-4B9E-ACB5-1F571D4CE512}" srcOrd="5" destOrd="0" presId="urn:microsoft.com/office/officeart/2005/8/layout/list1"/>
    <dgm:cxn modelId="{CB58127A-48EF-4C26-9EBA-8BA01DDD2549}" type="presParOf" srcId="{B58C1633-5A6C-4485-8059-92F95A128DDF}" destId="{EA027EC0-618E-402C-BB98-DD91E03AE458}" srcOrd="6" destOrd="0" presId="urn:microsoft.com/office/officeart/2005/8/layout/list1"/>
    <dgm:cxn modelId="{EB6739B5-C714-4750-91C9-2063F082080D}" type="presParOf" srcId="{B58C1633-5A6C-4485-8059-92F95A128DDF}" destId="{0A072C97-1757-476E-A623-4E166DCA961A}" srcOrd="7" destOrd="0" presId="urn:microsoft.com/office/officeart/2005/8/layout/list1"/>
    <dgm:cxn modelId="{F25FC227-651F-41AA-A1A8-0AD3676F82AB}" type="presParOf" srcId="{B58C1633-5A6C-4485-8059-92F95A128DDF}" destId="{9EAF7DA1-1341-4358-BB13-2AA6D5C2A792}" srcOrd="8" destOrd="0" presId="urn:microsoft.com/office/officeart/2005/8/layout/list1"/>
    <dgm:cxn modelId="{3B698404-D8EF-45EF-9F02-5A38DB54038E}" type="presParOf" srcId="{9EAF7DA1-1341-4358-BB13-2AA6D5C2A792}" destId="{D0F8AFDB-55DC-4446-8540-2852128C1170}" srcOrd="0" destOrd="0" presId="urn:microsoft.com/office/officeart/2005/8/layout/list1"/>
    <dgm:cxn modelId="{200BEB09-ED14-46E7-94E6-0FEDCFA98BBD}" type="presParOf" srcId="{9EAF7DA1-1341-4358-BB13-2AA6D5C2A792}" destId="{B4E50D4C-5F81-4F0D-8E51-4A7D0F0EA072}" srcOrd="1" destOrd="0" presId="urn:microsoft.com/office/officeart/2005/8/layout/list1"/>
    <dgm:cxn modelId="{E3D751FC-EB06-4B45-84B1-243947007B53}" type="presParOf" srcId="{B58C1633-5A6C-4485-8059-92F95A128DDF}" destId="{F992EC2A-DCBE-423F-9A16-E277620C0043}" srcOrd="9" destOrd="0" presId="urn:microsoft.com/office/officeart/2005/8/layout/list1"/>
    <dgm:cxn modelId="{2527FA9C-9D08-4E5E-BF13-FB435B761AB1}" type="presParOf" srcId="{B58C1633-5A6C-4485-8059-92F95A128DDF}" destId="{9A3A8658-9BD1-4E21-A146-6E8457418B4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D7DB3-5880-4B53-B571-FCFB3FCDF505}">
      <dsp:nvSpPr>
        <dsp:cNvPr id="0" name=""/>
        <dsp:cNvSpPr/>
      </dsp:nvSpPr>
      <dsp:spPr>
        <a:xfrm>
          <a:off x="0" y="330230"/>
          <a:ext cx="7848600" cy="976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416560" rIns="60913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每组需填写“验收自测表”</a:t>
          </a:r>
        </a:p>
      </dsp:txBody>
      <dsp:txXfrm>
        <a:off x="0" y="330230"/>
        <a:ext cx="7848600" cy="976500"/>
      </dsp:txXfrm>
    </dsp:sp>
    <dsp:sp modelId="{CEBC05A6-7D4E-459D-87DC-81B07C98E15F}">
      <dsp:nvSpPr>
        <dsp:cNvPr id="0" name=""/>
        <dsp:cNvSpPr/>
      </dsp:nvSpPr>
      <dsp:spPr>
        <a:xfrm>
          <a:off x="388214" y="35030"/>
          <a:ext cx="7454975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验收自测表命名：验收自测表</a:t>
          </a: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班级</a:t>
          </a: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组长学号</a:t>
          </a: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.xlsx</a:t>
          </a:r>
          <a:endParaRPr lang="zh-CN" altLang="en-US" sz="2400" b="1" kern="1200" dirty="0"/>
        </a:p>
      </dsp:txBody>
      <dsp:txXfrm>
        <a:off x="417035" y="63851"/>
        <a:ext cx="7397333" cy="532758"/>
      </dsp:txXfrm>
    </dsp:sp>
    <dsp:sp modelId="{3B0489EE-23D0-43E7-BA66-5A3D016571F4}">
      <dsp:nvSpPr>
        <dsp:cNvPr id="0" name=""/>
        <dsp:cNvSpPr/>
      </dsp:nvSpPr>
      <dsp:spPr>
        <a:xfrm>
          <a:off x="0" y="1709930"/>
          <a:ext cx="7848600" cy="2331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416560" rIns="60913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要同时</a:t>
          </a: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考虑“组织管理”</a:t>
          </a: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、“系统集成测试”、“文档编撰”等工作的工作量</a:t>
          </a:r>
          <a:endParaRPr lang="en-US" altLang="zh-CN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工作量分配，要实事求是，别抹不开面子，搞平均分配</a:t>
          </a:r>
          <a:endParaRPr lang="en-US" altLang="zh-CN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如果不实事求是，搞平均分配，可能造成成绩评定不公平</a:t>
          </a:r>
          <a:endParaRPr lang="en-US" altLang="zh-CN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709930"/>
        <a:ext cx="7848600" cy="2331000"/>
      </dsp:txXfrm>
    </dsp:sp>
    <dsp:sp modelId="{A0D83ADE-AD4C-4E02-8424-3765B1927427}">
      <dsp:nvSpPr>
        <dsp:cNvPr id="0" name=""/>
        <dsp:cNvSpPr/>
      </dsp:nvSpPr>
      <dsp:spPr>
        <a:xfrm>
          <a:off x="373651" y="1414730"/>
          <a:ext cx="7473024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主要内容：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各成员</a:t>
          </a:r>
          <a:r>
            <a:rPr lang="zh-CN" altLang="en-US" sz="2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工作量比例、成员分工情况说明</a:t>
          </a:r>
          <a:endParaRPr lang="en-US" altLang="zh-CN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2472" y="1443551"/>
        <a:ext cx="7415382" cy="532758"/>
      </dsp:txXfrm>
    </dsp:sp>
    <dsp:sp modelId="{90D18610-8CF8-4C77-8CD3-05CED9639B76}">
      <dsp:nvSpPr>
        <dsp:cNvPr id="0" name=""/>
        <dsp:cNvSpPr/>
      </dsp:nvSpPr>
      <dsp:spPr>
        <a:xfrm>
          <a:off x="0" y="4444131"/>
          <a:ext cx="7848600" cy="50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416560" rIns="60913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444131"/>
        <a:ext cx="7848600" cy="504000"/>
      </dsp:txXfrm>
    </dsp:sp>
    <dsp:sp modelId="{37BEBD52-32F6-4F65-8DC8-F59398E5BFDD}">
      <dsp:nvSpPr>
        <dsp:cNvPr id="0" name=""/>
        <dsp:cNvSpPr/>
      </dsp:nvSpPr>
      <dsp:spPr>
        <a:xfrm>
          <a:off x="389364" y="4148931"/>
          <a:ext cx="7454649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提交要求：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月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26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日下午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18:00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前通过</a:t>
          </a:r>
          <a:r>
            <a:rPr lang="en-US" altLang="zh-CN" sz="20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BB</a:t>
          </a:r>
          <a:r>
            <a:rPr lang="zh-CN" altLang="en-US" sz="20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提交</a:t>
          </a:r>
          <a:endParaRPr lang="en-US" altLang="zh-CN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8185" y="4177752"/>
        <a:ext cx="7397007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D7DB3-5880-4B53-B571-FCFB3FCDF505}">
      <dsp:nvSpPr>
        <dsp:cNvPr id="0" name=""/>
        <dsp:cNvSpPr/>
      </dsp:nvSpPr>
      <dsp:spPr>
        <a:xfrm>
          <a:off x="0" y="206278"/>
          <a:ext cx="7848600" cy="819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270764" rIns="60913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组长、组员讲解都可以</a:t>
          </a:r>
          <a:endParaRPr lang="en-US" altLang="zh-CN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6278"/>
        <a:ext cx="7848600" cy="819000"/>
      </dsp:txXfrm>
    </dsp:sp>
    <dsp:sp modelId="{CEBC05A6-7D4E-459D-87DC-81B07C98E15F}">
      <dsp:nvSpPr>
        <dsp:cNvPr id="0" name=""/>
        <dsp:cNvSpPr/>
      </dsp:nvSpPr>
      <dsp:spPr>
        <a:xfrm>
          <a:off x="392430" y="14398"/>
          <a:ext cx="5494020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将系统相关功能的操作过程讲解录屏</a:t>
          </a:r>
          <a:endParaRPr lang="zh-CN" altLang="en-US" sz="2000" kern="1200" dirty="0"/>
        </a:p>
      </dsp:txBody>
      <dsp:txXfrm>
        <a:off x="411164" y="33132"/>
        <a:ext cx="5456552" cy="346292"/>
      </dsp:txXfrm>
    </dsp:sp>
    <dsp:sp modelId="{5FAF9751-7E21-4C2E-98C3-D9BA059123DF}">
      <dsp:nvSpPr>
        <dsp:cNvPr id="0" name=""/>
        <dsp:cNvSpPr/>
      </dsp:nvSpPr>
      <dsp:spPr>
        <a:xfrm>
          <a:off x="0" y="1287358"/>
          <a:ext cx="7848600" cy="2129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270764" rIns="60913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可以每个模块录</a:t>
          </a: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一个文件，能看清即可，用不着</a:t>
          </a:r>
          <a:r>
            <a:rPr lang="en-US" altLang="zh-CN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1080p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命名为：模块名</a:t>
          </a:r>
          <a:r>
            <a:rPr lang="en-US" altLang="zh-CN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.mp4</a:t>
          </a: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（如：图书管理</a:t>
          </a:r>
          <a:r>
            <a:rPr lang="en-US" altLang="zh-CN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.mp4</a:t>
          </a: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、查询</a:t>
          </a:r>
          <a:r>
            <a:rPr lang="en-US" altLang="zh-CN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.mp4</a:t>
          </a: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等）</a:t>
          </a:r>
          <a:endParaRPr lang="en-US" altLang="zh-CN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所有模块的基本功能录屏的总时间限</a:t>
          </a:r>
          <a:r>
            <a:rPr lang="en-US" altLang="zh-CN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15</a:t>
          </a: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分钟以内</a:t>
          </a:r>
          <a:endParaRPr lang="en-US" altLang="zh-CN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287358"/>
        <a:ext cx="7848600" cy="2129400"/>
      </dsp:txXfrm>
    </dsp:sp>
    <dsp:sp modelId="{D301B94D-4E63-4F00-9F76-17B359FA7387}">
      <dsp:nvSpPr>
        <dsp:cNvPr id="0" name=""/>
        <dsp:cNvSpPr/>
      </dsp:nvSpPr>
      <dsp:spPr>
        <a:xfrm>
          <a:off x="392430" y="1095478"/>
          <a:ext cx="5494020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基本功能的录屏</a:t>
          </a:r>
          <a:endParaRPr lang="en-US" altLang="zh-CN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1164" y="1114212"/>
        <a:ext cx="5456552" cy="346292"/>
      </dsp:txXfrm>
    </dsp:sp>
    <dsp:sp modelId="{CF3578C0-7E4E-487C-B794-01D8FCCFB200}">
      <dsp:nvSpPr>
        <dsp:cNvPr id="0" name=""/>
        <dsp:cNvSpPr/>
      </dsp:nvSpPr>
      <dsp:spPr>
        <a:xfrm>
          <a:off x="0" y="3678838"/>
          <a:ext cx="7848600" cy="12899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270764" rIns="60913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亮点：动员</a:t>
          </a:r>
          <a:r>
            <a:rPr lang="en-US" altLang="zh-CN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里规定的基本功能之外的功能</a:t>
          </a:r>
          <a:endParaRPr lang="en-US" altLang="zh-CN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单独录一个文件，命名为：亮点</a:t>
          </a:r>
          <a:r>
            <a:rPr lang="en-US" altLang="zh-CN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.mp4</a:t>
          </a: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，限</a:t>
          </a:r>
          <a:r>
            <a:rPr lang="en-US" altLang="zh-CN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</a:t>
          </a: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分钟以内</a:t>
          </a:r>
        </a:p>
      </dsp:txBody>
      <dsp:txXfrm>
        <a:off x="0" y="3678838"/>
        <a:ext cx="7848600" cy="1289925"/>
      </dsp:txXfrm>
    </dsp:sp>
    <dsp:sp modelId="{6D53F958-853F-441E-8D08-D9850B347C95}">
      <dsp:nvSpPr>
        <dsp:cNvPr id="0" name=""/>
        <dsp:cNvSpPr/>
      </dsp:nvSpPr>
      <dsp:spPr>
        <a:xfrm>
          <a:off x="392430" y="3486958"/>
          <a:ext cx="5494020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系统亮点的录屏</a:t>
          </a:r>
          <a:endParaRPr lang="en-US" altLang="zh-CN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1164" y="3505692"/>
        <a:ext cx="5456552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3D261-6202-4E4E-AC7B-93140D34C7AB}">
      <dsp:nvSpPr>
        <dsp:cNvPr id="0" name=""/>
        <dsp:cNvSpPr/>
      </dsp:nvSpPr>
      <dsp:spPr>
        <a:xfrm>
          <a:off x="0" y="194222"/>
          <a:ext cx="7848600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62E19-92DB-47F0-8509-D0EF98812B40}">
      <dsp:nvSpPr>
        <dsp:cNvPr id="0" name=""/>
        <dsp:cNvSpPr/>
      </dsp:nvSpPr>
      <dsp:spPr>
        <a:xfrm>
          <a:off x="0" y="2342"/>
          <a:ext cx="3208013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编写录屏说明文档</a:t>
          </a:r>
        </a:p>
      </dsp:txBody>
      <dsp:txXfrm>
        <a:off x="18734" y="21076"/>
        <a:ext cx="3170545" cy="346292"/>
      </dsp:txXfrm>
    </dsp:sp>
    <dsp:sp modelId="{3B0489EE-23D0-43E7-BA66-5A3D016571F4}">
      <dsp:nvSpPr>
        <dsp:cNvPr id="0" name=""/>
        <dsp:cNvSpPr/>
      </dsp:nvSpPr>
      <dsp:spPr>
        <a:xfrm>
          <a:off x="0" y="848139"/>
          <a:ext cx="7848600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270764" rIns="60913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848139"/>
        <a:ext cx="7848600" cy="327600"/>
      </dsp:txXfrm>
    </dsp:sp>
    <dsp:sp modelId="{A0D83ADE-AD4C-4E02-8424-3765B1927427}">
      <dsp:nvSpPr>
        <dsp:cNvPr id="0" name=""/>
        <dsp:cNvSpPr/>
      </dsp:nvSpPr>
      <dsp:spPr>
        <a:xfrm>
          <a:off x="373651" y="724100"/>
          <a:ext cx="7473024" cy="44799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说明文档命名：说明文档</a:t>
          </a: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班级</a:t>
          </a: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组长学号</a:t>
          </a: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.docx</a:t>
          </a:r>
        </a:p>
      </dsp:txBody>
      <dsp:txXfrm>
        <a:off x="395520" y="745969"/>
        <a:ext cx="7429286" cy="404259"/>
      </dsp:txXfrm>
    </dsp:sp>
    <dsp:sp modelId="{A1D40F95-E883-48E7-923E-DB9E1843AFCD}">
      <dsp:nvSpPr>
        <dsp:cNvPr id="0" name=""/>
        <dsp:cNvSpPr/>
      </dsp:nvSpPr>
      <dsp:spPr>
        <a:xfrm>
          <a:off x="0" y="1437819"/>
          <a:ext cx="7848600" cy="163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270764" rIns="60913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请写明各录屏文件的内容概要</a:t>
          </a:r>
          <a:endParaRPr lang="en-US" altLang="zh-CN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也请同时写明，系统已经具备的，但觉得过于简单，或与其他已录屏功能类似，觉得没有必要录屏的功能</a:t>
          </a:r>
          <a:endParaRPr lang="en-US" altLang="zh-CN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437819"/>
        <a:ext cx="7848600" cy="1638000"/>
      </dsp:txXfrm>
    </dsp:sp>
    <dsp:sp modelId="{F0B7A177-24CE-4C50-9A94-9D10D6812F83}">
      <dsp:nvSpPr>
        <dsp:cNvPr id="0" name=""/>
        <dsp:cNvSpPr/>
      </dsp:nvSpPr>
      <dsp:spPr>
        <a:xfrm>
          <a:off x="373651" y="1245939"/>
          <a:ext cx="7473024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主要内容：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录屏文件内容概要</a:t>
          </a:r>
          <a:endParaRPr lang="en-US" altLang="zh-CN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2385" y="1264673"/>
        <a:ext cx="7435556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D7DB3-5880-4B53-B571-FCFB3FCDF505}">
      <dsp:nvSpPr>
        <dsp:cNvPr id="0" name=""/>
        <dsp:cNvSpPr/>
      </dsp:nvSpPr>
      <dsp:spPr>
        <a:xfrm>
          <a:off x="0" y="657605"/>
          <a:ext cx="7848600" cy="1489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916432" rIns="60913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在该压缩文件中</a:t>
          </a: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，存放说明文档和所有录屏文件</a:t>
          </a:r>
          <a:endParaRPr lang="en-US" altLang="zh-CN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657605"/>
        <a:ext cx="7848600" cy="1489950"/>
      </dsp:txXfrm>
    </dsp:sp>
    <dsp:sp modelId="{CEBC05A6-7D4E-459D-87DC-81B07C98E15F}">
      <dsp:nvSpPr>
        <dsp:cNvPr id="0" name=""/>
        <dsp:cNvSpPr/>
      </dsp:nvSpPr>
      <dsp:spPr>
        <a:xfrm>
          <a:off x="392430" y="8165"/>
          <a:ext cx="5836901" cy="1298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提交：将录屏及录屏说明文档压缩为一个文件：验收资料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班级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组长学号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</a:t>
          </a:r>
          <a:r>
            <a:rPr lang="en-US" altLang="zh-CN" sz="2000" b="1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rar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（或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.zip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2000" kern="1200" dirty="0"/>
        </a:p>
      </dsp:txBody>
      <dsp:txXfrm>
        <a:off x="455836" y="71571"/>
        <a:ext cx="5710089" cy="1172068"/>
      </dsp:txXfrm>
    </dsp:sp>
    <dsp:sp modelId="{59D8B2FA-1C0B-4DB7-8037-C75FB946341E}">
      <dsp:nvSpPr>
        <dsp:cNvPr id="0" name=""/>
        <dsp:cNvSpPr/>
      </dsp:nvSpPr>
      <dsp:spPr>
        <a:xfrm>
          <a:off x="0" y="3034595"/>
          <a:ext cx="7848600" cy="1940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916432" rIns="60913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通过百度云等提交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通过</a:t>
          </a:r>
          <a:r>
            <a:rPr lang="en-US" altLang="zh-CN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QQ</a:t>
          </a: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提交</a:t>
          </a:r>
        </a:p>
      </dsp:txBody>
      <dsp:txXfrm>
        <a:off x="0" y="3034595"/>
        <a:ext cx="7848600" cy="1940400"/>
      </dsp:txXfrm>
    </dsp:sp>
    <dsp:sp modelId="{E1AD91C9-8C9D-4130-ACFF-3D28917971F5}">
      <dsp:nvSpPr>
        <dsp:cNvPr id="0" name=""/>
        <dsp:cNvSpPr/>
      </dsp:nvSpPr>
      <dsp:spPr>
        <a:xfrm>
          <a:off x="373651" y="2385155"/>
          <a:ext cx="7473024" cy="1298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提交要求：</a:t>
          </a:r>
          <a:r>
            <a:rPr lang="en-US" altLang="zh-CN" sz="20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sz="20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月</a:t>
          </a:r>
          <a:r>
            <a:rPr lang="en-US" altLang="zh-CN" sz="20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26</a:t>
          </a:r>
          <a:r>
            <a:rPr lang="zh-CN" altLang="en-US" sz="20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日晚</a:t>
          </a:r>
          <a:r>
            <a:rPr lang="en-US" altLang="zh-CN" sz="20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20:00</a:t>
          </a:r>
          <a:r>
            <a:rPr lang="zh-CN" altLang="en-US" sz="20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前提交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，具体提交方式由各指导教师与学生自行商讨，可以采取：</a:t>
          </a:r>
          <a:endParaRPr lang="en-US" altLang="zh-CN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7057" y="2448561"/>
        <a:ext cx="7346212" cy="11720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D7DB3-5880-4B53-B571-FCFB3FCDF505}">
      <dsp:nvSpPr>
        <dsp:cNvPr id="0" name=""/>
        <dsp:cNvSpPr/>
      </dsp:nvSpPr>
      <dsp:spPr>
        <a:xfrm>
          <a:off x="0" y="414830"/>
          <a:ext cx="7848600" cy="200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541528" rIns="3600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时间：验收答辩在本课程的最后</a:t>
          </a:r>
          <a:r>
            <a:rPr lang="en-US" altLang="zh-CN" sz="20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1</a:t>
          </a:r>
          <a:r>
            <a:rPr lang="zh-CN" altLang="en-US" sz="20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次课进行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顺序：请各班学委协调每组验收顺序，两个班交替验收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记录：各组学生在验收时进行录屏，验收后将录屏发给教师</a:t>
          </a:r>
          <a:endParaRPr lang="zh-CN" altLang="en-US" sz="2000" kern="1200" dirty="0"/>
        </a:p>
      </dsp:txBody>
      <dsp:txXfrm>
        <a:off x="0" y="414830"/>
        <a:ext cx="7848600" cy="2006550"/>
      </dsp:txXfrm>
    </dsp:sp>
    <dsp:sp modelId="{CEBC05A6-7D4E-459D-87DC-81B07C98E15F}">
      <dsp:nvSpPr>
        <dsp:cNvPr id="0" name=""/>
        <dsp:cNvSpPr/>
      </dsp:nvSpPr>
      <dsp:spPr>
        <a:xfrm>
          <a:off x="392430" y="31070"/>
          <a:ext cx="5494020" cy="7675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验收时间、顺序和记录</a:t>
          </a:r>
          <a:endParaRPr lang="zh-CN" altLang="en-US" sz="2400" kern="1200" dirty="0"/>
        </a:p>
      </dsp:txBody>
      <dsp:txXfrm>
        <a:off x="429897" y="68537"/>
        <a:ext cx="5419086" cy="692586"/>
      </dsp:txXfrm>
    </dsp:sp>
    <dsp:sp modelId="{EA027EC0-618E-402C-BB98-DD91E03AE458}">
      <dsp:nvSpPr>
        <dsp:cNvPr id="0" name=""/>
        <dsp:cNvSpPr/>
      </dsp:nvSpPr>
      <dsp:spPr>
        <a:xfrm>
          <a:off x="0" y="2945541"/>
          <a:ext cx="7848600" cy="200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541528" rIns="60913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请每位同学都准备好开发环境、运行环境、基本的数据</a:t>
          </a:r>
          <a:endParaRPr lang="en-US" altLang="zh-CN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学生进行现场讲解，根据讲解情况，进行提问</a:t>
          </a:r>
          <a:endParaRPr lang="en-US" altLang="zh-CN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有现场实时程序编写环节，要求学生对程序进行现场改写</a:t>
          </a:r>
          <a:endParaRPr lang="en-US" altLang="zh-CN" sz="20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45541"/>
        <a:ext cx="7848600" cy="2006550"/>
      </dsp:txXfrm>
    </dsp:sp>
    <dsp:sp modelId="{6905227C-14EC-4106-9FB3-1911711ABF5E}">
      <dsp:nvSpPr>
        <dsp:cNvPr id="0" name=""/>
        <dsp:cNvSpPr/>
      </dsp:nvSpPr>
      <dsp:spPr>
        <a:xfrm>
          <a:off x="392430" y="2561781"/>
          <a:ext cx="5494020" cy="7675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验收过程</a:t>
          </a:r>
          <a:endParaRPr lang="en-US" altLang="zh-CN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9897" y="2599248"/>
        <a:ext cx="5419086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D7DB3-5880-4B53-B571-FCFB3FCDF505}">
      <dsp:nvSpPr>
        <dsp:cNvPr id="0" name=""/>
        <dsp:cNvSpPr/>
      </dsp:nvSpPr>
      <dsp:spPr>
        <a:xfrm>
          <a:off x="0" y="458158"/>
          <a:ext cx="7848600" cy="1921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104140" rIns="60913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请根据课程设计报告撰写要求和提纲的要求，按照课程设计报告模版进行报告的撰写</a:t>
          </a:r>
          <a:endParaRPr lang="zh-CN" altLang="en-US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命名：</a:t>
          </a:r>
          <a:r>
            <a:rPr lang="en-US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《</a:t>
          </a: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程序设计基础（</a:t>
          </a:r>
          <a:r>
            <a:rPr lang="en-US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语言）课程设计</a:t>
          </a:r>
          <a:r>
            <a:rPr lang="en-US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》 </a:t>
          </a: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报告 </a:t>
          </a:r>
          <a:r>
            <a:rPr lang="en-US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- </a:t>
          </a: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组长学号 </a:t>
          </a:r>
          <a:r>
            <a:rPr lang="en-US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- </a:t>
          </a: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题目</a:t>
          </a:r>
          <a:r>
            <a:rPr lang="en-US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.docx</a:t>
          </a:r>
          <a:endParaRPr lang="zh-CN" altLang="en-US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58158"/>
        <a:ext cx="7848600" cy="1921500"/>
      </dsp:txXfrm>
    </dsp:sp>
    <dsp:sp modelId="{CEBC05A6-7D4E-459D-87DC-81B07C98E15F}">
      <dsp:nvSpPr>
        <dsp:cNvPr id="0" name=""/>
        <dsp:cNvSpPr/>
      </dsp:nvSpPr>
      <dsp:spPr>
        <a:xfrm>
          <a:off x="373651" y="14412"/>
          <a:ext cx="7473024" cy="51754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课程设计报告</a:t>
          </a:r>
          <a:endParaRPr lang="zh-CN" altLang="en-US" sz="2400" kern="1200" dirty="0"/>
        </a:p>
      </dsp:txBody>
      <dsp:txXfrm>
        <a:off x="398916" y="39677"/>
        <a:ext cx="7422494" cy="467016"/>
      </dsp:txXfrm>
    </dsp:sp>
    <dsp:sp modelId="{EA027EC0-618E-402C-BB98-DD91E03AE458}">
      <dsp:nvSpPr>
        <dsp:cNvPr id="0" name=""/>
        <dsp:cNvSpPr/>
      </dsp:nvSpPr>
      <dsp:spPr>
        <a:xfrm>
          <a:off x="0" y="2787053"/>
          <a:ext cx="7848600" cy="1512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104140" rIns="60913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将所有程序文件（包含工程文件）压缩为一个文件。</a:t>
          </a:r>
          <a:endParaRPr lang="en-US" altLang="zh-CN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命名： </a:t>
          </a:r>
          <a:r>
            <a:rPr lang="en-US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《</a:t>
          </a: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程序设计基础（</a:t>
          </a:r>
          <a:r>
            <a:rPr lang="en-US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语言）课程设计</a:t>
          </a:r>
          <a:r>
            <a:rPr lang="en-US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》 </a:t>
          </a: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源程序 </a:t>
          </a:r>
          <a:r>
            <a:rPr lang="en-US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- </a:t>
          </a: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组长学号 </a:t>
          </a:r>
          <a:r>
            <a:rPr lang="en-US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- </a:t>
          </a: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题目</a:t>
          </a:r>
          <a:r>
            <a:rPr lang="en-US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.rar</a:t>
          </a: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（或</a:t>
          </a:r>
          <a:r>
            <a:rPr lang="en-US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.zip</a:t>
          </a: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87053"/>
        <a:ext cx="7848600" cy="1512000"/>
      </dsp:txXfrm>
    </dsp:sp>
    <dsp:sp modelId="{6905227C-14EC-4106-9FB3-1911711ABF5E}">
      <dsp:nvSpPr>
        <dsp:cNvPr id="0" name=""/>
        <dsp:cNvSpPr/>
      </dsp:nvSpPr>
      <dsp:spPr>
        <a:xfrm>
          <a:off x="392046" y="2406658"/>
          <a:ext cx="5488654" cy="45419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程序源代码</a:t>
          </a:r>
          <a:endParaRPr lang="en-US" altLang="zh-CN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4218" y="2428830"/>
        <a:ext cx="5444310" cy="409850"/>
      </dsp:txXfrm>
    </dsp:sp>
    <dsp:sp modelId="{9A3A8658-9BD1-4E21-A146-6E8457418B46}">
      <dsp:nvSpPr>
        <dsp:cNvPr id="0" name=""/>
        <dsp:cNvSpPr/>
      </dsp:nvSpPr>
      <dsp:spPr>
        <a:xfrm>
          <a:off x="0" y="4842749"/>
          <a:ext cx="7848600" cy="12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104140" rIns="60913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842749"/>
        <a:ext cx="7848600" cy="126000"/>
      </dsp:txXfrm>
    </dsp:sp>
    <dsp:sp modelId="{B4E50D4C-5F81-4F0D-8E51-4A7D0F0EA072}">
      <dsp:nvSpPr>
        <dsp:cNvPr id="0" name=""/>
        <dsp:cNvSpPr/>
      </dsp:nvSpPr>
      <dsp:spPr>
        <a:xfrm>
          <a:off x="373651" y="4326053"/>
          <a:ext cx="7473024" cy="59049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提交要求：</a:t>
          </a: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月</a:t>
          </a: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19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日晚</a:t>
          </a: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23:59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前通过</a:t>
          </a:r>
          <a:r>
            <a:rPr lang="en-US" altLang="zh-CN" sz="24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BB</a:t>
          </a:r>
          <a:r>
            <a:rPr lang="zh-CN" altLang="en-US" sz="24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提交</a:t>
          </a:r>
          <a:endParaRPr lang="en-US" altLang="zh-CN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2477" y="4354879"/>
        <a:ext cx="7415372" cy="532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D841267-1144-40A2-8ADF-E6BC39746A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042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CED0F-A368-4455-9DE0-C865EE9262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6AF20-A41F-4228-B834-D2555A15A2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50407-6988-4124-825F-BE892EE318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77A9-7A18-43A4-92A2-6DEFDB9C65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95E41-206B-4D69-9578-C2C0D3C025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F818C-B1E7-4680-B8DB-A0C1FE3F8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65FBE-A6AE-47DE-8EA3-E8B9564D13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F929E-7EC3-4718-97DB-E03AF4663F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13CD4-607D-4DD3-BD1E-4D3D78C00E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F2F96-EA7E-4FE1-9CA8-F440733369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8CAE9-66E2-4B95-833F-FEDB65A59E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F6D9E-EA7D-47D7-9DA1-91293C1EA6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6E710ADC-D603-49DE-AD82-ADD558ADB6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2035175"/>
            <a:ext cx="8305800" cy="1470025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程序设计基础（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语言）课程设计</a:t>
            </a:r>
            <a:br>
              <a:rPr lang="en-US" altLang="zh-CN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验收安排</a:t>
            </a:r>
          </a:p>
        </p:txBody>
      </p:sp>
    </p:spTree>
    <p:extLst>
      <p:ext uri="{BB962C8B-B14F-4D97-AF65-F5344CB8AC3E}">
        <p14:creationId xmlns:p14="http://schemas.microsoft.com/office/powerpoint/2010/main" val="107840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2D2204D-03FF-31F6-1A10-D483C9EB1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95" y="1295400"/>
            <a:ext cx="8776811" cy="5118155"/>
          </a:xfrm>
          <a:prstGeom prst="rect">
            <a:avLst/>
          </a:prstGeom>
        </p:spPr>
      </p:pic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5A25872-12C9-477F-8F66-871C5F843181}"/>
              </a:ext>
            </a:extLst>
          </p:cNvPr>
          <p:cNvSpPr/>
          <p:nvPr/>
        </p:nvSpPr>
        <p:spPr>
          <a:xfrm>
            <a:off x="367189" y="2971800"/>
            <a:ext cx="1766411" cy="609600"/>
          </a:xfrm>
          <a:custGeom>
            <a:avLst/>
            <a:gdLst>
              <a:gd name="connsiteX0" fmla="*/ 25757 w 1352281"/>
              <a:gd name="connsiteY0" fmla="*/ 103031 h 296214"/>
              <a:gd name="connsiteX1" fmla="*/ 57955 w 1352281"/>
              <a:gd name="connsiteY1" fmla="*/ 83712 h 296214"/>
              <a:gd name="connsiteX2" fmla="*/ 70833 w 1352281"/>
              <a:gd name="connsiteY2" fmla="*/ 64394 h 296214"/>
              <a:gd name="connsiteX3" fmla="*/ 90152 w 1352281"/>
              <a:gd name="connsiteY3" fmla="*/ 51515 h 296214"/>
              <a:gd name="connsiteX4" fmla="*/ 115909 w 1352281"/>
              <a:gd name="connsiteY4" fmla="*/ 32197 h 296214"/>
              <a:gd name="connsiteX5" fmla="*/ 206062 w 1352281"/>
              <a:gd name="connsiteY5" fmla="*/ 25757 h 296214"/>
              <a:gd name="connsiteX6" fmla="*/ 321971 w 1352281"/>
              <a:gd name="connsiteY6" fmla="*/ 19318 h 296214"/>
              <a:gd name="connsiteX7" fmla="*/ 354169 w 1352281"/>
              <a:gd name="connsiteY7" fmla="*/ 12878 h 296214"/>
              <a:gd name="connsiteX8" fmla="*/ 399245 w 1352281"/>
              <a:gd name="connsiteY8" fmla="*/ 6439 h 296214"/>
              <a:gd name="connsiteX9" fmla="*/ 425002 w 1352281"/>
              <a:gd name="connsiteY9" fmla="*/ 0 h 296214"/>
              <a:gd name="connsiteX10" fmla="*/ 843566 w 1352281"/>
              <a:gd name="connsiteY10" fmla="*/ 12878 h 296214"/>
              <a:gd name="connsiteX11" fmla="*/ 901521 w 1352281"/>
              <a:gd name="connsiteY11" fmla="*/ 19318 h 296214"/>
              <a:gd name="connsiteX12" fmla="*/ 1049628 w 1352281"/>
              <a:gd name="connsiteY12" fmla="*/ 45076 h 296214"/>
              <a:gd name="connsiteX13" fmla="*/ 1139780 w 1352281"/>
              <a:gd name="connsiteY13" fmla="*/ 57955 h 296214"/>
              <a:gd name="connsiteX14" fmla="*/ 1294326 w 1352281"/>
              <a:gd name="connsiteY14" fmla="*/ 70833 h 296214"/>
              <a:gd name="connsiteX15" fmla="*/ 1345842 w 1352281"/>
              <a:gd name="connsiteY15" fmla="*/ 103031 h 296214"/>
              <a:gd name="connsiteX16" fmla="*/ 1352281 w 1352281"/>
              <a:gd name="connsiteY16" fmla="*/ 135228 h 296214"/>
              <a:gd name="connsiteX17" fmla="*/ 1339402 w 1352281"/>
              <a:gd name="connsiteY17" fmla="*/ 218940 h 296214"/>
              <a:gd name="connsiteX18" fmla="*/ 1313645 w 1352281"/>
              <a:gd name="connsiteY18" fmla="*/ 238259 h 296214"/>
              <a:gd name="connsiteX19" fmla="*/ 1255690 w 1352281"/>
              <a:gd name="connsiteY19" fmla="*/ 257577 h 296214"/>
              <a:gd name="connsiteX20" fmla="*/ 1223493 w 1352281"/>
              <a:gd name="connsiteY20" fmla="*/ 264017 h 296214"/>
              <a:gd name="connsiteX21" fmla="*/ 1171977 w 1352281"/>
              <a:gd name="connsiteY21" fmla="*/ 283335 h 296214"/>
              <a:gd name="connsiteX22" fmla="*/ 1068946 w 1352281"/>
              <a:gd name="connsiteY22" fmla="*/ 296214 h 296214"/>
              <a:gd name="connsiteX23" fmla="*/ 914400 w 1352281"/>
              <a:gd name="connsiteY23" fmla="*/ 289774 h 296214"/>
              <a:gd name="connsiteX24" fmla="*/ 882202 w 1352281"/>
              <a:gd name="connsiteY24" fmla="*/ 283335 h 296214"/>
              <a:gd name="connsiteX25" fmla="*/ 708338 w 1352281"/>
              <a:gd name="connsiteY25" fmla="*/ 270456 h 296214"/>
              <a:gd name="connsiteX26" fmla="*/ 122349 w 1352281"/>
              <a:gd name="connsiteY26" fmla="*/ 264017 h 296214"/>
              <a:gd name="connsiteX27" fmla="*/ 96591 w 1352281"/>
              <a:gd name="connsiteY27" fmla="*/ 244698 h 296214"/>
              <a:gd name="connsiteX28" fmla="*/ 32197 w 1352281"/>
              <a:gd name="connsiteY28" fmla="*/ 206062 h 296214"/>
              <a:gd name="connsiteX29" fmla="*/ 12878 w 1352281"/>
              <a:gd name="connsiteY29" fmla="*/ 160986 h 296214"/>
              <a:gd name="connsiteX30" fmla="*/ 0 w 1352281"/>
              <a:gd name="connsiteY30" fmla="*/ 115909 h 296214"/>
              <a:gd name="connsiteX31" fmla="*/ 38636 w 1352281"/>
              <a:gd name="connsiteY31" fmla="*/ 90152 h 296214"/>
              <a:gd name="connsiteX32" fmla="*/ 25757 w 1352281"/>
              <a:gd name="connsiteY32" fmla="*/ 103031 h 29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52281" h="296214">
                <a:moveTo>
                  <a:pt x="25757" y="103031"/>
                </a:moveTo>
                <a:cubicBezTo>
                  <a:pt x="28977" y="101958"/>
                  <a:pt x="48452" y="91858"/>
                  <a:pt x="57955" y="83712"/>
                </a:cubicBezTo>
                <a:cubicBezTo>
                  <a:pt x="63831" y="78675"/>
                  <a:pt x="65361" y="69866"/>
                  <a:pt x="70833" y="64394"/>
                </a:cubicBezTo>
                <a:cubicBezTo>
                  <a:pt x="76306" y="58921"/>
                  <a:pt x="83854" y="56013"/>
                  <a:pt x="90152" y="51515"/>
                </a:cubicBezTo>
                <a:cubicBezTo>
                  <a:pt x="98885" y="45277"/>
                  <a:pt x="105432" y="34525"/>
                  <a:pt x="115909" y="32197"/>
                </a:cubicBezTo>
                <a:cubicBezTo>
                  <a:pt x="145319" y="25661"/>
                  <a:pt x="175993" y="27636"/>
                  <a:pt x="206062" y="25757"/>
                </a:cubicBezTo>
                <a:lnTo>
                  <a:pt x="321971" y="19318"/>
                </a:lnTo>
                <a:cubicBezTo>
                  <a:pt x="332704" y="17171"/>
                  <a:pt x="343373" y="14677"/>
                  <a:pt x="354169" y="12878"/>
                </a:cubicBezTo>
                <a:cubicBezTo>
                  <a:pt x="369140" y="10383"/>
                  <a:pt x="384312" y="9154"/>
                  <a:pt x="399245" y="6439"/>
                </a:cubicBezTo>
                <a:cubicBezTo>
                  <a:pt x="407952" y="4856"/>
                  <a:pt x="416416" y="2146"/>
                  <a:pt x="425002" y="0"/>
                </a:cubicBezTo>
                <a:lnTo>
                  <a:pt x="843566" y="12878"/>
                </a:lnTo>
                <a:cubicBezTo>
                  <a:pt x="862987" y="13665"/>
                  <a:pt x="882234" y="16907"/>
                  <a:pt x="901521" y="19318"/>
                </a:cubicBezTo>
                <a:cubicBezTo>
                  <a:pt x="972686" y="28214"/>
                  <a:pt x="951253" y="28680"/>
                  <a:pt x="1049628" y="45076"/>
                </a:cubicBezTo>
                <a:cubicBezTo>
                  <a:pt x="1079571" y="50067"/>
                  <a:pt x="1109514" y="55627"/>
                  <a:pt x="1139780" y="57955"/>
                </a:cubicBezTo>
                <a:cubicBezTo>
                  <a:pt x="1247132" y="66212"/>
                  <a:pt x="1195621" y="61860"/>
                  <a:pt x="1294326" y="70833"/>
                </a:cubicBezTo>
                <a:cubicBezTo>
                  <a:pt x="1313170" y="78371"/>
                  <a:pt x="1335532" y="82411"/>
                  <a:pt x="1345842" y="103031"/>
                </a:cubicBezTo>
                <a:cubicBezTo>
                  <a:pt x="1350737" y="112820"/>
                  <a:pt x="1350135" y="124496"/>
                  <a:pt x="1352281" y="135228"/>
                </a:cubicBezTo>
                <a:cubicBezTo>
                  <a:pt x="1347988" y="163132"/>
                  <a:pt x="1349315" y="192505"/>
                  <a:pt x="1339402" y="218940"/>
                </a:cubicBezTo>
                <a:cubicBezTo>
                  <a:pt x="1335634" y="228989"/>
                  <a:pt x="1322378" y="232021"/>
                  <a:pt x="1313645" y="238259"/>
                </a:cubicBezTo>
                <a:cubicBezTo>
                  <a:pt x="1285383" y="258447"/>
                  <a:pt x="1298721" y="249753"/>
                  <a:pt x="1255690" y="257577"/>
                </a:cubicBezTo>
                <a:cubicBezTo>
                  <a:pt x="1244922" y="259535"/>
                  <a:pt x="1233976" y="260872"/>
                  <a:pt x="1223493" y="264017"/>
                </a:cubicBezTo>
                <a:cubicBezTo>
                  <a:pt x="1194002" y="272864"/>
                  <a:pt x="1196971" y="277086"/>
                  <a:pt x="1171977" y="283335"/>
                </a:cubicBezTo>
                <a:cubicBezTo>
                  <a:pt x="1133964" y="292839"/>
                  <a:pt x="1112919" y="292216"/>
                  <a:pt x="1068946" y="296214"/>
                </a:cubicBezTo>
                <a:cubicBezTo>
                  <a:pt x="1017431" y="294067"/>
                  <a:pt x="965838" y="293321"/>
                  <a:pt x="914400" y="289774"/>
                </a:cubicBezTo>
                <a:cubicBezTo>
                  <a:pt x="903481" y="289021"/>
                  <a:pt x="893037" y="284883"/>
                  <a:pt x="882202" y="283335"/>
                </a:cubicBezTo>
                <a:cubicBezTo>
                  <a:pt x="830673" y="275974"/>
                  <a:pt x="754296" y="271299"/>
                  <a:pt x="708338" y="270456"/>
                </a:cubicBezTo>
                <a:lnTo>
                  <a:pt x="122349" y="264017"/>
                </a:lnTo>
                <a:cubicBezTo>
                  <a:pt x="113763" y="257577"/>
                  <a:pt x="105619" y="250502"/>
                  <a:pt x="96591" y="244698"/>
                </a:cubicBezTo>
                <a:cubicBezTo>
                  <a:pt x="75535" y="231162"/>
                  <a:pt x="32197" y="206062"/>
                  <a:pt x="32197" y="206062"/>
                </a:cubicBezTo>
                <a:cubicBezTo>
                  <a:pt x="18792" y="152448"/>
                  <a:pt x="35115" y="205461"/>
                  <a:pt x="12878" y="160986"/>
                </a:cubicBezTo>
                <a:cubicBezTo>
                  <a:pt x="8260" y="151750"/>
                  <a:pt x="2062" y="124160"/>
                  <a:pt x="0" y="115909"/>
                </a:cubicBezTo>
                <a:cubicBezTo>
                  <a:pt x="19950" y="95959"/>
                  <a:pt x="13785" y="96364"/>
                  <a:pt x="38636" y="90152"/>
                </a:cubicBezTo>
                <a:cubicBezTo>
                  <a:pt x="40719" y="89631"/>
                  <a:pt x="22537" y="104104"/>
                  <a:pt x="25757" y="103031"/>
                </a:cubicBezTo>
                <a:close/>
              </a:path>
            </a:pathLst>
          </a:custGeom>
          <a:noFill/>
          <a:ln>
            <a:solidFill>
              <a:srgbClr val="FF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5730793-E669-4CEC-8C25-B03C7592A595}"/>
              </a:ext>
            </a:extLst>
          </p:cNvPr>
          <p:cNvSpPr/>
          <p:nvPr/>
        </p:nvSpPr>
        <p:spPr>
          <a:xfrm>
            <a:off x="1402678" y="1626704"/>
            <a:ext cx="1300766" cy="1340912"/>
          </a:xfrm>
          <a:custGeom>
            <a:avLst/>
            <a:gdLst>
              <a:gd name="connsiteX0" fmla="*/ 0 w 792051"/>
              <a:gd name="connsiteY0" fmla="*/ 399610 h 399610"/>
              <a:gd name="connsiteX1" fmla="*/ 25758 w 792051"/>
              <a:gd name="connsiteY1" fmla="*/ 367413 h 399610"/>
              <a:gd name="connsiteX2" fmla="*/ 51515 w 792051"/>
              <a:gd name="connsiteY2" fmla="*/ 341655 h 399610"/>
              <a:gd name="connsiteX3" fmla="*/ 70834 w 792051"/>
              <a:gd name="connsiteY3" fmla="*/ 257943 h 399610"/>
              <a:gd name="connsiteX4" fmla="*/ 90152 w 792051"/>
              <a:gd name="connsiteY4" fmla="*/ 251503 h 399610"/>
              <a:gd name="connsiteX5" fmla="*/ 103031 w 792051"/>
              <a:gd name="connsiteY5" fmla="*/ 225745 h 399610"/>
              <a:gd name="connsiteX6" fmla="*/ 154546 w 792051"/>
              <a:gd name="connsiteY6" fmla="*/ 180669 h 399610"/>
              <a:gd name="connsiteX7" fmla="*/ 173865 w 792051"/>
              <a:gd name="connsiteY7" fmla="*/ 148472 h 399610"/>
              <a:gd name="connsiteX8" fmla="*/ 218941 w 792051"/>
              <a:gd name="connsiteY8" fmla="*/ 135593 h 399610"/>
              <a:gd name="connsiteX9" fmla="*/ 283335 w 792051"/>
              <a:gd name="connsiteY9" fmla="*/ 103396 h 399610"/>
              <a:gd name="connsiteX10" fmla="*/ 347729 w 792051"/>
              <a:gd name="connsiteY10" fmla="*/ 77638 h 399610"/>
              <a:gd name="connsiteX11" fmla="*/ 379927 w 792051"/>
              <a:gd name="connsiteY11" fmla="*/ 58320 h 399610"/>
              <a:gd name="connsiteX12" fmla="*/ 418563 w 792051"/>
              <a:gd name="connsiteY12" fmla="*/ 45441 h 399610"/>
              <a:gd name="connsiteX13" fmla="*/ 437881 w 792051"/>
              <a:gd name="connsiteY13" fmla="*/ 32562 h 399610"/>
              <a:gd name="connsiteX14" fmla="*/ 470079 w 792051"/>
              <a:gd name="connsiteY14" fmla="*/ 26123 h 399610"/>
              <a:gd name="connsiteX15" fmla="*/ 643943 w 792051"/>
              <a:gd name="connsiteY15" fmla="*/ 13244 h 399610"/>
              <a:gd name="connsiteX16" fmla="*/ 708338 w 792051"/>
              <a:gd name="connsiteY16" fmla="*/ 6805 h 399610"/>
              <a:gd name="connsiteX17" fmla="*/ 759853 w 792051"/>
              <a:gd name="connsiteY17" fmla="*/ 365 h 399610"/>
              <a:gd name="connsiteX18" fmla="*/ 792051 w 792051"/>
              <a:gd name="connsiteY18" fmla="*/ 365 h 3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92051" h="399610">
                <a:moveTo>
                  <a:pt x="0" y="399610"/>
                </a:moveTo>
                <a:cubicBezTo>
                  <a:pt x="8586" y="388878"/>
                  <a:pt x="16627" y="377686"/>
                  <a:pt x="25758" y="367413"/>
                </a:cubicBezTo>
                <a:cubicBezTo>
                  <a:pt x="33825" y="358338"/>
                  <a:pt x="46491" y="352709"/>
                  <a:pt x="51515" y="341655"/>
                </a:cubicBezTo>
                <a:cubicBezTo>
                  <a:pt x="53134" y="338094"/>
                  <a:pt x="59185" y="261826"/>
                  <a:pt x="70834" y="257943"/>
                </a:cubicBezTo>
                <a:lnTo>
                  <a:pt x="90152" y="251503"/>
                </a:lnTo>
                <a:cubicBezTo>
                  <a:pt x="94445" y="242917"/>
                  <a:pt x="96710" y="232969"/>
                  <a:pt x="103031" y="225745"/>
                </a:cubicBezTo>
                <a:cubicBezTo>
                  <a:pt x="136421" y="187585"/>
                  <a:pt x="129431" y="214155"/>
                  <a:pt x="154546" y="180669"/>
                </a:cubicBezTo>
                <a:cubicBezTo>
                  <a:pt x="162056" y="170656"/>
                  <a:pt x="165015" y="157322"/>
                  <a:pt x="173865" y="148472"/>
                </a:cubicBezTo>
                <a:cubicBezTo>
                  <a:pt x="176943" y="145394"/>
                  <a:pt x="218721" y="135648"/>
                  <a:pt x="218941" y="135593"/>
                </a:cubicBezTo>
                <a:cubicBezTo>
                  <a:pt x="264941" y="104927"/>
                  <a:pt x="242561" y="113590"/>
                  <a:pt x="283335" y="103396"/>
                </a:cubicBezTo>
                <a:cubicBezTo>
                  <a:pt x="329277" y="72767"/>
                  <a:pt x="267707" y="110980"/>
                  <a:pt x="347729" y="77638"/>
                </a:cubicBezTo>
                <a:cubicBezTo>
                  <a:pt x="359282" y="72824"/>
                  <a:pt x="368533" y="63499"/>
                  <a:pt x="379927" y="58320"/>
                </a:cubicBezTo>
                <a:cubicBezTo>
                  <a:pt x="392286" y="52703"/>
                  <a:pt x="406158" y="50955"/>
                  <a:pt x="418563" y="45441"/>
                </a:cubicBezTo>
                <a:cubicBezTo>
                  <a:pt x="425635" y="42298"/>
                  <a:pt x="430635" y="35279"/>
                  <a:pt x="437881" y="32562"/>
                </a:cubicBezTo>
                <a:cubicBezTo>
                  <a:pt x="448129" y="28719"/>
                  <a:pt x="459182" y="27145"/>
                  <a:pt x="470079" y="26123"/>
                </a:cubicBezTo>
                <a:cubicBezTo>
                  <a:pt x="527939" y="20699"/>
                  <a:pt x="586118" y="19026"/>
                  <a:pt x="643943" y="13244"/>
                </a:cubicBezTo>
                <a:lnTo>
                  <a:pt x="708338" y="6805"/>
                </a:lnTo>
                <a:cubicBezTo>
                  <a:pt x="725537" y="4894"/>
                  <a:pt x="742599" y="1692"/>
                  <a:pt x="759853" y="365"/>
                </a:cubicBezTo>
                <a:cubicBezTo>
                  <a:pt x="770554" y="-458"/>
                  <a:pt x="781318" y="365"/>
                  <a:pt x="792051" y="365"/>
                </a:cubicBezTo>
              </a:path>
            </a:pathLst>
          </a:custGeom>
          <a:noFill/>
          <a:ln>
            <a:solidFill>
              <a:srgbClr val="FF010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662469A-4C99-497C-B058-B189F90C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四、课程设计报告及源代码提交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CD43DF29-9E87-8705-E5CF-C781069CBEE1}"/>
              </a:ext>
            </a:extLst>
          </p:cNvPr>
          <p:cNvSpPr/>
          <p:nvPr/>
        </p:nvSpPr>
        <p:spPr>
          <a:xfrm>
            <a:off x="3124200" y="2438400"/>
            <a:ext cx="2133600" cy="437322"/>
          </a:xfrm>
          <a:custGeom>
            <a:avLst/>
            <a:gdLst>
              <a:gd name="connsiteX0" fmla="*/ 25757 w 1352281"/>
              <a:gd name="connsiteY0" fmla="*/ 103031 h 296214"/>
              <a:gd name="connsiteX1" fmla="*/ 57955 w 1352281"/>
              <a:gd name="connsiteY1" fmla="*/ 83712 h 296214"/>
              <a:gd name="connsiteX2" fmla="*/ 70833 w 1352281"/>
              <a:gd name="connsiteY2" fmla="*/ 64394 h 296214"/>
              <a:gd name="connsiteX3" fmla="*/ 90152 w 1352281"/>
              <a:gd name="connsiteY3" fmla="*/ 51515 h 296214"/>
              <a:gd name="connsiteX4" fmla="*/ 115909 w 1352281"/>
              <a:gd name="connsiteY4" fmla="*/ 32197 h 296214"/>
              <a:gd name="connsiteX5" fmla="*/ 206062 w 1352281"/>
              <a:gd name="connsiteY5" fmla="*/ 25757 h 296214"/>
              <a:gd name="connsiteX6" fmla="*/ 321971 w 1352281"/>
              <a:gd name="connsiteY6" fmla="*/ 19318 h 296214"/>
              <a:gd name="connsiteX7" fmla="*/ 354169 w 1352281"/>
              <a:gd name="connsiteY7" fmla="*/ 12878 h 296214"/>
              <a:gd name="connsiteX8" fmla="*/ 399245 w 1352281"/>
              <a:gd name="connsiteY8" fmla="*/ 6439 h 296214"/>
              <a:gd name="connsiteX9" fmla="*/ 425002 w 1352281"/>
              <a:gd name="connsiteY9" fmla="*/ 0 h 296214"/>
              <a:gd name="connsiteX10" fmla="*/ 843566 w 1352281"/>
              <a:gd name="connsiteY10" fmla="*/ 12878 h 296214"/>
              <a:gd name="connsiteX11" fmla="*/ 901521 w 1352281"/>
              <a:gd name="connsiteY11" fmla="*/ 19318 h 296214"/>
              <a:gd name="connsiteX12" fmla="*/ 1049628 w 1352281"/>
              <a:gd name="connsiteY12" fmla="*/ 45076 h 296214"/>
              <a:gd name="connsiteX13" fmla="*/ 1139780 w 1352281"/>
              <a:gd name="connsiteY13" fmla="*/ 57955 h 296214"/>
              <a:gd name="connsiteX14" fmla="*/ 1294326 w 1352281"/>
              <a:gd name="connsiteY14" fmla="*/ 70833 h 296214"/>
              <a:gd name="connsiteX15" fmla="*/ 1345842 w 1352281"/>
              <a:gd name="connsiteY15" fmla="*/ 103031 h 296214"/>
              <a:gd name="connsiteX16" fmla="*/ 1352281 w 1352281"/>
              <a:gd name="connsiteY16" fmla="*/ 135228 h 296214"/>
              <a:gd name="connsiteX17" fmla="*/ 1339402 w 1352281"/>
              <a:gd name="connsiteY17" fmla="*/ 218940 h 296214"/>
              <a:gd name="connsiteX18" fmla="*/ 1313645 w 1352281"/>
              <a:gd name="connsiteY18" fmla="*/ 238259 h 296214"/>
              <a:gd name="connsiteX19" fmla="*/ 1255690 w 1352281"/>
              <a:gd name="connsiteY19" fmla="*/ 257577 h 296214"/>
              <a:gd name="connsiteX20" fmla="*/ 1223493 w 1352281"/>
              <a:gd name="connsiteY20" fmla="*/ 264017 h 296214"/>
              <a:gd name="connsiteX21" fmla="*/ 1171977 w 1352281"/>
              <a:gd name="connsiteY21" fmla="*/ 283335 h 296214"/>
              <a:gd name="connsiteX22" fmla="*/ 1068946 w 1352281"/>
              <a:gd name="connsiteY22" fmla="*/ 296214 h 296214"/>
              <a:gd name="connsiteX23" fmla="*/ 914400 w 1352281"/>
              <a:gd name="connsiteY23" fmla="*/ 289774 h 296214"/>
              <a:gd name="connsiteX24" fmla="*/ 882202 w 1352281"/>
              <a:gd name="connsiteY24" fmla="*/ 283335 h 296214"/>
              <a:gd name="connsiteX25" fmla="*/ 708338 w 1352281"/>
              <a:gd name="connsiteY25" fmla="*/ 270456 h 296214"/>
              <a:gd name="connsiteX26" fmla="*/ 122349 w 1352281"/>
              <a:gd name="connsiteY26" fmla="*/ 264017 h 296214"/>
              <a:gd name="connsiteX27" fmla="*/ 96591 w 1352281"/>
              <a:gd name="connsiteY27" fmla="*/ 244698 h 296214"/>
              <a:gd name="connsiteX28" fmla="*/ 32197 w 1352281"/>
              <a:gd name="connsiteY28" fmla="*/ 206062 h 296214"/>
              <a:gd name="connsiteX29" fmla="*/ 12878 w 1352281"/>
              <a:gd name="connsiteY29" fmla="*/ 160986 h 296214"/>
              <a:gd name="connsiteX30" fmla="*/ 0 w 1352281"/>
              <a:gd name="connsiteY30" fmla="*/ 115909 h 296214"/>
              <a:gd name="connsiteX31" fmla="*/ 38636 w 1352281"/>
              <a:gd name="connsiteY31" fmla="*/ 90152 h 296214"/>
              <a:gd name="connsiteX32" fmla="*/ 25757 w 1352281"/>
              <a:gd name="connsiteY32" fmla="*/ 103031 h 29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52281" h="296214">
                <a:moveTo>
                  <a:pt x="25757" y="103031"/>
                </a:moveTo>
                <a:cubicBezTo>
                  <a:pt x="28977" y="101958"/>
                  <a:pt x="48452" y="91858"/>
                  <a:pt x="57955" y="83712"/>
                </a:cubicBezTo>
                <a:cubicBezTo>
                  <a:pt x="63831" y="78675"/>
                  <a:pt x="65361" y="69866"/>
                  <a:pt x="70833" y="64394"/>
                </a:cubicBezTo>
                <a:cubicBezTo>
                  <a:pt x="76306" y="58921"/>
                  <a:pt x="83854" y="56013"/>
                  <a:pt x="90152" y="51515"/>
                </a:cubicBezTo>
                <a:cubicBezTo>
                  <a:pt x="98885" y="45277"/>
                  <a:pt x="105432" y="34525"/>
                  <a:pt x="115909" y="32197"/>
                </a:cubicBezTo>
                <a:cubicBezTo>
                  <a:pt x="145319" y="25661"/>
                  <a:pt x="175993" y="27636"/>
                  <a:pt x="206062" y="25757"/>
                </a:cubicBezTo>
                <a:lnTo>
                  <a:pt x="321971" y="19318"/>
                </a:lnTo>
                <a:cubicBezTo>
                  <a:pt x="332704" y="17171"/>
                  <a:pt x="343373" y="14677"/>
                  <a:pt x="354169" y="12878"/>
                </a:cubicBezTo>
                <a:cubicBezTo>
                  <a:pt x="369140" y="10383"/>
                  <a:pt x="384312" y="9154"/>
                  <a:pt x="399245" y="6439"/>
                </a:cubicBezTo>
                <a:cubicBezTo>
                  <a:pt x="407952" y="4856"/>
                  <a:pt x="416416" y="2146"/>
                  <a:pt x="425002" y="0"/>
                </a:cubicBezTo>
                <a:lnTo>
                  <a:pt x="843566" y="12878"/>
                </a:lnTo>
                <a:cubicBezTo>
                  <a:pt x="862987" y="13665"/>
                  <a:pt x="882234" y="16907"/>
                  <a:pt x="901521" y="19318"/>
                </a:cubicBezTo>
                <a:cubicBezTo>
                  <a:pt x="972686" y="28214"/>
                  <a:pt x="951253" y="28680"/>
                  <a:pt x="1049628" y="45076"/>
                </a:cubicBezTo>
                <a:cubicBezTo>
                  <a:pt x="1079571" y="50067"/>
                  <a:pt x="1109514" y="55627"/>
                  <a:pt x="1139780" y="57955"/>
                </a:cubicBezTo>
                <a:cubicBezTo>
                  <a:pt x="1247132" y="66212"/>
                  <a:pt x="1195621" y="61860"/>
                  <a:pt x="1294326" y="70833"/>
                </a:cubicBezTo>
                <a:cubicBezTo>
                  <a:pt x="1313170" y="78371"/>
                  <a:pt x="1335532" y="82411"/>
                  <a:pt x="1345842" y="103031"/>
                </a:cubicBezTo>
                <a:cubicBezTo>
                  <a:pt x="1350737" y="112820"/>
                  <a:pt x="1350135" y="124496"/>
                  <a:pt x="1352281" y="135228"/>
                </a:cubicBezTo>
                <a:cubicBezTo>
                  <a:pt x="1347988" y="163132"/>
                  <a:pt x="1349315" y="192505"/>
                  <a:pt x="1339402" y="218940"/>
                </a:cubicBezTo>
                <a:cubicBezTo>
                  <a:pt x="1335634" y="228989"/>
                  <a:pt x="1322378" y="232021"/>
                  <a:pt x="1313645" y="238259"/>
                </a:cubicBezTo>
                <a:cubicBezTo>
                  <a:pt x="1285383" y="258447"/>
                  <a:pt x="1298721" y="249753"/>
                  <a:pt x="1255690" y="257577"/>
                </a:cubicBezTo>
                <a:cubicBezTo>
                  <a:pt x="1244922" y="259535"/>
                  <a:pt x="1233976" y="260872"/>
                  <a:pt x="1223493" y="264017"/>
                </a:cubicBezTo>
                <a:cubicBezTo>
                  <a:pt x="1194002" y="272864"/>
                  <a:pt x="1196971" y="277086"/>
                  <a:pt x="1171977" y="283335"/>
                </a:cubicBezTo>
                <a:cubicBezTo>
                  <a:pt x="1133964" y="292839"/>
                  <a:pt x="1112919" y="292216"/>
                  <a:pt x="1068946" y="296214"/>
                </a:cubicBezTo>
                <a:cubicBezTo>
                  <a:pt x="1017431" y="294067"/>
                  <a:pt x="965838" y="293321"/>
                  <a:pt x="914400" y="289774"/>
                </a:cubicBezTo>
                <a:cubicBezTo>
                  <a:pt x="903481" y="289021"/>
                  <a:pt x="893037" y="284883"/>
                  <a:pt x="882202" y="283335"/>
                </a:cubicBezTo>
                <a:cubicBezTo>
                  <a:pt x="830673" y="275974"/>
                  <a:pt x="754296" y="271299"/>
                  <a:pt x="708338" y="270456"/>
                </a:cubicBezTo>
                <a:lnTo>
                  <a:pt x="122349" y="264017"/>
                </a:lnTo>
                <a:cubicBezTo>
                  <a:pt x="113763" y="257577"/>
                  <a:pt x="105619" y="250502"/>
                  <a:pt x="96591" y="244698"/>
                </a:cubicBezTo>
                <a:cubicBezTo>
                  <a:pt x="75535" y="231162"/>
                  <a:pt x="32197" y="206062"/>
                  <a:pt x="32197" y="206062"/>
                </a:cubicBezTo>
                <a:cubicBezTo>
                  <a:pt x="18792" y="152448"/>
                  <a:pt x="35115" y="205461"/>
                  <a:pt x="12878" y="160986"/>
                </a:cubicBezTo>
                <a:cubicBezTo>
                  <a:pt x="8260" y="151750"/>
                  <a:pt x="2062" y="124160"/>
                  <a:pt x="0" y="115909"/>
                </a:cubicBezTo>
                <a:cubicBezTo>
                  <a:pt x="19950" y="95959"/>
                  <a:pt x="13785" y="96364"/>
                  <a:pt x="38636" y="90152"/>
                </a:cubicBezTo>
                <a:cubicBezTo>
                  <a:pt x="40719" y="89631"/>
                  <a:pt x="22537" y="104104"/>
                  <a:pt x="25757" y="103031"/>
                </a:cubicBezTo>
                <a:close/>
              </a:path>
            </a:pathLst>
          </a:custGeom>
          <a:noFill/>
          <a:ln>
            <a:solidFill>
              <a:srgbClr val="FF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0B562BF5-19E5-94D2-FCB8-1ADC1E4DE8D9}"/>
              </a:ext>
            </a:extLst>
          </p:cNvPr>
          <p:cNvSpPr/>
          <p:nvPr/>
        </p:nvSpPr>
        <p:spPr>
          <a:xfrm>
            <a:off x="5334000" y="2218879"/>
            <a:ext cx="1752600" cy="457200"/>
          </a:xfrm>
          <a:prstGeom prst="cloudCallout">
            <a:avLst>
              <a:gd name="adj1" fmla="val -51079"/>
              <a:gd name="adj2" fmla="val 39311"/>
            </a:avLst>
          </a:prstGeom>
          <a:solidFill>
            <a:srgbClr val="0033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点击提交</a:t>
            </a:r>
          </a:p>
        </p:txBody>
      </p:sp>
    </p:spTree>
    <p:extLst>
      <p:ext uri="{BB962C8B-B14F-4D97-AF65-F5344CB8AC3E}">
        <p14:creationId xmlns:p14="http://schemas.microsoft.com/office/powerpoint/2010/main" val="253568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一、验收前准备</a:t>
            </a:r>
            <a:r>
              <a:rPr lang="en-US" altLang="zh-CN" sz="4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填写验收自测表</a:t>
            </a:r>
            <a:endParaRPr lang="en-US" altLang="zh-CN" sz="42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597358212"/>
              </p:ext>
            </p:extLst>
          </p:nvPr>
        </p:nvGraphicFramePr>
        <p:xfrm>
          <a:off x="647700" y="1493838"/>
          <a:ext cx="7848600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572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895E93-E48F-1E58-698B-35C50081C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7800"/>
            <a:ext cx="8839200" cy="4080479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80539C4F-3A2C-49E6-94F1-74EFD7A67D03}"/>
              </a:ext>
            </a:extLst>
          </p:cNvPr>
          <p:cNvSpPr txBox="1">
            <a:spLocks/>
          </p:cNvSpPr>
          <p:nvPr/>
        </p:nvSpPr>
        <p:spPr bwMode="auto">
          <a:xfrm>
            <a:off x="76200" y="76200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一、验收前准备</a:t>
            </a:r>
            <a:r>
              <a:rPr lang="en-US" altLang="zh-CN" sz="4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填写验收自测表</a:t>
            </a:r>
            <a:endParaRPr lang="en-US" altLang="zh-CN" sz="42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5A25872-12C9-477F-8F66-871C5F843181}"/>
              </a:ext>
            </a:extLst>
          </p:cNvPr>
          <p:cNvSpPr/>
          <p:nvPr/>
        </p:nvSpPr>
        <p:spPr>
          <a:xfrm>
            <a:off x="304800" y="2667000"/>
            <a:ext cx="1352281" cy="296214"/>
          </a:xfrm>
          <a:custGeom>
            <a:avLst/>
            <a:gdLst>
              <a:gd name="connsiteX0" fmla="*/ 25757 w 1352281"/>
              <a:gd name="connsiteY0" fmla="*/ 103031 h 296214"/>
              <a:gd name="connsiteX1" fmla="*/ 57955 w 1352281"/>
              <a:gd name="connsiteY1" fmla="*/ 83712 h 296214"/>
              <a:gd name="connsiteX2" fmla="*/ 70833 w 1352281"/>
              <a:gd name="connsiteY2" fmla="*/ 64394 h 296214"/>
              <a:gd name="connsiteX3" fmla="*/ 90152 w 1352281"/>
              <a:gd name="connsiteY3" fmla="*/ 51515 h 296214"/>
              <a:gd name="connsiteX4" fmla="*/ 115909 w 1352281"/>
              <a:gd name="connsiteY4" fmla="*/ 32197 h 296214"/>
              <a:gd name="connsiteX5" fmla="*/ 206062 w 1352281"/>
              <a:gd name="connsiteY5" fmla="*/ 25757 h 296214"/>
              <a:gd name="connsiteX6" fmla="*/ 321971 w 1352281"/>
              <a:gd name="connsiteY6" fmla="*/ 19318 h 296214"/>
              <a:gd name="connsiteX7" fmla="*/ 354169 w 1352281"/>
              <a:gd name="connsiteY7" fmla="*/ 12878 h 296214"/>
              <a:gd name="connsiteX8" fmla="*/ 399245 w 1352281"/>
              <a:gd name="connsiteY8" fmla="*/ 6439 h 296214"/>
              <a:gd name="connsiteX9" fmla="*/ 425002 w 1352281"/>
              <a:gd name="connsiteY9" fmla="*/ 0 h 296214"/>
              <a:gd name="connsiteX10" fmla="*/ 843566 w 1352281"/>
              <a:gd name="connsiteY10" fmla="*/ 12878 h 296214"/>
              <a:gd name="connsiteX11" fmla="*/ 901521 w 1352281"/>
              <a:gd name="connsiteY11" fmla="*/ 19318 h 296214"/>
              <a:gd name="connsiteX12" fmla="*/ 1049628 w 1352281"/>
              <a:gd name="connsiteY12" fmla="*/ 45076 h 296214"/>
              <a:gd name="connsiteX13" fmla="*/ 1139780 w 1352281"/>
              <a:gd name="connsiteY13" fmla="*/ 57955 h 296214"/>
              <a:gd name="connsiteX14" fmla="*/ 1294326 w 1352281"/>
              <a:gd name="connsiteY14" fmla="*/ 70833 h 296214"/>
              <a:gd name="connsiteX15" fmla="*/ 1345842 w 1352281"/>
              <a:gd name="connsiteY15" fmla="*/ 103031 h 296214"/>
              <a:gd name="connsiteX16" fmla="*/ 1352281 w 1352281"/>
              <a:gd name="connsiteY16" fmla="*/ 135228 h 296214"/>
              <a:gd name="connsiteX17" fmla="*/ 1339402 w 1352281"/>
              <a:gd name="connsiteY17" fmla="*/ 218940 h 296214"/>
              <a:gd name="connsiteX18" fmla="*/ 1313645 w 1352281"/>
              <a:gd name="connsiteY18" fmla="*/ 238259 h 296214"/>
              <a:gd name="connsiteX19" fmla="*/ 1255690 w 1352281"/>
              <a:gd name="connsiteY19" fmla="*/ 257577 h 296214"/>
              <a:gd name="connsiteX20" fmla="*/ 1223493 w 1352281"/>
              <a:gd name="connsiteY20" fmla="*/ 264017 h 296214"/>
              <a:gd name="connsiteX21" fmla="*/ 1171977 w 1352281"/>
              <a:gd name="connsiteY21" fmla="*/ 283335 h 296214"/>
              <a:gd name="connsiteX22" fmla="*/ 1068946 w 1352281"/>
              <a:gd name="connsiteY22" fmla="*/ 296214 h 296214"/>
              <a:gd name="connsiteX23" fmla="*/ 914400 w 1352281"/>
              <a:gd name="connsiteY23" fmla="*/ 289774 h 296214"/>
              <a:gd name="connsiteX24" fmla="*/ 882202 w 1352281"/>
              <a:gd name="connsiteY24" fmla="*/ 283335 h 296214"/>
              <a:gd name="connsiteX25" fmla="*/ 708338 w 1352281"/>
              <a:gd name="connsiteY25" fmla="*/ 270456 h 296214"/>
              <a:gd name="connsiteX26" fmla="*/ 122349 w 1352281"/>
              <a:gd name="connsiteY26" fmla="*/ 264017 h 296214"/>
              <a:gd name="connsiteX27" fmla="*/ 96591 w 1352281"/>
              <a:gd name="connsiteY27" fmla="*/ 244698 h 296214"/>
              <a:gd name="connsiteX28" fmla="*/ 32197 w 1352281"/>
              <a:gd name="connsiteY28" fmla="*/ 206062 h 296214"/>
              <a:gd name="connsiteX29" fmla="*/ 12878 w 1352281"/>
              <a:gd name="connsiteY29" fmla="*/ 160986 h 296214"/>
              <a:gd name="connsiteX30" fmla="*/ 0 w 1352281"/>
              <a:gd name="connsiteY30" fmla="*/ 115909 h 296214"/>
              <a:gd name="connsiteX31" fmla="*/ 38636 w 1352281"/>
              <a:gd name="connsiteY31" fmla="*/ 90152 h 296214"/>
              <a:gd name="connsiteX32" fmla="*/ 25757 w 1352281"/>
              <a:gd name="connsiteY32" fmla="*/ 103031 h 29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52281" h="296214">
                <a:moveTo>
                  <a:pt x="25757" y="103031"/>
                </a:moveTo>
                <a:cubicBezTo>
                  <a:pt x="28977" y="101958"/>
                  <a:pt x="48452" y="91858"/>
                  <a:pt x="57955" y="83712"/>
                </a:cubicBezTo>
                <a:cubicBezTo>
                  <a:pt x="63831" y="78675"/>
                  <a:pt x="65361" y="69866"/>
                  <a:pt x="70833" y="64394"/>
                </a:cubicBezTo>
                <a:cubicBezTo>
                  <a:pt x="76306" y="58921"/>
                  <a:pt x="83854" y="56013"/>
                  <a:pt x="90152" y="51515"/>
                </a:cubicBezTo>
                <a:cubicBezTo>
                  <a:pt x="98885" y="45277"/>
                  <a:pt x="105432" y="34525"/>
                  <a:pt x="115909" y="32197"/>
                </a:cubicBezTo>
                <a:cubicBezTo>
                  <a:pt x="145319" y="25661"/>
                  <a:pt x="175993" y="27636"/>
                  <a:pt x="206062" y="25757"/>
                </a:cubicBezTo>
                <a:lnTo>
                  <a:pt x="321971" y="19318"/>
                </a:lnTo>
                <a:cubicBezTo>
                  <a:pt x="332704" y="17171"/>
                  <a:pt x="343373" y="14677"/>
                  <a:pt x="354169" y="12878"/>
                </a:cubicBezTo>
                <a:cubicBezTo>
                  <a:pt x="369140" y="10383"/>
                  <a:pt x="384312" y="9154"/>
                  <a:pt x="399245" y="6439"/>
                </a:cubicBezTo>
                <a:cubicBezTo>
                  <a:pt x="407952" y="4856"/>
                  <a:pt x="416416" y="2146"/>
                  <a:pt x="425002" y="0"/>
                </a:cubicBezTo>
                <a:lnTo>
                  <a:pt x="843566" y="12878"/>
                </a:lnTo>
                <a:cubicBezTo>
                  <a:pt x="862987" y="13665"/>
                  <a:pt x="882234" y="16907"/>
                  <a:pt x="901521" y="19318"/>
                </a:cubicBezTo>
                <a:cubicBezTo>
                  <a:pt x="972686" y="28214"/>
                  <a:pt x="951253" y="28680"/>
                  <a:pt x="1049628" y="45076"/>
                </a:cubicBezTo>
                <a:cubicBezTo>
                  <a:pt x="1079571" y="50067"/>
                  <a:pt x="1109514" y="55627"/>
                  <a:pt x="1139780" y="57955"/>
                </a:cubicBezTo>
                <a:cubicBezTo>
                  <a:pt x="1247132" y="66212"/>
                  <a:pt x="1195621" y="61860"/>
                  <a:pt x="1294326" y="70833"/>
                </a:cubicBezTo>
                <a:cubicBezTo>
                  <a:pt x="1313170" y="78371"/>
                  <a:pt x="1335532" y="82411"/>
                  <a:pt x="1345842" y="103031"/>
                </a:cubicBezTo>
                <a:cubicBezTo>
                  <a:pt x="1350737" y="112820"/>
                  <a:pt x="1350135" y="124496"/>
                  <a:pt x="1352281" y="135228"/>
                </a:cubicBezTo>
                <a:cubicBezTo>
                  <a:pt x="1347988" y="163132"/>
                  <a:pt x="1349315" y="192505"/>
                  <a:pt x="1339402" y="218940"/>
                </a:cubicBezTo>
                <a:cubicBezTo>
                  <a:pt x="1335634" y="228989"/>
                  <a:pt x="1322378" y="232021"/>
                  <a:pt x="1313645" y="238259"/>
                </a:cubicBezTo>
                <a:cubicBezTo>
                  <a:pt x="1285383" y="258447"/>
                  <a:pt x="1298721" y="249753"/>
                  <a:pt x="1255690" y="257577"/>
                </a:cubicBezTo>
                <a:cubicBezTo>
                  <a:pt x="1244922" y="259535"/>
                  <a:pt x="1233976" y="260872"/>
                  <a:pt x="1223493" y="264017"/>
                </a:cubicBezTo>
                <a:cubicBezTo>
                  <a:pt x="1194002" y="272864"/>
                  <a:pt x="1196971" y="277086"/>
                  <a:pt x="1171977" y="283335"/>
                </a:cubicBezTo>
                <a:cubicBezTo>
                  <a:pt x="1133964" y="292839"/>
                  <a:pt x="1112919" y="292216"/>
                  <a:pt x="1068946" y="296214"/>
                </a:cubicBezTo>
                <a:cubicBezTo>
                  <a:pt x="1017431" y="294067"/>
                  <a:pt x="965838" y="293321"/>
                  <a:pt x="914400" y="289774"/>
                </a:cubicBezTo>
                <a:cubicBezTo>
                  <a:pt x="903481" y="289021"/>
                  <a:pt x="893037" y="284883"/>
                  <a:pt x="882202" y="283335"/>
                </a:cubicBezTo>
                <a:cubicBezTo>
                  <a:pt x="830673" y="275974"/>
                  <a:pt x="754296" y="271299"/>
                  <a:pt x="708338" y="270456"/>
                </a:cubicBezTo>
                <a:lnTo>
                  <a:pt x="122349" y="264017"/>
                </a:lnTo>
                <a:cubicBezTo>
                  <a:pt x="113763" y="257577"/>
                  <a:pt x="105619" y="250502"/>
                  <a:pt x="96591" y="244698"/>
                </a:cubicBezTo>
                <a:cubicBezTo>
                  <a:pt x="75535" y="231162"/>
                  <a:pt x="32197" y="206062"/>
                  <a:pt x="32197" y="206062"/>
                </a:cubicBezTo>
                <a:cubicBezTo>
                  <a:pt x="18792" y="152448"/>
                  <a:pt x="35115" y="205461"/>
                  <a:pt x="12878" y="160986"/>
                </a:cubicBezTo>
                <a:cubicBezTo>
                  <a:pt x="8260" y="151750"/>
                  <a:pt x="2062" y="124160"/>
                  <a:pt x="0" y="115909"/>
                </a:cubicBezTo>
                <a:cubicBezTo>
                  <a:pt x="19950" y="95959"/>
                  <a:pt x="13785" y="96364"/>
                  <a:pt x="38636" y="90152"/>
                </a:cubicBezTo>
                <a:cubicBezTo>
                  <a:pt x="40719" y="89631"/>
                  <a:pt x="22537" y="104104"/>
                  <a:pt x="25757" y="103031"/>
                </a:cubicBezTo>
                <a:close/>
              </a:path>
            </a:pathLst>
          </a:custGeom>
          <a:noFill/>
          <a:ln>
            <a:solidFill>
              <a:srgbClr val="FF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5730793-E669-4CEC-8C25-B03C7592A595}"/>
              </a:ext>
            </a:extLst>
          </p:cNvPr>
          <p:cNvSpPr/>
          <p:nvPr/>
        </p:nvSpPr>
        <p:spPr>
          <a:xfrm>
            <a:off x="1328530" y="1752600"/>
            <a:ext cx="914400" cy="914400"/>
          </a:xfrm>
          <a:custGeom>
            <a:avLst/>
            <a:gdLst>
              <a:gd name="connsiteX0" fmla="*/ 0 w 792051"/>
              <a:gd name="connsiteY0" fmla="*/ 399610 h 399610"/>
              <a:gd name="connsiteX1" fmla="*/ 25758 w 792051"/>
              <a:gd name="connsiteY1" fmla="*/ 367413 h 399610"/>
              <a:gd name="connsiteX2" fmla="*/ 51515 w 792051"/>
              <a:gd name="connsiteY2" fmla="*/ 341655 h 399610"/>
              <a:gd name="connsiteX3" fmla="*/ 70834 w 792051"/>
              <a:gd name="connsiteY3" fmla="*/ 257943 h 399610"/>
              <a:gd name="connsiteX4" fmla="*/ 90152 w 792051"/>
              <a:gd name="connsiteY4" fmla="*/ 251503 h 399610"/>
              <a:gd name="connsiteX5" fmla="*/ 103031 w 792051"/>
              <a:gd name="connsiteY5" fmla="*/ 225745 h 399610"/>
              <a:gd name="connsiteX6" fmla="*/ 154546 w 792051"/>
              <a:gd name="connsiteY6" fmla="*/ 180669 h 399610"/>
              <a:gd name="connsiteX7" fmla="*/ 173865 w 792051"/>
              <a:gd name="connsiteY7" fmla="*/ 148472 h 399610"/>
              <a:gd name="connsiteX8" fmla="*/ 218941 w 792051"/>
              <a:gd name="connsiteY8" fmla="*/ 135593 h 399610"/>
              <a:gd name="connsiteX9" fmla="*/ 283335 w 792051"/>
              <a:gd name="connsiteY9" fmla="*/ 103396 h 399610"/>
              <a:gd name="connsiteX10" fmla="*/ 347729 w 792051"/>
              <a:gd name="connsiteY10" fmla="*/ 77638 h 399610"/>
              <a:gd name="connsiteX11" fmla="*/ 379927 w 792051"/>
              <a:gd name="connsiteY11" fmla="*/ 58320 h 399610"/>
              <a:gd name="connsiteX12" fmla="*/ 418563 w 792051"/>
              <a:gd name="connsiteY12" fmla="*/ 45441 h 399610"/>
              <a:gd name="connsiteX13" fmla="*/ 437881 w 792051"/>
              <a:gd name="connsiteY13" fmla="*/ 32562 h 399610"/>
              <a:gd name="connsiteX14" fmla="*/ 470079 w 792051"/>
              <a:gd name="connsiteY14" fmla="*/ 26123 h 399610"/>
              <a:gd name="connsiteX15" fmla="*/ 643943 w 792051"/>
              <a:gd name="connsiteY15" fmla="*/ 13244 h 399610"/>
              <a:gd name="connsiteX16" fmla="*/ 708338 w 792051"/>
              <a:gd name="connsiteY16" fmla="*/ 6805 h 399610"/>
              <a:gd name="connsiteX17" fmla="*/ 759853 w 792051"/>
              <a:gd name="connsiteY17" fmla="*/ 365 h 399610"/>
              <a:gd name="connsiteX18" fmla="*/ 792051 w 792051"/>
              <a:gd name="connsiteY18" fmla="*/ 365 h 3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92051" h="399610">
                <a:moveTo>
                  <a:pt x="0" y="399610"/>
                </a:moveTo>
                <a:cubicBezTo>
                  <a:pt x="8586" y="388878"/>
                  <a:pt x="16627" y="377686"/>
                  <a:pt x="25758" y="367413"/>
                </a:cubicBezTo>
                <a:cubicBezTo>
                  <a:pt x="33825" y="358338"/>
                  <a:pt x="46491" y="352709"/>
                  <a:pt x="51515" y="341655"/>
                </a:cubicBezTo>
                <a:cubicBezTo>
                  <a:pt x="53134" y="338094"/>
                  <a:pt x="59185" y="261826"/>
                  <a:pt x="70834" y="257943"/>
                </a:cubicBezTo>
                <a:lnTo>
                  <a:pt x="90152" y="251503"/>
                </a:lnTo>
                <a:cubicBezTo>
                  <a:pt x="94445" y="242917"/>
                  <a:pt x="96710" y="232969"/>
                  <a:pt x="103031" y="225745"/>
                </a:cubicBezTo>
                <a:cubicBezTo>
                  <a:pt x="136421" y="187585"/>
                  <a:pt x="129431" y="214155"/>
                  <a:pt x="154546" y="180669"/>
                </a:cubicBezTo>
                <a:cubicBezTo>
                  <a:pt x="162056" y="170656"/>
                  <a:pt x="165015" y="157322"/>
                  <a:pt x="173865" y="148472"/>
                </a:cubicBezTo>
                <a:cubicBezTo>
                  <a:pt x="176943" y="145394"/>
                  <a:pt x="218721" y="135648"/>
                  <a:pt x="218941" y="135593"/>
                </a:cubicBezTo>
                <a:cubicBezTo>
                  <a:pt x="264941" y="104927"/>
                  <a:pt x="242561" y="113590"/>
                  <a:pt x="283335" y="103396"/>
                </a:cubicBezTo>
                <a:cubicBezTo>
                  <a:pt x="329277" y="72767"/>
                  <a:pt x="267707" y="110980"/>
                  <a:pt x="347729" y="77638"/>
                </a:cubicBezTo>
                <a:cubicBezTo>
                  <a:pt x="359282" y="72824"/>
                  <a:pt x="368533" y="63499"/>
                  <a:pt x="379927" y="58320"/>
                </a:cubicBezTo>
                <a:cubicBezTo>
                  <a:pt x="392286" y="52703"/>
                  <a:pt x="406158" y="50955"/>
                  <a:pt x="418563" y="45441"/>
                </a:cubicBezTo>
                <a:cubicBezTo>
                  <a:pt x="425635" y="42298"/>
                  <a:pt x="430635" y="35279"/>
                  <a:pt x="437881" y="32562"/>
                </a:cubicBezTo>
                <a:cubicBezTo>
                  <a:pt x="448129" y="28719"/>
                  <a:pt x="459182" y="27145"/>
                  <a:pt x="470079" y="26123"/>
                </a:cubicBezTo>
                <a:cubicBezTo>
                  <a:pt x="527939" y="20699"/>
                  <a:pt x="586118" y="19026"/>
                  <a:pt x="643943" y="13244"/>
                </a:cubicBezTo>
                <a:lnTo>
                  <a:pt x="708338" y="6805"/>
                </a:lnTo>
                <a:cubicBezTo>
                  <a:pt x="725537" y="4894"/>
                  <a:pt x="742599" y="1692"/>
                  <a:pt x="759853" y="365"/>
                </a:cubicBezTo>
                <a:cubicBezTo>
                  <a:pt x="770554" y="-458"/>
                  <a:pt x="781318" y="365"/>
                  <a:pt x="792051" y="365"/>
                </a:cubicBezTo>
              </a:path>
            </a:pathLst>
          </a:custGeom>
          <a:noFill/>
          <a:ln>
            <a:solidFill>
              <a:srgbClr val="FF010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9745D154-1787-98BC-50EF-B7E752044D25}"/>
              </a:ext>
            </a:extLst>
          </p:cNvPr>
          <p:cNvSpPr/>
          <p:nvPr/>
        </p:nvSpPr>
        <p:spPr>
          <a:xfrm>
            <a:off x="2438400" y="3581400"/>
            <a:ext cx="1352281" cy="296214"/>
          </a:xfrm>
          <a:custGeom>
            <a:avLst/>
            <a:gdLst>
              <a:gd name="connsiteX0" fmla="*/ 25757 w 1352281"/>
              <a:gd name="connsiteY0" fmla="*/ 103031 h 296214"/>
              <a:gd name="connsiteX1" fmla="*/ 57955 w 1352281"/>
              <a:gd name="connsiteY1" fmla="*/ 83712 h 296214"/>
              <a:gd name="connsiteX2" fmla="*/ 70833 w 1352281"/>
              <a:gd name="connsiteY2" fmla="*/ 64394 h 296214"/>
              <a:gd name="connsiteX3" fmla="*/ 90152 w 1352281"/>
              <a:gd name="connsiteY3" fmla="*/ 51515 h 296214"/>
              <a:gd name="connsiteX4" fmla="*/ 115909 w 1352281"/>
              <a:gd name="connsiteY4" fmla="*/ 32197 h 296214"/>
              <a:gd name="connsiteX5" fmla="*/ 206062 w 1352281"/>
              <a:gd name="connsiteY5" fmla="*/ 25757 h 296214"/>
              <a:gd name="connsiteX6" fmla="*/ 321971 w 1352281"/>
              <a:gd name="connsiteY6" fmla="*/ 19318 h 296214"/>
              <a:gd name="connsiteX7" fmla="*/ 354169 w 1352281"/>
              <a:gd name="connsiteY7" fmla="*/ 12878 h 296214"/>
              <a:gd name="connsiteX8" fmla="*/ 399245 w 1352281"/>
              <a:gd name="connsiteY8" fmla="*/ 6439 h 296214"/>
              <a:gd name="connsiteX9" fmla="*/ 425002 w 1352281"/>
              <a:gd name="connsiteY9" fmla="*/ 0 h 296214"/>
              <a:gd name="connsiteX10" fmla="*/ 843566 w 1352281"/>
              <a:gd name="connsiteY10" fmla="*/ 12878 h 296214"/>
              <a:gd name="connsiteX11" fmla="*/ 901521 w 1352281"/>
              <a:gd name="connsiteY11" fmla="*/ 19318 h 296214"/>
              <a:gd name="connsiteX12" fmla="*/ 1049628 w 1352281"/>
              <a:gd name="connsiteY12" fmla="*/ 45076 h 296214"/>
              <a:gd name="connsiteX13" fmla="*/ 1139780 w 1352281"/>
              <a:gd name="connsiteY13" fmla="*/ 57955 h 296214"/>
              <a:gd name="connsiteX14" fmla="*/ 1294326 w 1352281"/>
              <a:gd name="connsiteY14" fmla="*/ 70833 h 296214"/>
              <a:gd name="connsiteX15" fmla="*/ 1345842 w 1352281"/>
              <a:gd name="connsiteY15" fmla="*/ 103031 h 296214"/>
              <a:gd name="connsiteX16" fmla="*/ 1352281 w 1352281"/>
              <a:gd name="connsiteY16" fmla="*/ 135228 h 296214"/>
              <a:gd name="connsiteX17" fmla="*/ 1339402 w 1352281"/>
              <a:gd name="connsiteY17" fmla="*/ 218940 h 296214"/>
              <a:gd name="connsiteX18" fmla="*/ 1313645 w 1352281"/>
              <a:gd name="connsiteY18" fmla="*/ 238259 h 296214"/>
              <a:gd name="connsiteX19" fmla="*/ 1255690 w 1352281"/>
              <a:gd name="connsiteY19" fmla="*/ 257577 h 296214"/>
              <a:gd name="connsiteX20" fmla="*/ 1223493 w 1352281"/>
              <a:gd name="connsiteY20" fmla="*/ 264017 h 296214"/>
              <a:gd name="connsiteX21" fmla="*/ 1171977 w 1352281"/>
              <a:gd name="connsiteY21" fmla="*/ 283335 h 296214"/>
              <a:gd name="connsiteX22" fmla="*/ 1068946 w 1352281"/>
              <a:gd name="connsiteY22" fmla="*/ 296214 h 296214"/>
              <a:gd name="connsiteX23" fmla="*/ 914400 w 1352281"/>
              <a:gd name="connsiteY23" fmla="*/ 289774 h 296214"/>
              <a:gd name="connsiteX24" fmla="*/ 882202 w 1352281"/>
              <a:gd name="connsiteY24" fmla="*/ 283335 h 296214"/>
              <a:gd name="connsiteX25" fmla="*/ 708338 w 1352281"/>
              <a:gd name="connsiteY25" fmla="*/ 270456 h 296214"/>
              <a:gd name="connsiteX26" fmla="*/ 122349 w 1352281"/>
              <a:gd name="connsiteY26" fmla="*/ 264017 h 296214"/>
              <a:gd name="connsiteX27" fmla="*/ 96591 w 1352281"/>
              <a:gd name="connsiteY27" fmla="*/ 244698 h 296214"/>
              <a:gd name="connsiteX28" fmla="*/ 32197 w 1352281"/>
              <a:gd name="connsiteY28" fmla="*/ 206062 h 296214"/>
              <a:gd name="connsiteX29" fmla="*/ 12878 w 1352281"/>
              <a:gd name="connsiteY29" fmla="*/ 160986 h 296214"/>
              <a:gd name="connsiteX30" fmla="*/ 0 w 1352281"/>
              <a:gd name="connsiteY30" fmla="*/ 115909 h 296214"/>
              <a:gd name="connsiteX31" fmla="*/ 38636 w 1352281"/>
              <a:gd name="connsiteY31" fmla="*/ 90152 h 296214"/>
              <a:gd name="connsiteX32" fmla="*/ 25757 w 1352281"/>
              <a:gd name="connsiteY32" fmla="*/ 103031 h 29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52281" h="296214">
                <a:moveTo>
                  <a:pt x="25757" y="103031"/>
                </a:moveTo>
                <a:cubicBezTo>
                  <a:pt x="28977" y="101958"/>
                  <a:pt x="48452" y="91858"/>
                  <a:pt x="57955" y="83712"/>
                </a:cubicBezTo>
                <a:cubicBezTo>
                  <a:pt x="63831" y="78675"/>
                  <a:pt x="65361" y="69866"/>
                  <a:pt x="70833" y="64394"/>
                </a:cubicBezTo>
                <a:cubicBezTo>
                  <a:pt x="76306" y="58921"/>
                  <a:pt x="83854" y="56013"/>
                  <a:pt x="90152" y="51515"/>
                </a:cubicBezTo>
                <a:cubicBezTo>
                  <a:pt x="98885" y="45277"/>
                  <a:pt x="105432" y="34525"/>
                  <a:pt x="115909" y="32197"/>
                </a:cubicBezTo>
                <a:cubicBezTo>
                  <a:pt x="145319" y="25661"/>
                  <a:pt x="175993" y="27636"/>
                  <a:pt x="206062" y="25757"/>
                </a:cubicBezTo>
                <a:lnTo>
                  <a:pt x="321971" y="19318"/>
                </a:lnTo>
                <a:cubicBezTo>
                  <a:pt x="332704" y="17171"/>
                  <a:pt x="343373" y="14677"/>
                  <a:pt x="354169" y="12878"/>
                </a:cubicBezTo>
                <a:cubicBezTo>
                  <a:pt x="369140" y="10383"/>
                  <a:pt x="384312" y="9154"/>
                  <a:pt x="399245" y="6439"/>
                </a:cubicBezTo>
                <a:cubicBezTo>
                  <a:pt x="407952" y="4856"/>
                  <a:pt x="416416" y="2146"/>
                  <a:pt x="425002" y="0"/>
                </a:cubicBezTo>
                <a:lnTo>
                  <a:pt x="843566" y="12878"/>
                </a:lnTo>
                <a:cubicBezTo>
                  <a:pt x="862987" y="13665"/>
                  <a:pt x="882234" y="16907"/>
                  <a:pt x="901521" y="19318"/>
                </a:cubicBezTo>
                <a:cubicBezTo>
                  <a:pt x="972686" y="28214"/>
                  <a:pt x="951253" y="28680"/>
                  <a:pt x="1049628" y="45076"/>
                </a:cubicBezTo>
                <a:cubicBezTo>
                  <a:pt x="1079571" y="50067"/>
                  <a:pt x="1109514" y="55627"/>
                  <a:pt x="1139780" y="57955"/>
                </a:cubicBezTo>
                <a:cubicBezTo>
                  <a:pt x="1247132" y="66212"/>
                  <a:pt x="1195621" y="61860"/>
                  <a:pt x="1294326" y="70833"/>
                </a:cubicBezTo>
                <a:cubicBezTo>
                  <a:pt x="1313170" y="78371"/>
                  <a:pt x="1335532" y="82411"/>
                  <a:pt x="1345842" y="103031"/>
                </a:cubicBezTo>
                <a:cubicBezTo>
                  <a:pt x="1350737" y="112820"/>
                  <a:pt x="1350135" y="124496"/>
                  <a:pt x="1352281" y="135228"/>
                </a:cubicBezTo>
                <a:cubicBezTo>
                  <a:pt x="1347988" y="163132"/>
                  <a:pt x="1349315" y="192505"/>
                  <a:pt x="1339402" y="218940"/>
                </a:cubicBezTo>
                <a:cubicBezTo>
                  <a:pt x="1335634" y="228989"/>
                  <a:pt x="1322378" y="232021"/>
                  <a:pt x="1313645" y="238259"/>
                </a:cubicBezTo>
                <a:cubicBezTo>
                  <a:pt x="1285383" y="258447"/>
                  <a:pt x="1298721" y="249753"/>
                  <a:pt x="1255690" y="257577"/>
                </a:cubicBezTo>
                <a:cubicBezTo>
                  <a:pt x="1244922" y="259535"/>
                  <a:pt x="1233976" y="260872"/>
                  <a:pt x="1223493" y="264017"/>
                </a:cubicBezTo>
                <a:cubicBezTo>
                  <a:pt x="1194002" y="272864"/>
                  <a:pt x="1196971" y="277086"/>
                  <a:pt x="1171977" y="283335"/>
                </a:cubicBezTo>
                <a:cubicBezTo>
                  <a:pt x="1133964" y="292839"/>
                  <a:pt x="1112919" y="292216"/>
                  <a:pt x="1068946" y="296214"/>
                </a:cubicBezTo>
                <a:cubicBezTo>
                  <a:pt x="1017431" y="294067"/>
                  <a:pt x="965838" y="293321"/>
                  <a:pt x="914400" y="289774"/>
                </a:cubicBezTo>
                <a:cubicBezTo>
                  <a:pt x="903481" y="289021"/>
                  <a:pt x="893037" y="284883"/>
                  <a:pt x="882202" y="283335"/>
                </a:cubicBezTo>
                <a:cubicBezTo>
                  <a:pt x="830673" y="275974"/>
                  <a:pt x="754296" y="271299"/>
                  <a:pt x="708338" y="270456"/>
                </a:cubicBezTo>
                <a:lnTo>
                  <a:pt x="122349" y="264017"/>
                </a:lnTo>
                <a:cubicBezTo>
                  <a:pt x="113763" y="257577"/>
                  <a:pt x="105619" y="250502"/>
                  <a:pt x="96591" y="244698"/>
                </a:cubicBezTo>
                <a:cubicBezTo>
                  <a:pt x="75535" y="231162"/>
                  <a:pt x="32197" y="206062"/>
                  <a:pt x="32197" y="206062"/>
                </a:cubicBezTo>
                <a:cubicBezTo>
                  <a:pt x="18792" y="152448"/>
                  <a:pt x="35115" y="205461"/>
                  <a:pt x="12878" y="160986"/>
                </a:cubicBezTo>
                <a:cubicBezTo>
                  <a:pt x="8260" y="151750"/>
                  <a:pt x="2062" y="124160"/>
                  <a:pt x="0" y="115909"/>
                </a:cubicBezTo>
                <a:cubicBezTo>
                  <a:pt x="19950" y="95959"/>
                  <a:pt x="13785" y="96364"/>
                  <a:pt x="38636" y="90152"/>
                </a:cubicBezTo>
                <a:cubicBezTo>
                  <a:pt x="40719" y="89631"/>
                  <a:pt x="22537" y="104104"/>
                  <a:pt x="25757" y="103031"/>
                </a:cubicBezTo>
                <a:close/>
              </a:path>
            </a:pathLst>
          </a:custGeom>
          <a:noFill/>
          <a:ln>
            <a:solidFill>
              <a:srgbClr val="FF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思想气泡: 云 13">
            <a:extLst>
              <a:ext uri="{FF2B5EF4-FFF2-40B4-BE49-F238E27FC236}">
                <a16:creationId xmlns:a16="http://schemas.microsoft.com/office/drawing/2014/main" id="{BF381C3C-ED18-B175-1056-AC29B4FCDFBB}"/>
              </a:ext>
            </a:extLst>
          </p:cNvPr>
          <p:cNvSpPr/>
          <p:nvPr/>
        </p:nvSpPr>
        <p:spPr>
          <a:xfrm>
            <a:off x="3810000" y="3276600"/>
            <a:ext cx="1752600" cy="457200"/>
          </a:xfrm>
          <a:prstGeom prst="cloudCallout">
            <a:avLst>
              <a:gd name="adj1" fmla="val -51079"/>
              <a:gd name="adj2" fmla="val 39311"/>
            </a:avLst>
          </a:prstGeom>
          <a:solidFill>
            <a:srgbClr val="0033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点击提交</a:t>
            </a:r>
          </a:p>
        </p:txBody>
      </p:sp>
    </p:spTree>
    <p:extLst>
      <p:ext uri="{BB962C8B-B14F-4D97-AF65-F5344CB8AC3E}">
        <p14:creationId xmlns:p14="http://schemas.microsoft.com/office/powerpoint/2010/main" val="324820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116DDD-EEDD-4060-87EE-B68DE6F44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8" y="859665"/>
            <a:ext cx="4733925" cy="58674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9F0D233B-AF50-D3F0-1F53-F89B0CC7ADC7}"/>
              </a:ext>
            </a:extLst>
          </p:cNvPr>
          <p:cNvSpPr txBox="1">
            <a:spLocks/>
          </p:cNvSpPr>
          <p:nvPr/>
        </p:nvSpPr>
        <p:spPr bwMode="auto">
          <a:xfrm>
            <a:off x="76200" y="76200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一、验收前准备</a:t>
            </a:r>
            <a:r>
              <a:rPr lang="en-US" altLang="zh-CN" sz="4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填写验收自测表</a:t>
            </a:r>
            <a:endParaRPr lang="en-US" altLang="zh-CN" sz="42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64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二、验收前准备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188749476"/>
              </p:ext>
            </p:extLst>
          </p:nvPr>
        </p:nvGraphicFramePr>
        <p:xfrm>
          <a:off x="647700" y="1493838"/>
          <a:ext cx="7848600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570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二、验收前准备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270674928"/>
              </p:ext>
            </p:extLst>
          </p:nvPr>
        </p:nvGraphicFramePr>
        <p:xfrm>
          <a:off x="647700" y="1493838"/>
          <a:ext cx="7848600" cy="3078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折角形 3"/>
          <p:cNvSpPr/>
          <p:nvPr/>
        </p:nvSpPr>
        <p:spPr>
          <a:xfrm>
            <a:off x="1162050" y="4674704"/>
            <a:ext cx="6819900" cy="20574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0" rtlCol="0" anchor="t" anchorCtr="0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：工作量比例，姓名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：工作量比例，姓名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：工作量比例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图书管理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.mp4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：增加图书、删除图书、修改图书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图书管理模块没有录屏的功能：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.mp4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xxx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21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二、验收前准备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43262528"/>
              </p:ext>
            </p:extLst>
          </p:nvPr>
        </p:nvGraphicFramePr>
        <p:xfrm>
          <a:off x="647700" y="1493838"/>
          <a:ext cx="7848600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869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三、验收答辩安排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751363055"/>
              </p:ext>
            </p:extLst>
          </p:nvPr>
        </p:nvGraphicFramePr>
        <p:xfrm>
          <a:off x="647700" y="1493838"/>
          <a:ext cx="7848600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70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四、课程设计报告及源代码提交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658186358"/>
              </p:ext>
            </p:extLst>
          </p:nvPr>
        </p:nvGraphicFramePr>
        <p:xfrm>
          <a:off x="647700" y="1493838"/>
          <a:ext cx="7848600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72110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5706</TotalTime>
  <Words>685</Words>
  <Application>Microsoft Office PowerPoint</Application>
  <PresentationFormat>全屏显示(4:3)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微软雅黑</vt:lpstr>
      <vt:lpstr>Arial</vt:lpstr>
      <vt:lpstr>默认设计模板</vt:lpstr>
      <vt:lpstr>程序设计基础（C语言）课程设计  验收安排</vt:lpstr>
      <vt:lpstr>一、验收前准备——填写验收自测表</vt:lpstr>
      <vt:lpstr>PowerPoint 演示文稿</vt:lpstr>
      <vt:lpstr>PowerPoint 演示文稿</vt:lpstr>
      <vt:lpstr>二、验收前准备—录屏</vt:lpstr>
      <vt:lpstr>二、验收前准备—录屏</vt:lpstr>
      <vt:lpstr>二、验收前准备—录屏</vt:lpstr>
      <vt:lpstr>三、验收答辩安排</vt:lpstr>
      <vt:lpstr>四、课程设计报告及源代码提交</vt:lpstr>
      <vt:lpstr>四、课程设计报告及源代码提交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HL</dc:creator>
  <cp:lastModifiedBy>岩 高</cp:lastModifiedBy>
  <cp:revision>639</cp:revision>
  <cp:lastPrinted>1601-01-01T00:00:00Z</cp:lastPrinted>
  <dcterms:created xsi:type="dcterms:W3CDTF">1601-01-01T00:00:00Z</dcterms:created>
  <dcterms:modified xsi:type="dcterms:W3CDTF">2024-04-20T02:03:31Z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