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7447-55EE-44FD-62BC-F09ABB655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FF45E-6E5D-BEDF-96F9-37088E181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4304D-CEA9-836E-52E9-A9F353EEE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7D72-407F-453A-B221-79DC3CDFCE42}" type="datetimeFigureOut">
              <a:rPr lang="en-ID" smtClean="0"/>
              <a:t>30/09/2024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C6102-71CE-BCF8-E962-EFF0A393B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2242E-8B74-B279-4650-C939C99F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C4AF-4502-4832-9D2D-D14F33C1AA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684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1D1E-B83B-B707-6C07-603EAE0A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8414B-9F7B-3D3F-F114-A57347463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E7F74-6C8E-DE2D-D7FD-CCA737A9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7D72-407F-453A-B221-79DC3CDFCE42}" type="datetimeFigureOut">
              <a:rPr lang="en-ID" smtClean="0"/>
              <a:t>30/09/2024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B2867-CC13-2CB1-C8DB-84810629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885DB-4C31-AC5E-E9C1-EEBF5539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C4AF-4502-4832-9D2D-D14F33C1AA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10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576A7B-6D2F-0B57-66C9-4586CFBE5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CA5E0-174C-E7BA-9A37-F87FBDDE6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C7693-1D2F-73C2-5B05-6C4202C8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7D72-407F-453A-B221-79DC3CDFCE42}" type="datetimeFigureOut">
              <a:rPr lang="en-ID" smtClean="0"/>
              <a:t>30/09/2024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5B683-0E5F-5685-1645-AE266452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D67B3-65FA-1FC2-9B03-12EDAB0C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C4AF-4502-4832-9D2D-D14F33C1AA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547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B6C99-6899-DCBB-EE45-BB0C4562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106F3-3761-3EF3-AC9E-1E36B3368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08EB-4128-63AE-14AB-19C6F1C85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7D72-407F-453A-B221-79DC3CDFCE42}" type="datetimeFigureOut">
              <a:rPr lang="en-ID" smtClean="0"/>
              <a:t>30/09/2024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2136C-B2E6-A06E-E418-DA850E85A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F1356-CE8E-5EFD-1336-25968B223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C4AF-4502-4832-9D2D-D14F33C1AA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28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DE0FB-5A0F-387F-C5DD-1DF861E98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18230-A69D-86D6-83AC-04B062745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3F7B6-1FCE-3338-6CC7-57C3BE99D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7D72-407F-453A-B221-79DC3CDFCE42}" type="datetimeFigureOut">
              <a:rPr lang="en-ID" smtClean="0"/>
              <a:t>30/09/2024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F3A1D-9128-917B-0556-7C21BDC4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064E8-236B-84D2-237F-9EBFD05F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C4AF-4502-4832-9D2D-D14F33C1AA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701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5A8D-30EF-F6E3-451C-4A508787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5BCEC-C025-29B1-60B4-7EE552031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7A87D-F4E3-0666-2831-4B05A69F5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5EA11-0B7E-4DF7-1289-1D2A253C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7D72-407F-453A-B221-79DC3CDFCE42}" type="datetimeFigureOut">
              <a:rPr lang="en-ID" smtClean="0"/>
              <a:t>30/09/2024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E6395-A973-967B-751E-A20D9120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3FFEE-783F-211B-AF9F-20D9CFCA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C4AF-4502-4832-9D2D-D14F33C1AA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609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4702-4049-04A7-D271-1B3607C0B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049C-C115-9268-6037-4D172679E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B6D98-BC9F-2DD4-EB0C-90B9F03F1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AE5D0F-95DA-CB1F-ECF4-047C7C50E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DC63E-7F55-9350-EE9F-00676D40C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E3284-9863-ED9A-3809-99E95154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7D72-407F-453A-B221-79DC3CDFCE42}" type="datetimeFigureOut">
              <a:rPr lang="en-ID" smtClean="0"/>
              <a:t>30/09/2024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006B03-397F-9254-3C0B-F0A7151E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7968F1-75BF-1C96-CC07-7EACFBCE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C4AF-4502-4832-9D2D-D14F33C1AA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604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33863-CD0A-5099-88CF-274F20525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23320-C482-3F8D-32DA-04B4AFF2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7D72-407F-453A-B221-79DC3CDFCE42}" type="datetimeFigureOut">
              <a:rPr lang="en-ID" smtClean="0"/>
              <a:t>30/09/2024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A7FFB-F1F9-FC7D-F3DA-0AC4DC89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877EC-BF42-36D0-B977-6E9E790E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C4AF-4502-4832-9D2D-D14F33C1AA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765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D42B4-F1F0-DF00-948B-7BC5BC544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7D72-407F-453A-B221-79DC3CDFCE42}" type="datetimeFigureOut">
              <a:rPr lang="en-ID" smtClean="0"/>
              <a:t>30/09/2024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CCF97-4C46-0EBD-421C-D9B41D14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FA262-019D-6B08-AA0B-4963306D6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C4AF-4502-4832-9D2D-D14F33C1AA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540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740A-B084-9CD3-C30C-91537C63B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6317A-C5F2-346A-474E-E1075AC8C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8E602-D1B2-ABDC-B9E1-FD1420D1E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7737C-CD97-0DF7-9DA6-96BF2610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7D72-407F-453A-B221-79DC3CDFCE42}" type="datetimeFigureOut">
              <a:rPr lang="en-ID" smtClean="0"/>
              <a:t>30/09/2024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9C5D8-54D6-646D-3CB6-0D79CD9D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1FF01-F636-19A0-02F3-05D272DE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C4AF-4502-4832-9D2D-D14F33C1AA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502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8A6C-1D3F-79D1-21E0-730F6044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742F70-CE79-2414-61F2-24D288A9E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39C30-141D-B6AB-CE05-C548412DE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2EDCE-496A-E68C-42E1-013BB65D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7D72-407F-453A-B221-79DC3CDFCE42}" type="datetimeFigureOut">
              <a:rPr lang="en-ID" smtClean="0"/>
              <a:t>30/09/2024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0BF8A-52C0-27D9-1FA0-B1F3F8E2B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44281-FD2D-D9FF-BE66-BEB935EC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C4AF-4502-4832-9D2D-D14F33C1AA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706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0EEFAE-C09B-8AE6-F5FB-AC2914172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EB370-4ADF-9298-B627-F4863FE8F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141D1-9CDD-0503-116B-81F64F420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167D72-407F-453A-B221-79DC3CDFCE42}" type="datetimeFigureOut">
              <a:rPr lang="en-ID" smtClean="0"/>
              <a:t>30/09/2024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0F8CC-5799-BF42-280B-513C707B4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AC20D-A8A2-445F-A741-9F01FAAB3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3C4AF-4502-4832-9D2D-D14F33C1AA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561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990-Paksi-YM/Profit-Analyst-Superstore/blob/main/SQL_Script" TargetMode="External"/><Relationship Id="rId2" Type="http://schemas.openxmlformats.org/officeDocument/2006/relationships/hyperlink" Target="https://lookerstudio.google.com/u/0/reporting/a3b75b83-f268-4e53-8f6f-ffdb1eb77caf/page/p_u5p1zsczjd/ed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4761962-083D-8A83-E36F-EFB3603687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Simple Profit Analyst Dashboard Project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316282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1DC3-13F0-FE72-5528-68B9AD37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6092A-FF82-FF23-C007-AB1A7B387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dirty="0"/>
              <a:t>This interactive dashboard is intended for management to monitor performance and analyze </a:t>
            </a:r>
            <a:r>
              <a:rPr lang="en-US" sz="2400" dirty="0" err="1"/>
              <a:t>SuperStore</a:t>
            </a:r>
            <a:r>
              <a:rPr lang="en-US" sz="2400" dirty="0"/>
              <a:t> revenue over time, as well as by product category, geography, and consumer segmentation.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dirty="0"/>
              <a:t>In addition, this dashboard is also intended to provide insight in making strategic decisions to increase </a:t>
            </a:r>
            <a:r>
              <a:rPr lang="en-US" sz="2400" dirty="0" err="1"/>
              <a:t>SuperStore</a:t>
            </a:r>
            <a:r>
              <a:rPr lang="en-US" sz="2400" dirty="0"/>
              <a:t> revenue.</a:t>
            </a:r>
          </a:p>
        </p:txBody>
      </p:sp>
    </p:spTree>
    <p:extLst>
      <p:ext uri="{BB962C8B-B14F-4D97-AF65-F5344CB8AC3E}">
        <p14:creationId xmlns:p14="http://schemas.microsoft.com/office/powerpoint/2010/main" val="176236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06BF-81A4-FC54-BC5A-D63E4503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METRICS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B8251-D8F0-0D58-3C26-1F884B640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400" dirty="0"/>
              <a:t>% Profit contribution by Product Category</a:t>
            </a:r>
          </a:p>
          <a:p>
            <a:r>
              <a:rPr lang="en-US" sz="2400" dirty="0"/>
              <a:t>% Profit contribution by Region</a:t>
            </a:r>
          </a:p>
          <a:p>
            <a:r>
              <a:rPr lang="en-US" sz="2400" dirty="0"/>
              <a:t>% Profit contribution by Segment</a:t>
            </a:r>
          </a:p>
          <a:p>
            <a:r>
              <a:rPr lang="en-US" sz="2400" dirty="0"/>
              <a:t>Annual profit trend</a:t>
            </a:r>
          </a:p>
          <a:p>
            <a:r>
              <a:rPr lang="en-US" sz="2400" dirty="0"/>
              <a:t>% Profit Growth YoY</a:t>
            </a:r>
          </a:p>
          <a:p>
            <a:r>
              <a:rPr lang="en-US" sz="2400" dirty="0"/>
              <a:t>% Profit Growth by same Quarter in last 1 year</a:t>
            </a:r>
          </a:p>
        </p:txBody>
      </p:sp>
    </p:spTree>
    <p:extLst>
      <p:ext uri="{BB962C8B-B14F-4D97-AF65-F5344CB8AC3E}">
        <p14:creationId xmlns:p14="http://schemas.microsoft.com/office/powerpoint/2010/main" val="237194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B934-E44F-DF8F-C700-8259FE90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endParaRPr lang="en-ID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B1A729-6581-6719-2F2F-CD4DA0E3F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481" y="1690688"/>
            <a:ext cx="7723037" cy="452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3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FCEA0-62CF-126B-A58E-171FD851C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5D42F-1A9F-67E1-64AA-C94BD3AD4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Based on the data, </a:t>
            </a:r>
            <a:r>
              <a:rPr lang="en-US" sz="2400" dirty="0" err="1"/>
              <a:t>SuperStore's</a:t>
            </a:r>
            <a:r>
              <a:rPr lang="en-US" sz="2400" dirty="0"/>
              <a:t> revenue increased year-on-year for 4 years with the technology product category accounting for about 50% of the total profit, from Location West accounting for about 37%, and the consumer segment accounting for about 46%.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5744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A16E-617F-F49B-2BA3-4CA24620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A4FB6-FED1-EEED-2A49-44B372CEB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Based on this data, to increase revenue </a:t>
            </a:r>
            <a:r>
              <a:rPr lang="en-US" sz="2400" dirty="0" err="1"/>
              <a:t>SuperStore</a:t>
            </a:r>
            <a:r>
              <a:rPr lang="en-US" sz="2400" dirty="0"/>
              <a:t> can focus on the Technology product category for the consumer </a:t>
            </a:r>
            <a:r>
              <a:rPr lang="en-US" sz="2400" dirty="0" err="1"/>
              <a:t>consumer</a:t>
            </a:r>
            <a:r>
              <a:rPr lang="en-US" sz="2400" dirty="0"/>
              <a:t> segment in the West region.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27966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BAF3C-5A73-2B13-65C1-9CA0D28E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ATTACHMENT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40AC3-5167-56EE-3FE3-EC5562C2C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>
                <a:hlinkClick r:id="rId2"/>
              </a:rPr>
              <a:t>Dashboard Looker Studio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Script SQL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47575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169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BACKGROUND</vt:lpstr>
      <vt:lpstr>METRICS</vt:lpstr>
      <vt:lpstr>OVERVIEW</vt:lpstr>
      <vt:lpstr>CONCLUSION</vt:lpstr>
      <vt:lpstr>RECOMMENDATION</vt:lpstr>
      <vt:lpstr>ATTACHMENT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Paksi Yudha Mahendra</dc:creator>
  <cp:lastModifiedBy>Paksi Yudha Mahendra</cp:lastModifiedBy>
  <cp:revision>2</cp:revision>
  <dcterms:created xsi:type="dcterms:W3CDTF">2024-09-01T12:07:18Z</dcterms:created>
  <dcterms:modified xsi:type="dcterms:W3CDTF">2024-09-30T09:39:44Z</dcterms:modified>
</cp:coreProperties>
</file>