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81ECA7D-0FEA-43DE-944D-D64DA9D095F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874AB618-F1DC-4CDF-A6A5-16B46369F94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48B6CEFD-6F75-4132-A243-626749163C5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429200" y="225144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66308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6292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69700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142920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356292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569700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1429200" y="1633680"/>
            <a:ext cx="6310800" cy="118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631080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429200" y="1633680"/>
            <a:ext cx="6310800" cy="118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6308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1429200" y="225144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66308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356292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569700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142920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356292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569700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1429200" y="1633680"/>
            <a:ext cx="6310800" cy="118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631080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631080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6308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1429200" y="225144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66308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6292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5697000" y="163368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142920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6292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5697000" y="2251440"/>
            <a:ext cx="20318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11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63080" y="225144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2920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63080" y="1633680"/>
            <a:ext cx="307944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429200" y="2251440"/>
            <a:ext cx="6310800" cy="56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659320" y="4935960"/>
            <a:ext cx="384732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8578080" y="4935960"/>
            <a:ext cx="46044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305B463E-5E4E-455A-9291-ACB7B7D8C5F4}" type="slidenum">
              <a:rPr b="0" lang="en-US" sz="900" spc="-1" strike="noStrike">
                <a:solidFill>
                  <a:srgbClr val="404040"/>
                </a:solidFill>
                <a:latin typeface="Calibri"/>
              </a:rPr>
              <a:t>5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49840" y="475200"/>
            <a:ext cx="8643960" cy="107640"/>
            <a:chOff x="249840" y="475200"/>
            <a:chExt cx="8643960" cy="107640"/>
          </a:xfrm>
        </p:grpSpPr>
        <p:sp>
          <p:nvSpPr>
            <p:cNvPr id="3" name="CustomShape 4"/>
            <p:cNvSpPr/>
            <p:nvPr/>
          </p:nvSpPr>
          <p:spPr>
            <a:xfrm>
              <a:off x="249840" y="47520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 flipV="1" rot="10800000">
              <a:off x="308520" y="47484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0" y="0"/>
            <a:ext cx="9137160" cy="4914720"/>
            <a:chOff x="0" y="0"/>
            <a:chExt cx="9137160" cy="4914720"/>
          </a:xfrm>
        </p:grpSpPr>
        <p:sp>
          <p:nvSpPr>
            <p:cNvPr id="6" name="Line 7"/>
            <p:cNvSpPr/>
            <p:nvPr/>
          </p:nvSpPr>
          <p:spPr>
            <a:xfrm>
              <a:off x="142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2952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447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00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753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906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1058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1211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1364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1517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>
              <a:off x="1669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Line 18"/>
            <p:cNvSpPr/>
            <p:nvPr/>
          </p:nvSpPr>
          <p:spPr>
            <a:xfrm>
              <a:off x="1822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Line 19"/>
            <p:cNvSpPr/>
            <p:nvPr/>
          </p:nvSpPr>
          <p:spPr>
            <a:xfrm>
              <a:off x="1975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Line 20"/>
            <p:cNvSpPr/>
            <p:nvPr/>
          </p:nvSpPr>
          <p:spPr>
            <a:xfrm>
              <a:off x="2127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Line 21"/>
            <p:cNvSpPr/>
            <p:nvPr/>
          </p:nvSpPr>
          <p:spPr>
            <a:xfrm>
              <a:off x="2280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Line 22"/>
            <p:cNvSpPr/>
            <p:nvPr/>
          </p:nvSpPr>
          <p:spPr>
            <a:xfrm>
              <a:off x="2433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Line 23"/>
            <p:cNvSpPr/>
            <p:nvPr/>
          </p:nvSpPr>
          <p:spPr>
            <a:xfrm>
              <a:off x="2586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Line 24"/>
            <p:cNvSpPr/>
            <p:nvPr/>
          </p:nvSpPr>
          <p:spPr>
            <a:xfrm>
              <a:off x="2738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Line 25"/>
            <p:cNvSpPr/>
            <p:nvPr/>
          </p:nvSpPr>
          <p:spPr>
            <a:xfrm>
              <a:off x="2891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Line 26"/>
            <p:cNvSpPr/>
            <p:nvPr/>
          </p:nvSpPr>
          <p:spPr>
            <a:xfrm>
              <a:off x="3044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Line 27"/>
            <p:cNvSpPr/>
            <p:nvPr/>
          </p:nvSpPr>
          <p:spPr>
            <a:xfrm>
              <a:off x="3197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Line 28"/>
            <p:cNvSpPr/>
            <p:nvPr/>
          </p:nvSpPr>
          <p:spPr>
            <a:xfrm>
              <a:off x="3349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Line 29"/>
            <p:cNvSpPr/>
            <p:nvPr/>
          </p:nvSpPr>
          <p:spPr>
            <a:xfrm>
              <a:off x="3502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Line 30"/>
            <p:cNvSpPr/>
            <p:nvPr/>
          </p:nvSpPr>
          <p:spPr>
            <a:xfrm>
              <a:off x="3655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Line 31"/>
            <p:cNvSpPr/>
            <p:nvPr/>
          </p:nvSpPr>
          <p:spPr>
            <a:xfrm>
              <a:off x="3808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Line 32"/>
            <p:cNvSpPr/>
            <p:nvPr/>
          </p:nvSpPr>
          <p:spPr>
            <a:xfrm>
              <a:off x="3960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Line 33"/>
            <p:cNvSpPr/>
            <p:nvPr/>
          </p:nvSpPr>
          <p:spPr>
            <a:xfrm>
              <a:off x="41133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Line 34"/>
            <p:cNvSpPr/>
            <p:nvPr/>
          </p:nvSpPr>
          <p:spPr>
            <a:xfrm>
              <a:off x="42660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Line 35"/>
            <p:cNvSpPr/>
            <p:nvPr/>
          </p:nvSpPr>
          <p:spPr>
            <a:xfrm>
              <a:off x="44186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Line 36"/>
            <p:cNvSpPr/>
            <p:nvPr/>
          </p:nvSpPr>
          <p:spPr>
            <a:xfrm>
              <a:off x="45716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Line 37"/>
            <p:cNvSpPr/>
            <p:nvPr/>
          </p:nvSpPr>
          <p:spPr>
            <a:xfrm>
              <a:off x="47242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Line 38"/>
            <p:cNvSpPr/>
            <p:nvPr/>
          </p:nvSpPr>
          <p:spPr>
            <a:xfrm>
              <a:off x="48769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Line 39"/>
            <p:cNvSpPr/>
            <p:nvPr/>
          </p:nvSpPr>
          <p:spPr>
            <a:xfrm>
              <a:off x="5029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Line 40"/>
            <p:cNvSpPr/>
            <p:nvPr/>
          </p:nvSpPr>
          <p:spPr>
            <a:xfrm>
              <a:off x="5182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Line 41"/>
            <p:cNvSpPr/>
            <p:nvPr/>
          </p:nvSpPr>
          <p:spPr>
            <a:xfrm>
              <a:off x="53352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Line 42"/>
            <p:cNvSpPr/>
            <p:nvPr/>
          </p:nvSpPr>
          <p:spPr>
            <a:xfrm>
              <a:off x="5487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Line 43"/>
            <p:cNvSpPr/>
            <p:nvPr/>
          </p:nvSpPr>
          <p:spPr>
            <a:xfrm>
              <a:off x="5640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Line 44"/>
            <p:cNvSpPr/>
            <p:nvPr/>
          </p:nvSpPr>
          <p:spPr>
            <a:xfrm>
              <a:off x="5793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Line 45"/>
            <p:cNvSpPr/>
            <p:nvPr/>
          </p:nvSpPr>
          <p:spPr>
            <a:xfrm>
              <a:off x="5946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Line 46"/>
            <p:cNvSpPr/>
            <p:nvPr/>
          </p:nvSpPr>
          <p:spPr>
            <a:xfrm>
              <a:off x="6098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Line 47"/>
            <p:cNvSpPr/>
            <p:nvPr/>
          </p:nvSpPr>
          <p:spPr>
            <a:xfrm>
              <a:off x="6251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Line 48"/>
            <p:cNvSpPr/>
            <p:nvPr/>
          </p:nvSpPr>
          <p:spPr>
            <a:xfrm>
              <a:off x="6404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Line 49"/>
            <p:cNvSpPr/>
            <p:nvPr/>
          </p:nvSpPr>
          <p:spPr>
            <a:xfrm>
              <a:off x="6557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Line 50"/>
            <p:cNvSpPr/>
            <p:nvPr/>
          </p:nvSpPr>
          <p:spPr>
            <a:xfrm>
              <a:off x="6709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Line 51"/>
            <p:cNvSpPr/>
            <p:nvPr/>
          </p:nvSpPr>
          <p:spPr>
            <a:xfrm>
              <a:off x="6862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Line 52"/>
            <p:cNvSpPr/>
            <p:nvPr/>
          </p:nvSpPr>
          <p:spPr>
            <a:xfrm>
              <a:off x="7015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Line 53"/>
            <p:cNvSpPr/>
            <p:nvPr/>
          </p:nvSpPr>
          <p:spPr>
            <a:xfrm>
              <a:off x="7167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Line 54"/>
            <p:cNvSpPr/>
            <p:nvPr/>
          </p:nvSpPr>
          <p:spPr>
            <a:xfrm>
              <a:off x="7320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Line 55"/>
            <p:cNvSpPr/>
            <p:nvPr/>
          </p:nvSpPr>
          <p:spPr>
            <a:xfrm>
              <a:off x="7473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56"/>
            <p:cNvSpPr/>
            <p:nvPr/>
          </p:nvSpPr>
          <p:spPr>
            <a:xfrm>
              <a:off x="7626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57"/>
            <p:cNvSpPr/>
            <p:nvPr/>
          </p:nvSpPr>
          <p:spPr>
            <a:xfrm>
              <a:off x="7778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58"/>
            <p:cNvSpPr/>
            <p:nvPr/>
          </p:nvSpPr>
          <p:spPr>
            <a:xfrm>
              <a:off x="7931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59"/>
            <p:cNvSpPr/>
            <p:nvPr/>
          </p:nvSpPr>
          <p:spPr>
            <a:xfrm>
              <a:off x="8084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60"/>
            <p:cNvSpPr/>
            <p:nvPr/>
          </p:nvSpPr>
          <p:spPr>
            <a:xfrm>
              <a:off x="8237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61"/>
            <p:cNvSpPr/>
            <p:nvPr/>
          </p:nvSpPr>
          <p:spPr>
            <a:xfrm>
              <a:off x="8389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62"/>
            <p:cNvSpPr/>
            <p:nvPr/>
          </p:nvSpPr>
          <p:spPr>
            <a:xfrm>
              <a:off x="8542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63"/>
            <p:cNvSpPr/>
            <p:nvPr/>
          </p:nvSpPr>
          <p:spPr>
            <a:xfrm>
              <a:off x="8695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64"/>
            <p:cNvSpPr/>
            <p:nvPr/>
          </p:nvSpPr>
          <p:spPr>
            <a:xfrm>
              <a:off x="8848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65"/>
            <p:cNvSpPr/>
            <p:nvPr/>
          </p:nvSpPr>
          <p:spPr>
            <a:xfrm>
              <a:off x="9000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66"/>
            <p:cNvSpPr/>
            <p:nvPr/>
          </p:nvSpPr>
          <p:spPr>
            <a:xfrm flipH="1">
              <a:off x="0" y="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7"/>
            <p:cNvSpPr/>
            <p:nvPr/>
          </p:nvSpPr>
          <p:spPr>
            <a:xfrm flipH="1">
              <a:off x="0" y="152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68"/>
            <p:cNvSpPr/>
            <p:nvPr/>
          </p:nvSpPr>
          <p:spPr>
            <a:xfrm flipH="1">
              <a:off x="0" y="305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69"/>
            <p:cNvSpPr/>
            <p:nvPr/>
          </p:nvSpPr>
          <p:spPr>
            <a:xfrm flipH="1">
              <a:off x="0" y="458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Line 70"/>
            <p:cNvSpPr/>
            <p:nvPr/>
          </p:nvSpPr>
          <p:spPr>
            <a:xfrm flipH="1">
              <a:off x="0" y="611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Line 71"/>
            <p:cNvSpPr/>
            <p:nvPr/>
          </p:nvSpPr>
          <p:spPr>
            <a:xfrm flipH="1">
              <a:off x="0" y="763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Line 72"/>
            <p:cNvSpPr/>
            <p:nvPr/>
          </p:nvSpPr>
          <p:spPr>
            <a:xfrm flipH="1">
              <a:off x="0" y="916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Line 73"/>
            <p:cNvSpPr/>
            <p:nvPr/>
          </p:nvSpPr>
          <p:spPr>
            <a:xfrm flipH="1">
              <a:off x="0" y="1069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Line 74"/>
            <p:cNvSpPr/>
            <p:nvPr/>
          </p:nvSpPr>
          <p:spPr>
            <a:xfrm flipH="1">
              <a:off x="0" y="1222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Line 75"/>
            <p:cNvSpPr/>
            <p:nvPr/>
          </p:nvSpPr>
          <p:spPr>
            <a:xfrm flipH="1">
              <a:off x="0" y="1375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Line 76"/>
            <p:cNvSpPr/>
            <p:nvPr/>
          </p:nvSpPr>
          <p:spPr>
            <a:xfrm flipH="1">
              <a:off x="0" y="1528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Line 77"/>
            <p:cNvSpPr/>
            <p:nvPr/>
          </p:nvSpPr>
          <p:spPr>
            <a:xfrm flipH="1">
              <a:off x="0" y="1681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Line 78"/>
            <p:cNvSpPr/>
            <p:nvPr/>
          </p:nvSpPr>
          <p:spPr>
            <a:xfrm flipH="1">
              <a:off x="0" y="1833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Line 79"/>
            <p:cNvSpPr/>
            <p:nvPr/>
          </p:nvSpPr>
          <p:spPr>
            <a:xfrm flipH="1">
              <a:off x="0" y="1986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Line 80"/>
            <p:cNvSpPr/>
            <p:nvPr/>
          </p:nvSpPr>
          <p:spPr>
            <a:xfrm flipH="1">
              <a:off x="0" y="2139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Line 81"/>
            <p:cNvSpPr/>
            <p:nvPr/>
          </p:nvSpPr>
          <p:spPr>
            <a:xfrm flipH="1">
              <a:off x="0" y="2292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Line 82"/>
            <p:cNvSpPr/>
            <p:nvPr/>
          </p:nvSpPr>
          <p:spPr>
            <a:xfrm flipH="1">
              <a:off x="0" y="2445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Line 83"/>
            <p:cNvSpPr/>
            <p:nvPr/>
          </p:nvSpPr>
          <p:spPr>
            <a:xfrm flipH="1">
              <a:off x="0" y="2598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Line 84"/>
            <p:cNvSpPr/>
            <p:nvPr/>
          </p:nvSpPr>
          <p:spPr>
            <a:xfrm flipH="1">
              <a:off x="0" y="2750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Line 85"/>
            <p:cNvSpPr/>
            <p:nvPr/>
          </p:nvSpPr>
          <p:spPr>
            <a:xfrm flipH="1">
              <a:off x="0" y="2903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Line 86"/>
            <p:cNvSpPr/>
            <p:nvPr/>
          </p:nvSpPr>
          <p:spPr>
            <a:xfrm flipH="1">
              <a:off x="0" y="3056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Line 87"/>
            <p:cNvSpPr/>
            <p:nvPr/>
          </p:nvSpPr>
          <p:spPr>
            <a:xfrm flipH="1">
              <a:off x="0" y="3209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Line 88"/>
            <p:cNvSpPr/>
            <p:nvPr/>
          </p:nvSpPr>
          <p:spPr>
            <a:xfrm flipH="1">
              <a:off x="0" y="3362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Line 89"/>
            <p:cNvSpPr/>
            <p:nvPr/>
          </p:nvSpPr>
          <p:spPr>
            <a:xfrm flipH="1">
              <a:off x="0" y="3515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Line 90"/>
            <p:cNvSpPr/>
            <p:nvPr/>
          </p:nvSpPr>
          <p:spPr>
            <a:xfrm flipH="1">
              <a:off x="0" y="3668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Line 91"/>
            <p:cNvSpPr/>
            <p:nvPr/>
          </p:nvSpPr>
          <p:spPr>
            <a:xfrm flipH="1">
              <a:off x="0" y="3820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92"/>
            <p:cNvSpPr/>
            <p:nvPr/>
          </p:nvSpPr>
          <p:spPr>
            <a:xfrm flipH="1">
              <a:off x="0" y="3973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Line 93"/>
            <p:cNvSpPr/>
            <p:nvPr/>
          </p:nvSpPr>
          <p:spPr>
            <a:xfrm flipH="1">
              <a:off x="0" y="4126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Line 94"/>
            <p:cNvSpPr/>
            <p:nvPr/>
          </p:nvSpPr>
          <p:spPr>
            <a:xfrm flipH="1">
              <a:off x="0" y="4279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Line 95"/>
            <p:cNvSpPr/>
            <p:nvPr/>
          </p:nvSpPr>
          <p:spPr>
            <a:xfrm flipH="1">
              <a:off x="0" y="4438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Line 96"/>
            <p:cNvSpPr/>
            <p:nvPr/>
          </p:nvSpPr>
          <p:spPr>
            <a:xfrm flipH="1">
              <a:off x="0" y="4590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Line 97"/>
            <p:cNvSpPr/>
            <p:nvPr/>
          </p:nvSpPr>
          <p:spPr>
            <a:xfrm flipH="1">
              <a:off x="0" y="4743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Line 98"/>
            <p:cNvSpPr/>
            <p:nvPr/>
          </p:nvSpPr>
          <p:spPr>
            <a:xfrm flipH="1">
              <a:off x="0" y="4896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8" name="Group 99"/>
          <p:cNvGrpSpPr/>
          <p:nvPr/>
        </p:nvGrpSpPr>
        <p:grpSpPr>
          <a:xfrm>
            <a:off x="200160" y="755280"/>
            <a:ext cx="798840" cy="844560"/>
            <a:chOff x="200160" y="755280"/>
            <a:chExt cx="798840" cy="844560"/>
          </a:xfrm>
        </p:grpSpPr>
        <p:sp>
          <p:nvSpPr>
            <p:cNvPr id="99" name="CustomShape 100"/>
            <p:cNvSpPr/>
            <p:nvPr/>
          </p:nvSpPr>
          <p:spPr>
            <a:xfrm>
              <a:off x="200160" y="755280"/>
              <a:ext cx="642600" cy="84456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574920" y="755280"/>
              <a:ext cx="424080" cy="59220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" name="Group 102"/>
          <p:cNvGrpSpPr/>
          <p:nvPr/>
        </p:nvGrpSpPr>
        <p:grpSpPr>
          <a:xfrm>
            <a:off x="4981320" y="1861200"/>
            <a:ext cx="747000" cy="808920"/>
            <a:chOff x="4981320" y="1861200"/>
            <a:chExt cx="747000" cy="808920"/>
          </a:xfrm>
        </p:grpSpPr>
        <p:sp>
          <p:nvSpPr>
            <p:cNvPr id="102" name="CustomShape 103"/>
            <p:cNvSpPr/>
            <p:nvPr/>
          </p:nvSpPr>
          <p:spPr>
            <a:xfrm>
              <a:off x="5106240" y="1861200"/>
              <a:ext cx="622080" cy="19584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5171760" y="2110320"/>
              <a:ext cx="403200" cy="55980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981320" y="2110320"/>
              <a:ext cx="399960" cy="55980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PlaceHolder 106"/>
          <p:cNvSpPr>
            <a:spLocks noGrp="1"/>
          </p:cNvSpPr>
          <p:nvPr>
            <p:ph type="title"/>
          </p:nvPr>
        </p:nvSpPr>
        <p:spPr>
          <a:xfrm>
            <a:off x="999360" y="755280"/>
            <a:ext cx="4052160" cy="15609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Title Text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107"/>
          <p:cNvSpPr/>
          <p:nvPr/>
        </p:nvSpPr>
        <p:spPr>
          <a:xfrm>
            <a:off x="0" y="2647800"/>
            <a:ext cx="2407320" cy="575280"/>
          </a:xfrm>
          <a:custGeom>
            <a:avLst/>
            <a:gdLst/>
            <a:ah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" name="Group 108"/>
          <p:cNvGrpSpPr/>
          <p:nvPr/>
        </p:nvGrpSpPr>
        <p:grpSpPr>
          <a:xfrm>
            <a:off x="299520" y="2798280"/>
            <a:ext cx="1680120" cy="252000"/>
            <a:chOff x="299520" y="2798280"/>
            <a:chExt cx="1680120" cy="252000"/>
          </a:xfrm>
        </p:grpSpPr>
        <p:sp>
          <p:nvSpPr>
            <p:cNvPr id="108" name="CustomShape 109"/>
            <p:cNvSpPr/>
            <p:nvPr/>
          </p:nvSpPr>
          <p:spPr>
            <a:xfrm>
              <a:off x="299520" y="2798280"/>
              <a:ext cx="250920" cy="252000"/>
            </a:xfrm>
            <a:custGeom>
              <a:avLst/>
              <a:gdLst/>
              <a:ahLst/>
              <a:rect l="l" t="t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614160" y="2877480"/>
              <a:ext cx="1365480" cy="115920"/>
            </a:xfrm>
            <a:custGeom>
              <a:avLst/>
              <a:gdLst/>
              <a:ahLst/>
              <a:rect l="l" t="t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111"/>
          <p:cNvSpPr>
            <a:spLocks noGrp="1"/>
          </p:cNvSpPr>
          <p:nvPr>
            <p:ph type="body"/>
          </p:nvPr>
        </p:nvSpPr>
        <p:spPr>
          <a:xfrm>
            <a:off x="299520" y="3484800"/>
            <a:ext cx="3643560" cy="347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Name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112"/>
          <p:cNvSpPr>
            <a:spLocks noGrp="1"/>
          </p:cNvSpPr>
          <p:nvPr>
            <p:ph type="body"/>
          </p:nvPr>
        </p:nvSpPr>
        <p:spPr>
          <a:xfrm>
            <a:off x="299520" y="3939840"/>
            <a:ext cx="3643560" cy="347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Designation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CustomShape 113"/>
          <p:cNvSpPr/>
          <p:nvPr/>
        </p:nvSpPr>
        <p:spPr>
          <a:xfrm>
            <a:off x="4317480" y="2520"/>
            <a:ext cx="4826160" cy="4914720"/>
          </a:xfrm>
          <a:custGeom>
            <a:avLst/>
            <a:gdLst/>
            <a:ah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114"/>
          <p:cNvSpPr>
            <a:spLocks noGrp="1"/>
          </p:cNvSpPr>
          <p:nvPr>
            <p:ph type="body"/>
          </p:nvPr>
        </p:nvSpPr>
        <p:spPr>
          <a:xfrm>
            <a:off x="4379400" y="0"/>
            <a:ext cx="4764240" cy="4917240"/>
          </a:xfrm>
          <a:prstGeom prst="rect">
            <a:avLst/>
          </a:prstGeom>
        </p:spPr>
        <p:txBody>
          <a:bodyPr lIns="0" rIns="64800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Calibri"/>
              </a:rPr>
              <a:t>Click icon to add image</a:t>
            </a:r>
            <a:endParaRPr b="0" lang="en-US" sz="12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CustomShape 115"/>
          <p:cNvSpPr/>
          <p:nvPr/>
        </p:nvSpPr>
        <p:spPr>
          <a:xfrm>
            <a:off x="2659320" y="4935960"/>
            <a:ext cx="384732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 hidden="1"/>
          <p:cNvSpPr/>
          <p:nvPr/>
        </p:nvSpPr>
        <p:spPr>
          <a:xfrm>
            <a:off x="2659320" y="4935960"/>
            <a:ext cx="384732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52" name="CustomShape 2" hidden="1"/>
          <p:cNvSpPr/>
          <p:nvPr/>
        </p:nvSpPr>
        <p:spPr>
          <a:xfrm>
            <a:off x="8578080" y="4935960"/>
            <a:ext cx="46044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CFAC3D05-F46A-4F9C-9177-D02D5AB08787}" type="slidenum">
              <a:rPr b="0" lang="en-US" sz="900" spc="-1" strike="noStrike">
                <a:solidFill>
                  <a:srgbClr val="404040"/>
                </a:solidFill>
                <a:latin typeface="Calibri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153" name="Group 3"/>
          <p:cNvGrpSpPr/>
          <p:nvPr/>
        </p:nvGrpSpPr>
        <p:grpSpPr>
          <a:xfrm>
            <a:off x="249840" y="475200"/>
            <a:ext cx="8643960" cy="107640"/>
            <a:chOff x="249840" y="475200"/>
            <a:chExt cx="8643960" cy="107640"/>
          </a:xfrm>
        </p:grpSpPr>
        <p:sp>
          <p:nvSpPr>
            <p:cNvPr id="154" name="CustomShape 4"/>
            <p:cNvSpPr/>
            <p:nvPr/>
          </p:nvSpPr>
          <p:spPr>
            <a:xfrm>
              <a:off x="249840" y="47520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5"/>
            <p:cNvSpPr/>
            <p:nvPr/>
          </p:nvSpPr>
          <p:spPr>
            <a:xfrm flipH="1" flipV="1" rot="10800000">
              <a:off x="308520" y="47484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6" name="Group 6"/>
          <p:cNvGrpSpPr/>
          <p:nvPr/>
        </p:nvGrpSpPr>
        <p:grpSpPr>
          <a:xfrm>
            <a:off x="-9360" y="0"/>
            <a:ext cx="9137160" cy="4914720"/>
            <a:chOff x="-9360" y="0"/>
            <a:chExt cx="9137160" cy="4914720"/>
          </a:xfrm>
        </p:grpSpPr>
        <p:sp>
          <p:nvSpPr>
            <p:cNvPr id="157" name="Line 7"/>
            <p:cNvSpPr/>
            <p:nvPr/>
          </p:nvSpPr>
          <p:spPr>
            <a:xfrm>
              <a:off x="132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8"/>
            <p:cNvSpPr/>
            <p:nvPr/>
          </p:nvSpPr>
          <p:spPr>
            <a:xfrm>
              <a:off x="285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9"/>
            <p:cNvSpPr/>
            <p:nvPr/>
          </p:nvSpPr>
          <p:spPr>
            <a:xfrm>
              <a:off x="438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10"/>
            <p:cNvSpPr/>
            <p:nvPr/>
          </p:nvSpPr>
          <p:spPr>
            <a:xfrm>
              <a:off x="591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Line 11"/>
            <p:cNvSpPr/>
            <p:nvPr/>
          </p:nvSpPr>
          <p:spPr>
            <a:xfrm>
              <a:off x="743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Line 12"/>
            <p:cNvSpPr/>
            <p:nvPr/>
          </p:nvSpPr>
          <p:spPr>
            <a:xfrm>
              <a:off x="896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Line 13"/>
            <p:cNvSpPr/>
            <p:nvPr/>
          </p:nvSpPr>
          <p:spPr>
            <a:xfrm>
              <a:off x="1049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14"/>
            <p:cNvSpPr/>
            <p:nvPr/>
          </p:nvSpPr>
          <p:spPr>
            <a:xfrm>
              <a:off x="1202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15"/>
            <p:cNvSpPr/>
            <p:nvPr/>
          </p:nvSpPr>
          <p:spPr>
            <a:xfrm>
              <a:off x="1354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Line 16"/>
            <p:cNvSpPr/>
            <p:nvPr/>
          </p:nvSpPr>
          <p:spPr>
            <a:xfrm>
              <a:off x="1507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Line 17"/>
            <p:cNvSpPr/>
            <p:nvPr/>
          </p:nvSpPr>
          <p:spPr>
            <a:xfrm>
              <a:off x="1660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Line 18"/>
            <p:cNvSpPr/>
            <p:nvPr/>
          </p:nvSpPr>
          <p:spPr>
            <a:xfrm>
              <a:off x="1812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Line 19"/>
            <p:cNvSpPr/>
            <p:nvPr/>
          </p:nvSpPr>
          <p:spPr>
            <a:xfrm>
              <a:off x="1965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Line 20"/>
            <p:cNvSpPr/>
            <p:nvPr/>
          </p:nvSpPr>
          <p:spPr>
            <a:xfrm>
              <a:off x="2118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Line 21"/>
            <p:cNvSpPr/>
            <p:nvPr/>
          </p:nvSpPr>
          <p:spPr>
            <a:xfrm>
              <a:off x="2271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22"/>
            <p:cNvSpPr/>
            <p:nvPr/>
          </p:nvSpPr>
          <p:spPr>
            <a:xfrm>
              <a:off x="2423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23"/>
            <p:cNvSpPr/>
            <p:nvPr/>
          </p:nvSpPr>
          <p:spPr>
            <a:xfrm>
              <a:off x="2576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Line 24"/>
            <p:cNvSpPr/>
            <p:nvPr/>
          </p:nvSpPr>
          <p:spPr>
            <a:xfrm>
              <a:off x="2729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25"/>
            <p:cNvSpPr/>
            <p:nvPr/>
          </p:nvSpPr>
          <p:spPr>
            <a:xfrm>
              <a:off x="2882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26"/>
            <p:cNvSpPr/>
            <p:nvPr/>
          </p:nvSpPr>
          <p:spPr>
            <a:xfrm>
              <a:off x="3034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27"/>
            <p:cNvSpPr/>
            <p:nvPr/>
          </p:nvSpPr>
          <p:spPr>
            <a:xfrm>
              <a:off x="3187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Line 28"/>
            <p:cNvSpPr/>
            <p:nvPr/>
          </p:nvSpPr>
          <p:spPr>
            <a:xfrm>
              <a:off x="3340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Line 29"/>
            <p:cNvSpPr/>
            <p:nvPr/>
          </p:nvSpPr>
          <p:spPr>
            <a:xfrm>
              <a:off x="3493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Line 30"/>
            <p:cNvSpPr/>
            <p:nvPr/>
          </p:nvSpPr>
          <p:spPr>
            <a:xfrm>
              <a:off x="3645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Line 31"/>
            <p:cNvSpPr/>
            <p:nvPr/>
          </p:nvSpPr>
          <p:spPr>
            <a:xfrm>
              <a:off x="37983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Line 32"/>
            <p:cNvSpPr/>
            <p:nvPr/>
          </p:nvSpPr>
          <p:spPr>
            <a:xfrm>
              <a:off x="39510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Line 33"/>
            <p:cNvSpPr/>
            <p:nvPr/>
          </p:nvSpPr>
          <p:spPr>
            <a:xfrm>
              <a:off x="41040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Line 34"/>
            <p:cNvSpPr/>
            <p:nvPr/>
          </p:nvSpPr>
          <p:spPr>
            <a:xfrm>
              <a:off x="42566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Line 35"/>
            <p:cNvSpPr/>
            <p:nvPr/>
          </p:nvSpPr>
          <p:spPr>
            <a:xfrm>
              <a:off x="44092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Line 36"/>
            <p:cNvSpPr/>
            <p:nvPr/>
          </p:nvSpPr>
          <p:spPr>
            <a:xfrm>
              <a:off x="45619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Line 37"/>
            <p:cNvSpPr/>
            <p:nvPr/>
          </p:nvSpPr>
          <p:spPr>
            <a:xfrm>
              <a:off x="47149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Line 38"/>
            <p:cNvSpPr/>
            <p:nvPr/>
          </p:nvSpPr>
          <p:spPr>
            <a:xfrm>
              <a:off x="4867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Line 39"/>
            <p:cNvSpPr/>
            <p:nvPr/>
          </p:nvSpPr>
          <p:spPr>
            <a:xfrm>
              <a:off x="50202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Line 40"/>
            <p:cNvSpPr/>
            <p:nvPr/>
          </p:nvSpPr>
          <p:spPr>
            <a:xfrm>
              <a:off x="5172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Line 41"/>
            <p:cNvSpPr/>
            <p:nvPr/>
          </p:nvSpPr>
          <p:spPr>
            <a:xfrm>
              <a:off x="5325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Line 42"/>
            <p:cNvSpPr/>
            <p:nvPr/>
          </p:nvSpPr>
          <p:spPr>
            <a:xfrm>
              <a:off x="5478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Line 43"/>
            <p:cNvSpPr/>
            <p:nvPr/>
          </p:nvSpPr>
          <p:spPr>
            <a:xfrm>
              <a:off x="5631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Line 44"/>
            <p:cNvSpPr/>
            <p:nvPr/>
          </p:nvSpPr>
          <p:spPr>
            <a:xfrm>
              <a:off x="5783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Line 45"/>
            <p:cNvSpPr/>
            <p:nvPr/>
          </p:nvSpPr>
          <p:spPr>
            <a:xfrm>
              <a:off x="5936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Line 46"/>
            <p:cNvSpPr/>
            <p:nvPr/>
          </p:nvSpPr>
          <p:spPr>
            <a:xfrm>
              <a:off x="6089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Line 47"/>
            <p:cNvSpPr/>
            <p:nvPr/>
          </p:nvSpPr>
          <p:spPr>
            <a:xfrm>
              <a:off x="6242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Line 48"/>
            <p:cNvSpPr/>
            <p:nvPr/>
          </p:nvSpPr>
          <p:spPr>
            <a:xfrm>
              <a:off x="6394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Line 49"/>
            <p:cNvSpPr/>
            <p:nvPr/>
          </p:nvSpPr>
          <p:spPr>
            <a:xfrm>
              <a:off x="6547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Line 50"/>
            <p:cNvSpPr/>
            <p:nvPr/>
          </p:nvSpPr>
          <p:spPr>
            <a:xfrm>
              <a:off x="6700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Line 51"/>
            <p:cNvSpPr/>
            <p:nvPr/>
          </p:nvSpPr>
          <p:spPr>
            <a:xfrm>
              <a:off x="6852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Line 52"/>
            <p:cNvSpPr/>
            <p:nvPr/>
          </p:nvSpPr>
          <p:spPr>
            <a:xfrm>
              <a:off x="7005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Line 53"/>
            <p:cNvSpPr/>
            <p:nvPr/>
          </p:nvSpPr>
          <p:spPr>
            <a:xfrm>
              <a:off x="7158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Line 54"/>
            <p:cNvSpPr/>
            <p:nvPr/>
          </p:nvSpPr>
          <p:spPr>
            <a:xfrm>
              <a:off x="7311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Line 55"/>
            <p:cNvSpPr/>
            <p:nvPr/>
          </p:nvSpPr>
          <p:spPr>
            <a:xfrm>
              <a:off x="7463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Line 56"/>
            <p:cNvSpPr/>
            <p:nvPr/>
          </p:nvSpPr>
          <p:spPr>
            <a:xfrm>
              <a:off x="7616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Line 57"/>
            <p:cNvSpPr/>
            <p:nvPr/>
          </p:nvSpPr>
          <p:spPr>
            <a:xfrm>
              <a:off x="7769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Line 58"/>
            <p:cNvSpPr/>
            <p:nvPr/>
          </p:nvSpPr>
          <p:spPr>
            <a:xfrm>
              <a:off x="7922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Line 59"/>
            <p:cNvSpPr/>
            <p:nvPr/>
          </p:nvSpPr>
          <p:spPr>
            <a:xfrm>
              <a:off x="8074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Line 60"/>
            <p:cNvSpPr/>
            <p:nvPr/>
          </p:nvSpPr>
          <p:spPr>
            <a:xfrm>
              <a:off x="8227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Line 61"/>
            <p:cNvSpPr/>
            <p:nvPr/>
          </p:nvSpPr>
          <p:spPr>
            <a:xfrm>
              <a:off x="8380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Line 62"/>
            <p:cNvSpPr/>
            <p:nvPr/>
          </p:nvSpPr>
          <p:spPr>
            <a:xfrm>
              <a:off x="8533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Line 63"/>
            <p:cNvSpPr/>
            <p:nvPr/>
          </p:nvSpPr>
          <p:spPr>
            <a:xfrm>
              <a:off x="8685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Line 64"/>
            <p:cNvSpPr/>
            <p:nvPr/>
          </p:nvSpPr>
          <p:spPr>
            <a:xfrm>
              <a:off x="88383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Line 65"/>
            <p:cNvSpPr/>
            <p:nvPr/>
          </p:nvSpPr>
          <p:spPr>
            <a:xfrm>
              <a:off x="89913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Line 66"/>
            <p:cNvSpPr/>
            <p:nvPr/>
          </p:nvSpPr>
          <p:spPr>
            <a:xfrm flipH="1">
              <a:off x="-9360" y="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Line 67"/>
            <p:cNvSpPr/>
            <p:nvPr/>
          </p:nvSpPr>
          <p:spPr>
            <a:xfrm flipH="1">
              <a:off x="-9360" y="152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Line 68"/>
            <p:cNvSpPr/>
            <p:nvPr/>
          </p:nvSpPr>
          <p:spPr>
            <a:xfrm flipH="1">
              <a:off x="-9360" y="305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Line 69"/>
            <p:cNvSpPr/>
            <p:nvPr/>
          </p:nvSpPr>
          <p:spPr>
            <a:xfrm flipH="1">
              <a:off x="-9360" y="458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Line 70"/>
            <p:cNvSpPr/>
            <p:nvPr/>
          </p:nvSpPr>
          <p:spPr>
            <a:xfrm flipH="1">
              <a:off x="-9360" y="611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Line 71"/>
            <p:cNvSpPr/>
            <p:nvPr/>
          </p:nvSpPr>
          <p:spPr>
            <a:xfrm flipH="1">
              <a:off x="-9360" y="763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Line 72"/>
            <p:cNvSpPr/>
            <p:nvPr/>
          </p:nvSpPr>
          <p:spPr>
            <a:xfrm flipH="1">
              <a:off x="-9360" y="916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Line 73"/>
            <p:cNvSpPr/>
            <p:nvPr/>
          </p:nvSpPr>
          <p:spPr>
            <a:xfrm flipH="1">
              <a:off x="-9360" y="1069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Line 74"/>
            <p:cNvSpPr/>
            <p:nvPr/>
          </p:nvSpPr>
          <p:spPr>
            <a:xfrm flipH="1">
              <a:off x="-9360" y="1222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Line 75"/>
            <p:cNvSpPr/>
            <p:nvPr/>
          </p:nvSpPr>
          <p:spPr>
            <a:xfrm flipH="1">
              <a:off x="-9360" y="1375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Line 76"/>
            <p:cNvSpPr/>
            <p:nvPr/>
          </p:nvSpPr>
          <p:spPr>
            <a:xfrm flipH="1">
              <a:off x="-9360" y="1528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77"/>
            <p:cNvSpPr/>
            <p:nvPr/>
          </p:nvSpPr>
          <p:spPr>
            <a:xfrm flipH="1">
              <a:off x="-9360" y="1681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78"/>
            <p:cNvSpPr/>
            <p:nvPr/>
          </p:nvSpPr>
          <p:spPr>
            <a:xfrm flipH="1">
              <a:off x="-9360" y="1833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79"/>
            <p:cNvSpPr/>
            <p:nvPr/>
          </p:nvSpPr>
          <p:spPr>
            <a:xfrm flipH="1">
              <a:off x="-9360" y="1986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80"/>
            <p:cNvSpPr/>
            <p:nvPr/>
          </p:nvSpPr>
          <p:spPr>
            <a:xfrm flipH="1">
              <a:off x="-9360" y="2139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81"/>
            <p:cNvSpPr/>
            <p:nvPr/>
          </p:nvSpPr>
          <p:spPr>
            <a:xfrm flipH="1">
              <a:off x="-9360" y="2292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82"/>
            <p:cNvSpPr/>
            <p:nvPr/>
          </p:nvSpPr>
          <p:spPr>
            <a:xfrm flipH="1">
              <a:off x="-9360" y="2445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83"/>
            <p:cNvSpPr/>
            <p:nvPr/>
          </p:nvSpPr>
          <p:spPr>
            <a:xfrm flipH="1">
              <a:off x="-9360" y="2598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Line 84"/>
            <p:cNvSpPr/>
            <p:nvPr/>
          </p:nvSpPr>
          <p:spPr>
            <a:xfrm flipH="1">
              <a:off x="-9360" y="2750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Line 85"/>
            <p:cNvSpPr/>
            <p:nvPr/>
          </p:nvSpPr>
          <p:spPr>
            <a:xfrm flipH="1">
              <a:off x="-9360" y="2903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Line 86"/>
            <p:cNvSpPr/>
            <p:nvPr/>
          </p:nvSpPr>
          <p:spPr>
            <a:xfrm flipH="1">
              <a:off x="-9360" y="3056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87"/>
            <p:cNvSpPr/>
            <p:nvPr/>
          </p:nvSpPr>
          <p:spPr>
            <a:xfrm flipH="1">
              <a:off x="-9360" y="3209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Line 88"/>
            <p:cNvSpPr/>
            <p:nvPr/>
          </p:nvSpPr>
          <p:spPr>
            <a:xfrm flipH="1">
              <a:off x="-9360" y="3362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Line 89"/>
            <p:cNvSpPr/>
            <p:nvPr/>
          </p:nvSpPr>
          <p:spPr>
            <a:xfrm flipH="1">
              <a:off x="-9360" y="3515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Line 90"/>
            <p:cNvSpPr/>
            <p:nvPr/>
          </p:nvSpPr>
          <p:spPr>
            <a:xfrm flipH="1">
              <a:off x="-9360" y="3668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Line 91"/>
            <p:cNvSpPr/>
            <p:nvPr/>
          </p:nvSpPr>
          <p:spPr>
            <a:xfrm flipH="1">
              <a:off x="-9360" y="3820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Line 92"/>
            <p:cNvSpPr/>
            <p:nvPr/>
          </p:nvSpPr>
          <p:spPr>
            <a:xfrm flipH="1">
              <a:off x="-9360" y="3973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Line 93"/>
            <p:cNvSpPr/>
            <p:nvPr/>
          </p:nvSpPr>
          <p:spPr>
            <a:xfrm flipH="1">
              <a:off x="-9360" y="4126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Line 94"/>
            <p:cNvSpPr/>
            <p:nvPr/>
          </p:nvSpPr>
          <p:spPr>
            <a:xfrm flipH="1">
              <a:off x="-9360" y="4279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Line 95"/>
            <p:cNvSpPr/>
            <p:nvPr/>
          </p:nvSpPr>
          <p:spPr>
            <a:xfrm flipH="1">
              <a:off x="-9360" y="4438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96"/>
            <p:cNvSpPr/>
            <p:nvPr/>
          </p:nvSpPr>
          <p:spPr>
            <a:xfrm flipH="1">
              <a:off x="-9360" y="4590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97"/>
            <p:cNvSpPr/>
            <p:nvPr/>
          </p:nvSpPr>
          <p:spPr>
            <a:xfrm flipH="1">
              <a:off x="-9360" y="4743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98"/>
            <p:cNvSpPr/>
            <p:nvPr/>
          </p:nvSpPr>
          <p:spPr>
            <a:xfrm flipH="1">
              <a:off x="-9360" y="4896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9" name="Group 99"/>
          <p:cNvGrpSpPr/>
          <p:nvPr/>
        </p:nvGrpSpPr>
        <p:grpSpPr>
          <a:xfrm>
            <a:off x="1302120" y="1339920"/>
            <a:ext cx="702720" cy="743040"/>
            <a:chOff x="1302120" y="1339920"/>
            <a:chExt cx="702720" cy="743040"/>
          </a:xfrm>
        </p:grpSpPr>
        <p:sp>
          <p:nvSpPr>
            <p:cNvPr id="250" name="CustomShape 100"/>
            <p:cNvSpPr/>
            <p:nvPr/>
          </p:nvSpPr>
          <p:spPr>
            <a:xfrm>
              <a:off x="1302120" y="1339920"/>
              <a:ext cx="565200" cy="74304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01"/>
            <p:cNvSpPr/>
            <p:nvPr/>
          </p:nvSpPr>
          <p:spPr>
            <a:xfrm>
              <a:off x="1631880" y="1339920"/>
              <a:ext cx="372960" cy="52092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102"/>
          <p:cNvGrpSpPr/>
          <p:nvPr/>
        </p:nvGrpSpPr>
        <p:grpSpPr>
          <a:xfrm>
            <a:off x="7156800" y="2460240"/>
            <a:ext cx="687960" cy="744480"/>
            <a:chOff x="7156800" y="2460240"/>
            <a:chExt cx="687960" cy="744480"/>
          </a:xfrm>
        </p:grpSpPr>
        <p:sp>
          <p:nvSpPr>
            <p:cNvPr id="253" name="CustomShape 103"/>
            <p:cNvSpPr/>
            <p:nvPr/>
          </p:nvSpPr>
          <p:spPr>
            <a:xfrm>
              <a:off x="7272000" y="2460240"/>
              <a:ext cx="572760" cy="18036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04"/>
            <p:cNvSpPr/>
            <p:nvPr/>
          </p:nvSpPr>
          <p:spPr>
            <a:xfrm>
              <a:off x="7332480" y="2689560"/>
              <a:ext cx="370800" cy="51516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05"/>
            <p:cNvSpPr/>
            <p:nvPr/>
          </p:nvSpPr>
          <p:spPr>
            <a:xfrm>
              <a:off x="7156800" y="2689560"/>
              <a:ext cx="367920" cy="51516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CustomShape 106"/>
          <p:cNvSpPr/>
          <p:nvPr/>
        </p:nvSpPr>
        <p:spPr>
          <a:xfrm>
            <a:off x="1429200" y="1632960"/>
            <a:ext cx="6331680" cy="1182600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PlaceHolder 107"/>
          <p:cNvSpPr>
            <a:spLocks noGrp="1"/>
          </p:cNvSpPr>
          <p:nvPr>
            <p:ph type="body"/>
          </p:nvPr>
        </p:nvSpPr>
        <p:spPr>
          <a:xfrm>
            <a:off x="1429200" y="1633680"/>
            <a:ext cx="6310800" cy="1182240"/>
          </a:xfrm>
          <a:prstGeom prst="rect">
            <a:avLst/>
          </a:prstGeom>
        </p:spPr>
        <p:txBody>
          <a:bodyPr lIns="36000" rIns="36000"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Section Breaker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8" name="CustomShape 108"/>
          <p:cNvSpPr/>
          <p:nvPr/>
        </p:nvSpPr>
        <p:spPr>
          <a:xfrm>
            <a:off x="2659320" y="4935960"/>
            <a:ext cx="384732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59" name="PlaceHolder 10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2659320" y="4935960"/>
            <a:ext cx="384732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578080" y="4935960"/>
            <a:ext cx="46044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27363E8C-FC7F-49AA-AB00-1CC67DCA0410}" type="slidenum">
              <a:rPr b="0" lang="en-US" sz="900" spc="-1" strike="noStrike">
                <a:solidFill>
                  <a:srgbClr val="404040"/>
                </a:solidFill>
                <a:latin typeface="Calibri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98" name="Group 3"/>
          <p:cNvGrpSpPr/>
          <p:nvPr/>
        </p:nvGrpSpPr>
        <p:grpSpPr>
          <a:xfrm>
            <a:off x="249840" y="475200"/>
            <a:ext cx="8643960" cy="107640"/>
            <a:chOff x="249840" y="475200"/>
            <a:chExt cx="8643960" cy="107640"/>
          </a:xfrm>
        </p:grpSpPr>
        <p:sp>
          <p:nvSpPr>
            <p:cNvPr id="299" name="CustomShape 4"/>
            <p:cNvSpPr/>
            <p:nvPr/>
          </p:nvSpPr>
          <p:spPr>
            <a:xfrm>
              <a:off x="249840" y="47520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5"/>
            <p:cNvSpPr/>
            <p:nvPr/>
          </p:nvSpPr>
          <p:spPr>
            <a:xfrm flipH="1" flipV="1" rot="10800000">
              <a:off x="308520" y="47484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1" name="PlaceHolder 6"/>
          <p:cNvSpPr>
            <a:spLocks noGrp="1"/>
          </p:cNvSpPr>
          <p:nvPr>
            <p:ph type="title"/>
          </p:nvPr>
        </p:nvSpPr>
        <p:spPr>
          <a:xfrm>
            <a:off x="304920" y="0"/>
            <a:ext cx="8534160" cy="5050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Click to edit Title Text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 type="body"/>
          </p:nvPr>
        </p:nvSpPr>
        <p:spPr>
          <a:xfrm>
            <a:off x="304920" y="666720"/>
            <a:ext cx="8534160" cy="4190760"/>
          </a:xfrm>
          <a:prstGeom prst="rect">
            <a:avLst/>
          </a:prstGeom>
        </p:spPr>
        <p:txBody>
          <a:bodyPr lIns="68400" rIns="6840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2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SzPct val="100051"/>
              <a:buBlip>
                <a:blip r:embed="rId3"/>
              </a:buBlip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SzPct val="100000"/>
              <a:buBlip>
                <a:blip r:embed="rId4"/>
              </a:buBlip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SzPct val="100000"/>
              <a:buBlip>
                <a:blip r:embed="rId5"/>
              </a:buBlip>
            </a:pPr>
            <a:r>
              <a:rPr b="0" lang="en-US" sz="12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SzPct val="100147"/>
              <a:buBlip>
                <a:blip r:embed="rId6"/>
              </a:buBlip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Calibri"/>
            </a:endParaRPr>
          </a:p>
        </p:txBody>
      </p:sp>
      <p:grpSp>
        <p:nvGrpSpPr>
          <p:cNvPr id="303" name="Group 8"/>
          <p:cNvGrpSpPr/>
          <p:nvPr/>
        </p:nvGrpSpPr>
        <p:grpSpPr>
          <a:xfrm>
            <a:off x="249840" y="475200"/>
            <a:ext cx="8643960" cy="107640"/>
            <a:chOff x="249840" y="475200"/>
            <a:chExt cx="8643960" cy="107640"/>
          </a:xfrm>
        </p:grpSpPr>
        <p:sp>
          <p:nvSpPr>
            <p:cNvPr id="304" name="CustomShape 9"/>
            <p:cNvSpPr/>
            <p:nvPr/>
          </p:nvSpPr>
          <p:spPr>
            <a:xfrm>
              <a:off x="249840" y="47520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CustomShape 10"/>
            <p:cNvSpPr/>
            <p:nvPr/>
          </p:nvSpPr>
          <p:spPr>
            <a:xfrm flipH="1" flipV="1" rot="10800000">
              <a:off x="308520" y="474840"/>
              <a:ext cx="8584920" cy="1076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11840" y="864000"/>
            <a:ext cx="4052160" cy="156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Waveform Drawing using Qt/QML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299520" y="3249720"/>
            <a:ext cx="3643560" cy="166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Genesis Shadow Project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Status Report by:</a:t>
            </a:r>
            <a:endParaRPr b="0" lang="en-US" sz="1100" spc="-1" strike="noStrike">
              <a:solidFill>
                <a:srgbClr val="404040"/>
              </a:solidFill>
              <a:latin typeface="Calibri"/>
            </a:endParaRPr>
          </a:p>
          <a:p>
            <a:pPr marL="342720">
              <a:lnSpc>
                <a:spcPct val="90000"/>
              </a:lnSpc>
              <a:spcBef>
                <a:spcPts val="374"/>
              </a:spcBef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Mohammed Sadiq Afreed Meeran (99002449)</a:t>
            </a:r>
            <a:endParaRPr b="0" lang="en-US" sz="1100" spc="-1" strike="noStrike">
              <a:solidFill>
                <a:srgbClr val="404040"/>
              </a:solidFill>
              <a:latin typeface="Calibri"/>
            </a:endParaRPr>
          </a:p>
          <a:p>
            <a:pPr marL="342720">
              <a:lnSpc>
                <a:spcPct val="90000"/>
              </a:lnSpc>
              <a:spcBef>
                <a:spcPts val="374"/>
              </a:spcBef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Kavya k (99002567)</a:t>
            </a:r>
            <a:endParaRPr b="0" lang="en-US" sz="1100" spc="-1" strike="noStrike">
              <a:solidFill>
                <a:srgbClr val="404040"/>
              </a:solidFill>
              <a:latin typeface="Calibri"/>
            </a:endParaRPr>
          </a:p>
          <a:p>
            <a:pPr marL="342720">
              <a:lnSpc>
                <a:spcPct val="90000"/>
              </a:lnSpc>
              <a:spcBef>
                <a:spcPts val="374"/>
              </a:spcBef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Akash Shetty(9900)</a:t>
            </a:r>
            <a:endParaRPr b="0" lang="en-US" sz="1100" spc="-1" strike="noStrike">
              <a:solidFill>
                <a:srgbClr val="404040"/>
              </a:solidFill>
              <a:latin typeface="Calibri"/>
            </a:endParaRPr>
          </a:p>
          <a:p>
            <a:pPr marL="342720">
              <a:lnSpc>
                <a:spcPct val="90000"/>
              </a:lnSpc>
              <a:spcBef>
                <a:spcPts val="374"/>
              </a:spcBef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Ankita D.Joil (99002660)</a:t>
            </a:r>
            <a:endParaRPr b="0" lang="en-US" sz="11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350" name="Picture Placeholder 8" descr=""/>
          <p:cNvPicPr/>
          <p:nvPr/>
        </p:nvPicPr>
        <p:blipFill>
          <a:blip r:embed="rId1"/>
          <a:srcRect l="17710" t="0" r="17710" b="0"/>
          <a:stretch/>
        </p:blipFill>
        <p:spPr>
          <a:xfrm>
            <a:off x="4379400" y="0"/>
            <a:ext cx="4764240" cy="491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Block Diagram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0" name="Content Placeholder 6" descr=""/>
          <p:cNvPicPr/>
          <p:nvPr/>
        </p:nvPicPr>
        <p:blipFill>
          <a:blip r:embed="rId1"/>
          <a:stretch/>
        </p:blipFill>
        <p:spPr>
          <a:xfrm>
            <a:off x="727560" y="703800"/>
            <a:ext cx="7703280" cy="1920600"/>
          </a:xfrm>
          <a:prstGeom prst="rect">
            <a:avLst/>
          </a:prstGeom>
          <a:ln>
            <a:noFill/>
          </a:ln>
        </p:spPr>
      </p:pic>
      <p:sp>
        <p:nvSpPr>
          <p:cNvPr id="371" name="CustomShape 2"/>
          <p:cNvSpPr/>
          <p:nvPr/>
        </p:nvSpPr>
        <p:spPr>
          <a:xfrm>
            <a:off x="319320" y="2563200"/>
            <a:ext cx="8712720" cy="17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The input from the power supply that is the regulated 5V DC is required to power up the controller. 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The microcontroller powers up, the user interface (Capacitive touch Screen Display) is interfaced.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Later the Micro controller is connected to DAC through specified pins.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Then the Analog Front End has Amplifiers and filters to get the required amplitude of the output waveform that will be Noise Free. 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The Output will be displayed in Oscilloscope using BNC- BNC Connectors.</a:t>
            </a:r>
            <a:endParaRPr b="0" lang="en-IN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Power Supply Section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3" name="Content Placeholder 4" descr=""/>
          <p:cNvPicPr/>
          <p:nvPr/>
        </p:nvPicPr>
        <p:blipFill>
          <a:blip r:embed="rId1"/>
          <a:stretch/>
        </p:blipFill>
        <p:spPr>
          <a:xfrm>
            <a:off x="304920" y="1022760"/>
            <a:ext cx="8534160" cy="965160"/>
          </a:xfrm>
          <a:prstGeom prst="rect">
            <a:avLst/>
          </a:prstGeom>
          <a:ln>
            <a:noFill/>
          </a:ln>
        </p:spPr>
      </p:pic>
      <p:sp>
        <p:nvSpPr>
          <p:cNvPr id="374" name="CustomShape 2"/>
          <p:cNvSpPr/>
          <p:nvPr/>
        </p:nvSpPr>
        <p:spPr>
          <a:xfrm>
            <a:off x="539280" y="2328840"/>
            <a:ext cx="8299440" cy="19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350" spc="-1" strike="noStrike">
                <a:solidFill>
                  <a:srgbClr val="000000"/>
                </a:solidFill>
                <a:latin typeface="Calibri"/>
              </a:rPr>
              <a:t>The Supply 110-230V,50-60Hz is designed based on the requirement.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350" spc="-1" strike="noStrike">
                <a:solidFill>
                  <a:srgbClr val="000000"/>
                </a:solidFill>
                <a:latin typeface="Calibri"/>
              </a:rPr>
              <a:t>The Input provided to Step down Transformer is 230V, 50 Hz (India). After stepping down the output voltage is 12V AC (Vpeak= 17V)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350" spc="-1" strike="noStrike">
                <a:solidFill>
                  <a:srgbClr val="000000"/>
                </a:solidFill>
                <a:latin typeface="Calibri"/>
              </a:rPr>
              <a:t>Now AC signal must be converted to DC so here Bridge Rectifier is used.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350" spc="-1" strike="noStrike">
                <a:solidFill>
                  <a:srgbClr val="000000"/>
                </a:solidFill>
                <a:latin typeface="Calibri"/>
              </a:rPr>
              <a:t>This signal is passed through filter to smoothen the wave and to remove ripples.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350" spc="-1" strike="noStrike">
                <a:solidFill>
                  <a:srgbClr val="000000"/>
                </a:solidFill>
                <a:latin typeface="Calibri"/>
              </a:rPr>
              <a:t>Voltage regulator is used to Regulate as per the required Voltage to power up the components.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50" spc="-1" strike="noStrike">
              <a:latin typeface="Arial"/>
            </a:endParaRPr>
          </a:p>
        </p:txBody>
      </p:sp>
      <p:pic>
        <p:nvPicPr>
          <p:cNvPr id="375" name="Picture 7" descr=""/>
          <p:cNvPicPr/>
          <p:nvPr/>
        </p:nvPicPr>
        <p:blipFill>
          <a:blip r:embed="rId2"/>
          <a:stretch/>
        </p:blipFill>
        <p:spPr>
          <a:xfrm>
            <a:off x="2795760" y="3647880"/>
            <a:ext cx="3418920" cy="13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GUI Design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7" name="Content Placeholder 4" descr=""/>
          <p:cNvPicPr/>
          <p:nvPr/>
        </p:nvPicPr>
        <p:blipFill>
          <a:blip r:embed="rId1"/>
          <a:stretch/>
        </p:blipFill>
        <p:spPr>
          <a:xfrm>
            <a:off x="1613880" y="597240"/>
            <a:ext cx="5109120" cy="2158920"/>
          </a:xfrm>
          <a:prstGeom prst="rect">
            <a:avLst/>
          </a:prstGeom>
          <a:ln>
            <a:noFill/>
          </a:ln>
        </p:spPr>
      </p:pic>
      <p:sp>
        <p:nvSpPr>
          <p:cNvPr id="378" name="CustomShape 2"/>
          <p:cNvSpPr/>
          <p:nvPr/>
        </p:nvSpPr>
        <p:spPr>
          <a:xfrm>
            <a:off x="304920" y="2848320"/>
            <a:ext cx="866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This is the GUI designed based on the requirement specifications.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The GUI designed in Python language whereby importing the TKinter Module.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The GUI has different buttons.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In waveform selection, it the dropdown menu where the user can select different types of waveforms</a:t>
            </a:r>
            <a:endParaRPr b="0" lang="en-IN" sz="135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Once the selections are done, the user must submit the values.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429200" y="1633680"/>
            <a:ext cx="6310800" cy="118224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Weekly Progress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Project Timeline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81" name="Table 2"/>
          <p:cNvGraphicFramePr/>
          <p:nvPr/>
        </p:nvGraphicFramePr>
        <p:xfrm>
          <a:off x="747720" y="778680"/>
          <a:ext cx="7231680" cy="3375360"/>
        </p:xfrm>
        <a:graphic>
          <a:graphicData uri="http://schemas.openxmlformats.org/drawingml/2006/table">
            <a:tbl>
              <a:tblPr/>
              <a:tblGrid>
                <a:gridCol w="521640"/>
                <a:gridCol w="2789280"/>
                <a:gridCol w="765720"/>
                <a:gridCol w="771840"/>
                <a:gridCol w="774000"/>
                <a:gridCol w="804240"/>
                <a:gridCol w="804960"/>
              </a:tblGrid>
              <a:tr h="448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S.No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Week 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Week 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Week 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Week 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Week 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Understanding the System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Requirement Specifications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Block Diagram/Methodology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Understanding of the tool used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Simulation of the system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Designing the firmware/algorithm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 of the algorithm/firmware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5"/>
                    </a:solidFill>
                  </a:tcPr>
                </a:tc>
              </a:tr>
              <a:tr h="448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Porting the firmware in the target board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48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Validating the results on simulator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70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Submission of project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382" name="CustomShape 3"/>
          <p:cNvSpPr/>
          <p:nvPr/>
        </p:nvSpPr>
        <p:spPr>
          <a:xfrm>
            <a:off x="6400440" y="265680"/>
            <a:ext cx="137880" cy="150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4"/>
          <p:cNvSpPr/>
          <p:nvPr/>
        </p:nvSpPr>
        <p:spPr>
          <a:xfrm>
            <a:off x="5287680" y="265680"/>
            <a:ext cx="131040" cy="150840"/>
          </a:xfrm>
          <a:prstGeom prst="rect">
            <a:avLst/>
          </a:prstGeom>
          <a:solidFill>
            <a:srgbClr val="31bd6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5"/>
          <p:cNvSpPr/>
          <p:nvPr/>
        </p:nvSpPr>
        <p:spPr>
          <a:xfrm>
            <a:off x="540756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Completed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6564240" y="191520"/>
            <a:ext cx="10616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Active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7244640" y="262440"/>
            <a:ext cx="137880" cy="1508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8"/>
          <p:cNvSpPr/>
          <p:nvPr/>
        </p:nvSpPr>
        <p:spPr>
          <a:xfrm>
            <a:off x="738288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Yet to Start</a:t>
            </a:r>
            <a:endParaRPr b="0" lang="en-IN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Task Summary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89" name="Table 2"/>
          <p:cNvGraphicFramePr/>
          <p:nvPr/>
        </p:nvGraphicFramePr>
        <p:xfrm>
          <a:off x="526320" y="723600"/>
          <a:ext cx="8170200" cy="3867840"/>
        </p:xfrm>
        <a:graphic>
          <a:graphicData uri="http://schemas.openxmlformats.org/drawingml/2006/table">
            <a:tbl>
              <a:tblPr/>
              <a:tblGrid>
                <a:gridCol w="591840"/>
                <a:gridCol w="2184840"/>
                <a:gridCol w="2564280"/>
                <a:gridCol w="2829240"/>
              </a:tblGrid>
              <a:tr h="300600">
                <a:tc grid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Tasks during Week 1 and Week 2 (18-11-2020 to 28-11-2020)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Sl 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006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Understanding the System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Exploring resources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Problem statement, Objectives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on Concepts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Understanding the power supply section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006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Analog Front End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 concepts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Digital to Analog Converter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006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Safety measurements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Block Diagram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Designing power supply section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Selection between SMPS or LMPS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71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Requirement Specifications and Weekly report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Achieved major deliverable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</a:tbl>
          </a:graphicData>
        </a:graphic>
      </p:graphicFrame>
      <p:sp>
        <p:nvSpPr>
          <p:cNvPr id="390" name="CustomShape 3"/>
          <p:cNvSpPr/>
          <p:nvPr/>
        </p:nvSpPr>
        <p:spPr>
          <a:xfrm>
            <a:off x="6400440" y="265680"/>
            <a:ext cx="137880" cy="150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"/>
          <p:cNvSpPr/>
          <p:nvPr/>
        </p:nvSpPr>
        <p:spPr>
          <a:xfrm>
            <a:off x="5287680" y="265680"/>
            <a:ext cx="131040" cy="150840"/>
          </a:xfrm>
          <a:prstGeom prst="rect">
            <a:avLst/>
          </a:prstGeom>
          <a:solidFill>
            <a:srgbClr val="31bd6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5"/>
          <p:cNvSpPr/>
          <p:nvPr/>
        </p:nvSpPr>
        <p:spPr>
          <a:xfrm>
            <a:off x="540756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Completed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93" name="CustomShape 6"/>
          <p:cNvSpPr/>
          <p:nvPr/>
        </p:nvSpPr>
        <p:spPr>
          <a:xfrm>
            <a:off x="6564240" y="191520"/>
            <a:ext cx="10616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Active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94" name="CustomShape 7"/>
          <p:cNvSpPr/>
          <p:nvPr/>
        </p:nvSpPr>
        <p:spPr>
          <a:xfrm>
            <a:off x="7244640" y="262440"/>
            <a:ext cx="137880" cy="1508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8"/>
          <p:cNvSpPr/>
          <p:nvPr/>
        </p:nvSpPr>
        <p:spPr>
          <a:xfrm>
            <a:off x="738288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Yet to Start</a:t>
            </a:r>
            <a:endParaRPr b="0" lang="en-IN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Table 1"/>
          <p:cNvGraphicFramePr/>
          <p:nvPr/>
        </p:nvGraphicFramePr>
        <p:xfrm>
          <a:off x="427680" y="684000"/>
          <a:ext cx="8360640" cy="3445560"/>
        </p:xfrm>
        <a:graphic>
          <a:graphicData uri="http://schemas.openxmlformats.org/drawingml/2006/table">
            <a:tbl>
              <a:tblPr/>
              <a:tblGrid>
                <a:gridCol w="610920"/>
                <a:gridCol w="2058480"/>
                <a:gridCol w="3106080"/>
                <a:gridCol w="2585160"/>
              </a:tblGrid>
              <a:tr h="300600">
                <a:tc grid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Tasks during Week 3 and Week 4(30-11-2020 TO 12-12-2020)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Sl 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Selection of Components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Comparing different types of Microcontrollers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71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Various other components like DAC, Temperature sensor and display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on Concepts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Understanding Mathematical equations of the signals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006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Analog Front End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Interfacing the peripherals to the microcontroller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006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GUI for function generator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006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Block Diagram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Designing main block diagram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Designing of Power supply section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</a:tbl>
          </a:graphicData>
        </a:graphic>
      </p:graphicFrame>
      <p:sp>
        <p:nvSpPr>
          <p:cNvPr id="397" name="CustomShape 2"/>
          <p:cNvSpPr/>
          <p:nvPr/>
        </p:nvSpPr>
        <p:spPr>
          <a:xfrm>
            <a:off x="6400440" y="265680"/>
            <a:ext cx="137880" cy="150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3"/>
          <p:cNvSpPr/>
          <p:nvPr/>
        </p:nvSpPr>
        <p:spPr>
          <a:xfrm>
            <a:off x="5287680" y="265680"/>
            <a:ext cx="131040" cy="150840"/>
          </a:xfrm>
          <a:prstGeom prst="rect">
            <a:avLst/>
          </a:prstGeom>
          <a:solidFill>
            <a:srgbClr val="31bd6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4"/>
          <p:cNvSpPr/>
          <p:nvPr/>
        </p:nvSpPr>
        <p:spPr>
          <a:xfrm>
            <a:off x="540756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Completed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6564240" y="191520"/>
            <a:ext cx="10616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Active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401" name="CustomShape 6"/>
          <p:cNvSpPr/>
          <p:nvPr/>
        </p:nvSpPr>
        <p:spPr>
          <a:xfrm>
            <a:off x="7244640" y="262440"/>
            <a:ext cx="137880" cy="1508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7"/>
          <p:cNvSpPr/>
          <p:nvPr/>
        </p:nvSpPr>
        <p:spPr>
          <a:xfrm>
            <a:off x="738288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Yet to Start</a:t>
            </a:r>
            <a:endParaRPr b="0" lang="en-IN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able 1"/>
          <p:cNvGraphicFramePr/>
          <p:nvPr/>
        </p:nvGraphicFramePr>
        <p:xfrm>
          <a:off x="304920" y="821880"/>
          <a:ext cx="8170200" cy="2094120"/>
        </p:xfrm>
        <a:graphic>
          <a:graphicData uri="http://schemas.openxmlformats.org/drawingml/2006/table">
            <a:tbl>
              <a:tblPr/>
              <a:tblGrid>
                <a:gridCol w="591840"/>
                <a:gridCol w="2184840"/>
                <a:gridCol w="2965680"/>
                <a:gridCol w="2427840"/>
              </a:tblGrid>
              <a:tr h="300600">
                <a:tc grid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Tasks during Week 3 and Week 4 (30-11-2020 to 12-12-2020)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c29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Sl 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Block Diagram documentation, Daily and Weekly reports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1bd6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006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Simulating the system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Installation of IDE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3765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Simulating in the software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Designing the firmware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Implementing the logic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5d4"/>
                    </a:solidFill>
                  </a:tcPr>
                </a:tc>
              </a:tr>
            </a:tbl>
          </a:graphicData>
        </a:graphic>
      </p:graphicFrame>
      <p:sp>
        <p:nvSpPr>
          <p:cNvPr id="404" name="CustomShape 2"/>
          <p:cNvSpPr/>
          <p:nvPr/>
        </p:nvSpPr>
        <p:spPr>
          <a:xfrm>
            <a:off x="6400440" y="265680"/>
            <a:ext cx="137880" cy="150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3"/>
          <p:cNvSpPr/>
          <p:nvPr/>
        </p:nvSpPr>
        <p:spPr>
          <a:xfrm>
            <a:off x="5287680" y="265680"/>
            <a:ext cx="131040" cy="150840"/>
          </a:xfrm>
          <a:prstGeom prst="rect">
            <a:avLst/>
          </a:prstGeom>
          <a:solidFill>
            <a:srgbClr val="31bd6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4"/>
          <p:cNvSpPr/>
          <p:nvPr/>
        </p:nvSpPr>
        <p:spPr>
          <a:xfrm>
            <a:off x="540756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Completed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6564240" y="191520"/>
            <a:ext cx="10616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Active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408" name="CustomShape 6"/>
          <p:cNvSpPr/>
          <p:nvPr/>
        </p:nvSpPr>
        <p:spPr>
          <a:xfrm>
            <a:off x="7244640" y="262440"/>
            <a:ext cx="137880" cy="1508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7"/>
          <p:cNvSpPr/>
          <p:nvPr/>
        </p:nvSpPr>
        <p:spPr>
          <a:xfrm>
            <a:off x="7382880" y="191520"/>
            <a:ext cx="10616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Yet to Start</a:t>
            </a:r>
            <a:endParaRPr b="0" lang="en-IN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429200" y="1633680"/>
            <a:ext cx="6310800" cy="118224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Thank you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1429200" y="1633680"/>
            <a:ext cx="6310800" cy="118224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Project Highlights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304920" y="666720"/>
            <a:ext cx="8534160" cy="4190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Project Mentors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342720">
              <a:lnSpc>
                <a:spcPct val="120000"/>
              </a:lnSpc>
              <a:spcBef>
                <a:spcPts val="374"/>
              </a:spcBef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BU Mentor: Hrushi A C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342720">
              <a:lnSpc>
                <a:spcPct val="120000"/>
              </a:lnSpc>
              <a:spcBef>
                <a:spcPts val="37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GEA Mentor: Rajesh Sola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Team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51"/>
              </a:spcBef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51"/>
              </a:spcBef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51"/>
              </a:spcBef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51"/>
              </a:spcBef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685080" y="3924360"/>
            <a:ext cx="1697040" cy="633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Intern Name: Afreed Meeran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PS#: 99002449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Education Details: B.E(CSE)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2818440" y="3924360"/>
            <a:ext cx="1697040" cy="637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Intern Name: Akash Shetty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PS#: 99002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Education Details: B.E(ECE)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952160" y="3924360"/>
            <a:ext cx="1697040" cy="633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Intern Name: Ankita D Joil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PS#: 99002660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Education Details: B.E(CSE)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7085880" y="3924360"/>
            <a:ext cx="1753200" cy="633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Intern Name: Kavya K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PS#: 99002567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b="0" lang="en-IN" sz="7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Verdana"/>
                <a:ea typeface="Verdana"/>
              </a:rPr>
              <a:t>Education Details: B.E(CSE)</a:t>
            </a:r>
            <a:endParaRPr b="0" lang="en-IN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Problem Statement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369720" y="2002680"/>
            <a:ext cx="8406720" cy="19324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Qt/QML application for multi waveform drawing.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Limited features Waveform drawing with given input data file, Waveform scaling, Waveform speed, Waveform color, Waveform thickness.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Methodologies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239040" y="699480"/>
            <a:ext cx="8534160" cy="4190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70640" indent="-17028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1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Calibri"/>
              </a:rPr>
              <a:t>MVC(Model View Controller)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170640" indent="-17028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2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Calibri"/>
              </a:rPr>
              <a:t>MVVM(Model View View-model)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170640" indent="-17028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3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Calibri"/>
              </a:rPr>
              <a:t>Solid Principles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170640" indent="-17028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4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Scope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304920" y="666720"/>
            <a:ext cx="8534160" cy="4125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 scope of the project is to :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170640" indent="-17028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1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Simulate the various hardware requirements of the function generator circuit 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170640" indent="-17028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2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To analyze the signal by implementing the mathematical model of the signal's algorithm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170640" indent="-170280">
              <a:lnSpc>
                <a:spcPct val="90000"/>
              </a:lnSpc>
              <a:spcBef>
                <a:spcPts val="751"/>
              </a:spcBef>
              <a:buSzPct val="100045"/>
              <a:buBlip>
                <a:blip r:embed="rId3"/>
              </a:buBlip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To find the required waveform.​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04920" y="666720"/>
            <a:ext cx="8534160" cy="4190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Requirements specification and detailed scope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Learning on C++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Learning on QT/QML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04920" y="0"/>
            <a:ext cx="8534160" cy="505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Key Deliverables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304920" y="666720"/>
            <a:ext cx="8534160" cy="4190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Requirements specifications 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Source code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Waveform drawing using Qt/QML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429200" y="1633680"/>
            <a:ext cx="6310800" cy="118224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Implementation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0F8BE-57CB-4C64-AD1D-B1DB9B5215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15629-58BE-4721-9C07-B70B6148CCC1}">
  <ds:schemaRefs>
    <ds:schemaRef ds:uri="e5b49feb-88bd-4209-98d5-8396f3006244"/>
    <ds:schemaRef ds:uri="f9e515e9-6a52-44db-826a-ae9f46091a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276C1A-8393-4B13-9FE3-9E372512F1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2020-11-24T16:51:49Z</dcterms:created>
  <dc:creator>Trupti Gajanan</dc:creator>
  <dc:description/>
  <dc:language>en-IN</dc:language>
  <cp:lastModifiedBy/>
  <dcterms:modified xsi:type="dcterms:W3CDTF">2020-12-10T22:01:58Z</dcterms:modified>
  <cp:revision>3</cp:revision>
  <dc:subject/>
  <dc:title>Genesis  Plan 2.0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rticulateGUID">
    <vt:lpwstr>12F2C254-437A-4998-9495-479B9CCA83FB</vt:lpwstr>
  </property>
  <property fmtid="{D5CDD505-2E9C-101B-9397-08002B2CF9AE}" pid="4" name="ArticulatePath">
    <vt:lpwstr>Genesis Reassessment Orientation</vt:lpwstr>
  </property>
  <property fmtid="{D5CDD505-2E9C-101B-9397-08002B2CF9AE}" pid="5" name="ContentTypeId">
    <vt:lpwstr>0x010100AF92BFE26D0BA54ABBEE36C4D2E05585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SIP_Label_4b5591f2-6b23-403d-aa5f-b6d577f5e572_ActionId">
    <vt:lpwstr>fa3d4283-75a5-4922-996c-00004dc0779a</vt:lpwstr>
  </property>
  <property fmtid="{D5CDD505-2E9C-101B-9397-08002B2CF9AE}" pid="10" name="MSIP_Label_4b5591f2-6b23-403d-aa5f-b6d577f5e572_ContentBits">
    <vt:lpwstr>0</vt:lpwstr>
  </property>
  <property fmtid="{D5CDD505-2E9C-101B-9397-08002B2CF9AE}" pid="11" name="MSIP_Label_4b5591f2-6b23-403d-aa5f-b6d577f5e572_Enabled">
    <vt:lpwstr>true</vt:lpwstr>
  </property>
  <property fmtid="{D5CDD505-2E9C-101B-9397-08002B2CF9AE}" pid="12" name="MSIP_Label_4b5591f2-6b23-403d-aa5f-b6d577f5e572_Method">
    <vt:lpwstr>Standard</vt:lpwstr>
  </property>
  <property fmtid="{D5CDD505-2E9C-101B-9397-08002B2CF9AE}" pid="13" name="MSIP_Label_4b5591f2-6b23-403d-aa5f-b6d577f5e572_Name">
    <vt:lpwstr>4b5591f2-6b23-403d-aa5f-b6d577f5e572</vt:lpwstr>
  </property>
  <property fmtid="{D5CDD505-2E9C-101B-9397-08002B2CF9AE}" pid="14" name="MSIP_Label_4b5591f2-6b23-403d-aa5f-b6d577f5e572_SetDate">
    <vt:lpwstr>2020-11-24T16:52:39Z</vt:lpwstr>
  </property>
  <property fmtid="{D5CDD505-2E9C-101B-9397-08002B2CF9AE}" pid="15" name="MSIP_Label_4b5591f2-6b23-403d-aa5f-b6d577f5e572_SiteId">
    <vt:lpwstr>311b3378-8e8a-4b5e-a33f-e80a3d8ba60a</vt:lpwstr>
  </property>
  <property fmtid="{D5CDD505-2E9C-101B-9397-08002B2CF9AE}" pid="16" name="Notes">
    <vt:i4>2</vt:i4>
  </property>
  <property fmtid="{D5CDD505-2E9C-101B-9397-08002B2CF9AE}" pid="17" name="PresentationFormat">
    <vt:lpwstr>On-screen Show (16:9)</vt:lpwstr>
  </property>
  <property fmtid="{D5CDD505-2E9C-101B-9397-08002B2CF9AE}" pid="18" name="ScaleCrop">
    <vt:bool>0</vt:bool>
  </property>
  <property fmtid="{D5CDD505-2E9C-101B-9397-08002B2CF9AE}" pid="19" name="ShareDoc">
    <vt:bool>0</vt:bool>
  </property>
  <property fmtid="{D5CDD505-2E9C-101B-9397-08002B2CF9AE}" pid="20" name="Slides">
    <vt:i4>18</vt:i4>
  </property>
</Properties>
</file>