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8.xml" ContentType="application/vnd.openxmlformats-officedocument.drawingml.diagramData+xml"/>
  <Override PartName="/ppt/diagrams/colors7.xml" ContentType="application/vnd.openxmlformats-officedocument.drawingml.diagramColors+xml"/>
  <Override PartName="/ppt/diagrams/data7.xml" ContentType="application/vnd.openxmlformats-officedocument.drawingml.diagramData+xml"/>
  <Override PartName="/ppt/diagrams/quickStyle7.xml" ContentType="application/vnd.openxmlformats-officedocument.drawingml.diagramStyle+xml"/>
  <Override PartName="/ppt/diagrams/colors12.xml" ContentType="application/vnd.openxmlformats-officedocument.drawingml.diagramColors+xml"/>
  <Override PartName="/ppt/diagrams/colors6.xml" ContentType="application/vnd.openxmlformats-officedocument.drawingml.diagramColors+xml"/>
  <Override PartName="/ppt/diagrams/layout6.xml" ContentType="application/vnd.openxmlformats-officedocument.drawingml.diagramLayout+xml"/>
  <Override PartName="/ppt/diagrams/data6.xml" ContentType="application/vnd.openxmlformats-officedocument.drawingml.diagramData+xml"/>
  <Override PartName="/ppt/diagrams/quickStyle6.xml" ContentType="application/vnd.openxmlformats-officedocument.drawingml.diagramStyle+xml"/>
  <Override PartName="/ppt/diagrams/colors11.xml" ContentType="application/vnd.openxmlformats-officedocument.drawingml.diagramColors+xml"/>
  <Override PartName="/ppt/diagrams/colors5.xml" ContentType="application/vnd.openxmlformats-officedocument.drawingml.diagramColors+xml"/>
  <Override PartName="/ppt/diagrams/layout5.xml" ContentType="application/vnd.openxmlformats-officedocument.drawingml.diagramLayout+xml"/>
  <Override PartName="/ppt/diagrams/data5.xml" ContentType="application/vnd.openxmlformats-officedocument.drawingml.diagramData+xml"/>
  <Override PartName="/ppt/diagrams/quickStyle5.xml" ContentType="application/vnd.openxmlformats-officedocument.drawingml.diagramStyle+xml"/>
  <Override PartName="/ppt/diagrams/colors10.xml" ContentType="application/vnd.openxmlformats-officedocument.drawingml.diagramColors+xml"/>
  <Override PartName="/ppt/diagrams/colors4.xml" ContentType="application/vnd.openxmlformats-officedocument.drawingml.diagramColors+xml"/>
  <Override PartName="/ppt/diagrams/layout4.xml" ContentType="application/vnd.openxmlformats-officedocument.drawingml.diagramLayout+xml"/>
  <Override PartName="/ppt/diagrams/layout7.xml" ContentType="application/vnd.openxmlformats-officedocument.drawingml.diagramLayout+xml"/>
  <Override PartName="/ppt/diagrams/data1.xml" ContentType="application/vnd.openxmlformats-officedocument.drawingml.diagramData+xml"/>
  <Override PartName="/ppt/diagrams/layout9.xml" ContentType="application/vnd.openxmlformats-officedocument.drawingml.diagramLayout+xml"/>
  <Override PartName="/ppt/diagrams/data3.xml" ContentType="application/vnd.openxmlformats-officedocument.drawingml.diagramData+xml"/>
  <Override PartName="/ppt/diagrams/colors8.xml" ContentType="application/vnd.openxmlformats-officedocument.drawingml.diagramColors+xml"/>
  <Override PartName="/ppt/diagrams/quickStyle9.xml" ContentType="application/vnd.openxmlformats-officedocument.drawingml.diagramStyle+xml"/>
  <Override PartName="/ppt/diagrams/data10.xml" ContentType="application/vnd.openxmlformats-officedocument.drawingml.diagramData+xml"/>
  <Override PartName="/ppt/diagrams/quickStyle8.xml" ContentType="application/vnd.openxmlformats-officedocument.drawingml.diagramStyle+xml"/>
  <Override PartName="/ppt/diagrams/layout10.xml" ContentType="application/vnd.openxmlformats-officedocument.drawingml.diagramLayout+xml"/>
  <Override PartName="/ppt/diagrams/quickStyle10.xml" ContentType="application/vnd.openxmlformats-officedocument.drawingml.diagramStyle+xml"/>
  <Override PartName="/ppt/diagrams/data11.xml" ContentType="application/vnd.openxmlformats-officedocument.drawingml.diagramData+xml"/>
  <Override PartName="/ppt/diagrams/quickStyle2.xml" ContentType="application/vnd.openxmlformats-officedocument.drawingml.diagramStyle+xml"/>
  <Override PartName="/ppt/diagrams/colors1.xml" ContentType="application/vnd.openxmlformats-officedocument.drawingml.diagramColors+xml"/>
  <Override PartName="/ppt/diagrams/colors9.xml" ContentType="application/vnd.openxmlformats-officedocument.drawingml.diagramColors+xml"/>
  <Override PartName="/ppt/diagrams/layout2.xml" ContentType="application/vnd.openxmlformats-officedocument.drawingml.diagramLayout+xml"/>
  <Override PartName="/ppt/diagrams/layout11.xml" ContentType="application/vnd.openxmlformats-officedocument.drawingml.diagramLayout+xml"/>
  <Override PartName="/ppt/diagrams/quickStyle11.xml" ContentType="application/vnd.openxmlformats-officedocument.drawingml.diagramStyle+xml"/>
  <Override PartName="/ppt/diagrams/data12.xml" ContentType="application/vnd.openxmlformats-officedocument.drawingml.diagramData+xml"/>
  <Override PartName="/ppt/diagrams/quickStyle3.xml" ContentType="application/vnd.openxmlformats-officedocument.drawingml.diagramStyle+xml"/>
  <Override PartName="/ppt/diagrams/colors2.xml" ContentType="application/vnd.openxmlformats-officedocument.drawingml.diagramColors+xml"/>
  <Override PartName="/ppt/diagrams/quickStyle1.xml" ContentType="application/vnd.openxmlformats-officedocument.drawingml.diagramStyle+xml"/>
  <Override PartName="/ppt/diagrams/quickStyle12.xml" ContentType="application/vnd.openxmlformats-officedocument.drawingml.diagramStyle+xml"/>
  <Override PartName="/ppt/diagrams/layout12.xml" ContentType="application/vnd.openxmlformats-officedocument.drawingml.diagramLayout+xml"/>
  <Override PartName="/ppt/diagrams/colors3.xml" ContentType="application/vnd.openxmlformats-officedocument.drawingml.diagramColors+xml"/>
  <Override PartName="/ppt/diagrams/quickStyle4.xml" ContentType="application/vnd.openxmlformats-officedocument.drawingml.diagramStyle+xml"/>
  <Override PartName="/ppt/diagrams/layout8.xml" ContentType="application/vnd.openxmlformats-officedocument.drawingml.diagramLayout+xml"/>
  <Override PartName="/ppt/diagrams/data2.xml" ContentType="application/vnd.openxmlformats-officedocument.drawingml.diagramData+xml"/>
  <Override PartName="/ppt/diagrams/data4.xml" ContentType="application/vnd.openxmlformats-officedocument.drawingml.diagramData+xml"/>
  <Override PartName="/ppt/diagrams/layout3.xml" ContentType="application/vnd.openxmlformats-officedocument.drawingml.diagramLayout+xml"/>
  <Override PartName="/ppt/diagrams/layout1.xml" ContentType="application/vnd.openxmlformats-officedocument.drawingml.diagramLayout+xml"/>
  <Override PartName="/ppt/diagrams/data9.xml" ContentType="application/vnd.openxmlformats-officedocument.drawingml.diagramData+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jpeg" ContentType="image/jpeg"/>
  <Override PartName="/ppt/media/image4.png" ContentType="image/png"/>
  <Override PartName="/ppt/media/image1.png" ContentType="image/png"/>
  <Override PartName="/ppt/media/image2.png" ContentType="image/png"/>
  <Override PartName="/ppt/media/image3.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hdphoto1.wdp" ContentType="image/vnd.ms-photo"/>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AC2B0ED-243B-4180-8511-F656088370A1}">
      <dgm:prSet/>
      <dgm:spPr/>
      <dgm:t>
        <a:bodyPr/>
        <a:lstStyle/>
        <a:p>
          <a:pPr rtl="0"/>
          <a:r>
            <a:rPr lang="en-IN" dirty="0" smtClean="0"/>
            <a:t>Software systems are an integral part of life, from business applications (e.g., banking) to consumer products (e.g. cars). </a:t>
          </a:r>
          <a:endParaRPr lang="en-IN" dirty="0"/>
        </a:p>
      </dgm:t>
    </dgm:pt>
    <dgm:pt modelId="{83D49A06-8EB9-4A51-959D-38799342947C}" type="parTrans" cxnId="{F9F8E4B2-1668-4086-A181-F44A03529131}">
      <dgm:prSet/>
      <dgm:spPr/>
      <dgm:t>
        <a:bodyPr/>
        <a:lstStyle/>
        <a:p>
          <a:endParaRPr lang="en-US"/>
        </a:p>
      </dgm:t>
    </dgm:pt>
    <dgm:pt modelId="{84E6D229-5C46-4F16-B3B9-E8CA8CA0F6A9}" type="sibTrans" cxnId="{F9F8E4B2-1668-4086-A181-F44A03529131}">
      <dgm:prSet/>
      <dgm:spPr/>
      <dgm:t>
        <a:bodyPr/>
        <a:lstStyle/>
        <a:p>
          <a:endParaRPr lang="en-US"/>
        </a:p>
      </dgm:t>
    </dgm:pt>
    <dgm:pt modelId="{3A9B3911-0C49-4143-B046-ABCEBCF57829}">
      <dgm:prSet/>
      <dgm:spPr/>
      <dgm:t>
        <a:bodyPr/>
        <a:lstStyle/>
        <a:p>
          <a:pPr rtl="0"/>
          <a:r>
            <a:rPr lang="en-IN" dirty="0" smtClean="0"/>
            <a:t>Software that does not work correctly can lead to many problems, including loss of money, time, or business reputation, and even injury or death.</a:t>
          </a:r>
          <a:endParaRPr lang="en-IN" dirty="0"/>
        </a:p>
      </dgm:t>
    </dgm:pt>
    <dgm:pt modelId="{0CD20A0A-BFDF-4DC2-B0C6-56CF0FC4071B}" type="parTrans" cxnId="{4932673D-8245-4A02-8558-C28771E01F80}">
      <dgm:prSet/>
      <dgm:spPr/>
      <dgm:t>
        <a:bodyPr/>
        <a:lstStyle/>
        <a:p>
          <a:endParaRPr lang="en-US"/>
        </a:p>
      </dgm:t>
    </dgm:pt>
    <dgm:pt modelId="{ACB991FB-6278-41ED-997D-32691CAE3FA6}" type="sibTrans" cxnId="{4932673D-8245-4A02-8558-C28771E01F80}">
      <dgm:prSet/>
      <dgm:spPr/>
      <dgm:t>
        <a:bodyPr/>
        <a:lstStyle/>
        <a:p>
          <a:endParaRPr lang="en-US"/>
        </a:p>
      </dgm:t>
    </dgm:pt>
    <dgm:pt modelId="{BD0BA55D-88BC-478E-BA29-24BCE35E2FCF}">
      <dgm:prSet/>
      <dgm:spPr/>
      <dgm:t>
        <a:bodyPr/>
        <a:lstStyle/>
        <a:p>
          <a:pPr rtl="0"/>
          <a:r>
            <a:rPr lang="en-IN" dirty="0" smtClean="0"/>
            <a:t>Software testing is a way to assess the quality of the software and to reduce the risk of software failure in operation. </a:t>
          </a:r>
          <a:endParaRPr lang="en-IN" dirty="0"/>
        </a:p>
      </dgm:t>
    </dgm:pt>
    <dgm:pt modelId="{AB09056A-A425-4034-BB22-F24C508A53E7}" type="parTrans" cxnId="{536AF644-4A10-44F2-9A77-2D9ECFF5BA5E}">
      <dgm:prSet/>
      <dgm:spPr/>
      <dgm:t>
        <a:bodyPr/>
        <a:lstStyle/>
        <a:p>
          <a:endParaRPr lang="en-US"/>
        </a:p>
      </dgm:t>
    </dgm:pt>
    <dgm:pt modelId="{8E305F09-58F7-4DC8-8E41-023BCA7AED71}" type="sibTrans" cxnId="{536AF644-4A10-44F2-9A77-2D9ECFF5BA5E}">
      <dgm:prSet/>
      <dgm:spPr/>
      <dgm:t>
        <a:bodyPr/>
        <a:lstStyle/>
        <a:p>
          <a:endParaRPr lang="en-US"/>
        </a:p>
      </dgm:t>
    </dgm:pt>
    <dgm:pt modelId="{4D5352F8-5076-430B-ACB6-8FCE663C2EB2}">
      <dgm:prSet/>
      <dgm:spPr/>
      <dgm:t>
        <a:bodyPr/>
        <a:lstStyle/>
        <a:p>
          <a:pPr rtl="0"/>
          <a:r>
            <a:rPr lang="en-IN" dirty="0" smtClean="0"/>
            <a:t>A common misperception of testing is that it only consists of running tests, i.e., executing the software </a:t>
          </a:r>
          <a:r>
            <a:rPr lang="en-US" dirty="0" smtClean="0"/>
            <a:t>and checking the results.</a:t>
          </a:r>
          <a:endParaRPr lang="en-IN" dirty="0"/>
        </a:p>
      </dgm:t>
    </dgm:pt>
    <dgm:pt modelId="{4EDE3FDF-516A-4566-A210-D684990DA146}" type="parTrans" cxnId="{B0956D12-DB71-4AF9-A2B1-63741BB5A371}">
      <dgm:prSet/>
      <dgm:spPr/>
      <dgm:t>
        <a:bodyPr/>
        <a:lstStyle/>
        <a:p>
          <a:endParaRPr lang="en-US"/>
        </a:p>
      </dgm:t>
    </dgm:pt>
    <dgm:pt modelId="{F6515BE0-E87C-4087-BBFB-01B6990538AA}" type="sibTrans" cxnId="{B0956D12-DB71-4AF9-A2B1-63741BB5A371}">
      <dgm:prSet/>
      <dgm:spPr/>
      <dgm:t>
        <a:bodyPr/>
        <a:lstStyle/>
        <a:p>
          <a:endParaRPr lang="en-US"/>
        </a:p>
      </dgm:t>
    </dgm:pt>
    <dgm:pt modelId="{4D4EE3A1-1E1F-49D6-B54B-FD3C548117CB}">
      <dgm:prSet/>
      <dgm:spPr/>
      <dgm:t>
        <a:bodyPr/>
        <a:lstStyle/>
        <a:p>
          <a:pPr rtl="0"/>
          <a:r>
            <a:rPr lang="en-US" dirty="0" smtClean="0"/>
            <a:t>The test </a:t>
          </a:r>
          <a:r>
            <a:rPr lang="en-IN" dirty="0" smtClean="0"/>
            <a:t>process also includes activities such as test planning, analyzing, designing, and implementing tests, reporting test progress and results, and evaluating the quality of a test object.</a:t>
          </a:r>
          <a:endParaRPr lang="en-IN" dirty="0"/>
        </a:p>
      </dgm:t>
    </dgm:pt>
    <dgm:pt modelId="{ED0E1B82-0A08-4259-A582-10F94FB0FFEF}" type="parTrans" cxnId="{371AB51E-1EDF-432B-B535-48E3AA8FE501}">
      <dgm:prSet/>
      <dgm:spPr/>
      <dgm:t>
        <a:bodyPr/>
        <a:lstStyle/>
        <a:p>
          <a:endParaRPr lang="en-US"/>
        </a:p>
      </dgm:t>
    </dgm:pt>
    <dgm:pt modelId="{327870A5-940A-469A-903A-991FA9C3D856}" type="sibTrans" cxnId="{371AB51E-1EDF-432B-B535-48E3AA8FE501}">
      <dgm:prSet/>
      <dgm:spPr/>
      <dgm:t>
        <a:bodyPr/>
        <a:lstStyle/>
        <a:p>
          <a:endParaRPr lang="en-US"/>
        </a:p>
      </dgm:t>
    </dgm:pt>
    <dgm:pt modelId="{3B9E4249-9477-484B-9CC1-88561D0EBD4F}" type="pres">
      <dgm:prSet presAssocID="{7C292185-5913-473A-AAEB-62C1C073755F}" presName="linear" presStyleCnt="0">
        <dgm:presLayoutVars>
          <dgm:animLvl val="lvl"/>
          <dgm:resizeHandles val="exact"/>
        </dgm:presLayoutVars>
      </dgm:prSet>
      <dgm:spPr/>
      <dgm:t>
        <a:bodyPr/>
        <a:lstStyle/>
        <a:p>
          <a:endParaRPr lang="en-US"/>
        </a:p>
      </dgm:t>
    </dgm:pt>
    <dgm:pt modelId="{EE1C997A-AB8E-46AC-9CC4-66C1898F49A8}" type="pres">
      <dgm:prSet presAssocID="{6AC2B0ED-243B-4180-8511-F656088370A1}" presName="parentText" presStyleLbl="node1" presStyleIdx="0" presStyleCnt="5">
        <dgm:presLayoutVars>
          <dgm:chMax val="0"/>
          <dgm:bulletEnabled val="1"/>
        </dgm:presLayoutVars>
      </dgm:prSet>
      <dgm:spPr/>
      <dgm:t>
        <a:bodyPr/>
        <a:lstStyle/>
        <a:p>
          <a:endParaRPr lang="en-US"/>
        </a:p>
      </dgm:t>
    </dgm:pt>
    <dgm:pt modelId="{38B5D7CC-EF93-422C-A8C3-BA9889848567}" type="pres">
      <dgm:prSet presAssocID="{84E6D229-5C46-4F16-B3B9-E8CA8CA0F6A9}" presName="spacer" presStyleCnt="0"/>
      <dgm:spPr/>
    </dgm:pt>
    <dgm:pt modelId="{F7B190AF-29E8-48A2-BF86-CE97F7EBCB62}" type="pres">
      <dgm:prSet presAssocID="{3A9B3911-0C49-4143-B046-ABCEBCF57829}" presName="parentText" presStyleLbl="node1" presStyleIdx="1" presStyleCnt="5">
        <dgm:presLayoutVars>
          <dgm:chMax val="0"/>
          <dgm:bulletEnabled val="1"/>
        </dgm:presLayoutVars>
      </dgm:prSet>
      <dgm:spPr/>
      <dgm:t>
        <a:bodyPr/>
        <a:lstStyle/>
        <a:p>
          <a:endParaRPr lang="en-US"/>
        </a:p>
      </dgm:t>
    </dgm:pt>
    <dgm:pt modelId="{C8476EDE-5E03-46B5-88CE-08AD511F43FF}" type="pres">
      <dgm:prSet presAssocID="{ACB991FB-6278-41ED-997D-32691CAE3FA6}" presName="spacer" presStyleCnt="0"/>
      <dgm:spPr/>
    </dgm:pt>
    <dgm:pt modelId="{213582D8-84A0-43C8-BB34-2E551A888851}" type="pres">
      <dgm:prSet presAssocID="{BD0BA55D-88BC-478E-BA29-24BCE35E2FCF}" presName="parentText" presStyleLbl="node1" presStyleIdx="2" presStyleCnt="5">
        <dgm:presLayoutVars>
          <dgm:chMax val="0"/>
          <dgm:bulletEnabled val="1"/>
        </dgm:presLayoutVars>
      </dgm:prSet>
      <dgm:spPr/>
      <dgm:t>
        <a:bodyPr/>
        <a:lstStyle/>
        <a:p>
          <a:endParaRPr lang="en-US"/>
        </a:p>
      </dgm:t>
    </dgm:pt>
    <dgm:pt modelId="{9E3A11B8-1235-4D21-BC2B-68CECC1AC619}" type="pres">
      <dgm:prSet presAssocID="{8E305F09-58F7-4DC8-8E41-023BCA7AED71}" presName="spacer" presStyleCnt="0"/>
      <dgm:spPr/>
    </dgm:pt>
    <dgm:pt modelId="{C6B365E4-9FA4-4DD4-922C-1BECDC7C441B}" type="pres">
      <dgm:prSet presAssocID="{4D5352F8-5076-430B-ACB6-8FCE663C2EB2}" presName="parentText" presStyleLbl="node1" presStyleIdx="3" presStyleCnt="5">
        <dgm:presLayoutVars>
          <dgm:chMax val="0"/>
          <dgm:bulletEnabled val="1"/>
        </dgm:presLayoutVars>
      </dgm:prSet>
      <dgm:spPr/>
      <dgm:t>
        <a:bodyPr/>
        <a:lstStyle/>
        <a:p>
          <a:endParaRPr lang="en-US"/>
        </a:p>
      </dgm:t>
    </dgm:pt>
    <dgm:pt modelId="{195480E4-13B5-406B-98ED-9DE4E273D7FA}" type="pres">
      <dgm:prSet presAssocID="{F6515BE0-E87C-4087-BBFB-01B6990538AA}" presName="spacer" presStyleCnt="0"/>
      <dgm:spPr/>
    </dgm:pt>
    <dgm:pt modelId="{8847A501-16BD-4493-B84C-0B259D89CB98}" type="pres">
      <dgm:prSet presAssocID="{4D4EE3A1-1E1F-49D6-B54B-FD3C548117CB}" presName="parentText" presStyleLbl="node1" presStyleIdx="4" presStyleCnt="5">
        <dgm:presLayoutVars>
          <dgm:chMax val="0"/>
          <dgm:bulletEnabled val="1"/>
        </dgm:presLayoutVars>
      </dgm:prSet>
      <dgm:spPr/>
      <dgm:t>
        <a:bodyPr/>
        <a:lstStyle/>
        <a:p>
          <a:endParaRPr lang="en-US"/>
        </a:p>
      </dgm:t>
    </dgm:pt>
  </dgm:ptLst>
  <dgm:cxnLst>
    <dgm:cxn modelId="{94BD99D7-8679-48E7-8C62-A95A031176C5}" type="presOf" srcId="{4D4EE3A1-1E1F-49D6-B54B-FD3C548117CB}" destId="{8847A501-16BD-4493-B84C-0B259D89CB98}" srcOrd="0" destOrd="0" presId="urn:microsoft.com/office/officeart/2005/8/layout/vList2"/>
    <dgm:cxn modelId="{8B03E820-9F2D-44BB-AF5E-1FB6411970DC}" type="presOf" srcId="{4D5352F8-5076-430B-ACB6-8FCE663C2EB2}" destId="{C6B365E4-9FA4-4DD4-922C-1BECDC7C441B}" srcOrd="0" destOrd="0" presId="urn:microsoft.com/office/officeart/2005/8/layout/vList2"/>
    <dgm:cxn modelId="{0F1757ED-B135-432B-903E-9F2D7DC6A01F}" type="presOf" srcId="{BD0BA55D-88BC-478E-BA29-24BCE35E2FCF}" destId="{213582D8-84A0-43C8-BB34-2E551A888851}" srcOrd="0" destOrd="0" presId="urn:microsoft.com/office/officeart/2005/8/layout/vList2"/>
    <dgm:cxn modelId="{4932673D-8245-4A02-8558-C28771E01F80}" srcId="{7C292185-5913-473A-AAEB-62C1C073755F}" destId="{3A9B3911-0C49-4143-B046-ABCEBCF57829}" srcOrd="1" destOrd="0" parTransId="{0CD20A0A-BFDF-4DC2-B0C6-56CF0FC4071B}" sibTransId="{ACB991FB-6278-41ED-997D-32691CAE3FA6}"/>
    <dgm:cxn modelId="{FFE20926-9EE6-49E9-8598-EE5643BBB6EE}" type="presOf" srcId="{7C292185-5913-473A-AAEB-62C1C073755F}" destId="{3B9E4249-9477-484B-9CC1-88561D0EBD4F}" srcOrd="0" destOrd="0" presId="urn:microsoft.com/office/officeart/2005/8/layout/vList2"/>
    <dgm:cxn modelId="{371AB51E-1EDF-432B-B535-48E3AA8FE501}" srcId="{7C292185-5913-473A-AAEB-62C1C073755F}" destId="{4D4EE3A1-1E1F-49D6-B54B-FD3C548117CB}" srcOrd="4" destOrd="0" parTransId="{ED0E1B82-0A08-4259-A582-10F94FB0FFEF}" sibTransId="{327870A5-940A-469A-903A-991FA9C3D856}"/>
    <dgm:cxn modelId="{C88F91E6-CD06-4101-9AD5-165AC2E6EEF4}" type="presOf" srcId="{3A9B3911-0C49-4143-B046-ABCEBCF57829}" destId="{F7B190AF-29E8-48A2-BF86-CE97F7EBCB62}" srcOrd="0" destOrd="0" presId="urn:microsoft.com/office/officeart/2005/8/layout/vList2"/>
    <dgm:cxn modelId="{0F69A215-7F8C-47E7-AA14-6A2A931948C6}" type="presOf" srcId="{6AC2B0ED-243B-4180-8511-F656088370A1}" destId="{EE1C997A-AB8E-46AC-9CC4-66C1898F49A8}" srcOrd="0" destOrd="0" presId="urn:microsoft.com/office/officeart/2005/8/layout/vList2"/>
    <dgm:cxn modelId="{F9F8E4B2-1668-4086-A181-F44A03529131}" srcId="{7C292185-5913-473A-AAEB-62C1C073755F}" destId="{6AC2B0ED-243B-4180-8511-F656088370A1}" srcOrd="0" destOrd="0" parTransId="{83D49A06-8EB9-4A51-959D-38799342947C}" sibTransId="{84E6D229-5C46-4F16-B3B9-E8CA8CA0F6A9}"/>
    <dgm:cxn modelId="{B0956D12-DB71-4AF9-A2B1-63741BB5A371}" srcId="{7C292185-5913-473A-AAEB-62C1C073755F}" destId="{4D5352F8-5076-430B-ACB6-8FCE663C2EB2}" srcOrd="3" destOrd="0" parTransId="{4EDE3FDF-516A-4566-A210-D684990DA146}" sibTransId="{F6515BE0-E87C-4087-BBFB-01B6990538AA}"/>
    <dgm:cxn modelId="{536AF644-4A10-44F2-9A77-2D9ECFF5BA5E}" srcId="{7C292185-5913-473A-AAEB-62C1C073755F}" destId="{BD0BA55D-88BC-478E-BA29-24BCE35E2FCF}" srcOrd="2" destOrd="0" parTransId="{AB09056A-A425-4034-BB22-F24C508A53E7}" sibTransId="{8E305F09-58F7-4DC8-8E41-023BCA7AED71}"/>
    <dgm:cxn modelId="{D7D3D3BE-D36F-4149-B7FC-C76BAB47FF18}" type="presParOf" srcId="{3B9E4249-9477-484B-9CC1-88561D0EBD4F}" destId="{EE1C997A-AB8E-46AC-9CC4-66C1898F49A8}" srcOrd="0" destOrd="0" presId="urn:microsoft.com/office/officeart/2005/8/layout/vList2"/>
    <dgm:cxn modelId="{0D2EA690-20F4-4476-A817-8B456A2F5867}" type="presParOf" srcId="{3B9E4249-9477-484B-9CC1-88561D0EBD4F}" destId="{38B5D7CC-EF93-422C-A8C3-BA9889848567}" srcOrd="1" destOrd="0" presId="urn:microsoft.com/office/officeart/2005/8/layout/vList2"/>
    <dgm:cxn modelId="{D3EF6BDC-CCAF-44D7-98C1-3D06564D63F7}" type="presParOf" srcId="{3B9E4249-9477-484B-9CC1-88561D0EBD4F}" destId="{F7B190AF-29E8-48A2-BF86-CE97F7EBCB62}" srcOrd="2" destOrd="0" presId="urn:microsoft.com/office/officeart/2005/8/layout/vList2"/>
    <dgm:cxn modelId="{DA768C75-FA2B-490B-B010-758CB6F5B652}" type="presParOf" srcId="{3B9E4249-9477-484B-9CC1-88561D0EBD4F}" destId="{C8476EDE-5E03-46B5-88CE-08AD511F43FF}" srcOrd="3" destOrd="0" presId="urn:microsoft.com/office/officeart/2005/8/layout/vList2"/>
    <dgm:cxn modelId="{013CF563-E91B-4603-A7CF-CF6FC413EB94}" type="presParOf" srcId="{3B9E4249-9477-484B-9CC1-88561D0EBD4F}" destId="{213582D8-84A0-43C8-BB34-2E551A888851}" srcOrd="4" destOrd="0" presId="urn:microsoft.com/office/officeart/2005/8/layout/vList2"/>
    <dgm:cxn modelId="{7E97F417-8D1D-4BA4-9148-11716456E230}" type="presParOf" srcId="{3B9E4249-9477-484B-9CC1-88561D0EBD4F}" destId="{9E3A11B8-1235-4D21-BC2B-68CECC1AC619}" srcOrd="5" destOrd="0" presId="urn:microsoft.com/office/officeart/2005/8/layout/vList2"/>
    <dgm:cxn modelId="{76C56BB9-50E7-47B2-85F7-E10B712EEA34}" type="presParOf" srcId="{3B9E4249-9477-484B-9CC1-88561D0EBD4F}" destId="{C6B365E4-9FA4-4DD4-922C-1BECDC7C441B}" srcOrd="6" destOrd="0" presId="urn:microsoft.com/office/officeart/2005/8/layout/vList2"/>
    <dgm:cxn modelId="{39A669F4-872F-4551-808F-9A466B011046}" type="presParOf" srcId="{3B9E4249-9477-484B-9CC1-88561D0EBD4F}" destId="{195480E4-13B5-406B-98ED-9DE4E273D7FA}" srcOrd="7" destOrd="0" presId="urn:microsoft.com/office/officeart/2005/8/layout/vList2"/>
    <dgm:cxn modelId="{499DAFC3-D71D-4B3B-9CC3-EEBE8667FE97}" type="presParOf" srcId="{3B9E4249-9477-484B-9CC1-88561D0EBD4F}" destId="{8847A501-16BD-4493-B84C-0B259D89CB98}" srcOrd="8" destOrd="0" presId="urn:microsoft.com/office/officeart/2005/8/layout/vList2"/>
  </dgm:cxnLst>
  <dgm:bg/>
  <dgm:whole/>
</dgm:dataModel>
</file>

<file path=ppt/diagrams/data10.xml><?xml version="1.0" encoding="utf-8"?>
<dgm:dataModel xmlns:dgm="http://schemas.openxmlformats.org/drawingml/2006/diagram" xmlns:a="http://schemas.openxmlformats.org/drawingml/2006/main">
  <dgm:ptLst>
    <dgm:pt modelId="{63189FD3-8CAC-400E-9A4B-3A12CEDB9B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FF71EC-FDE8-466A-ABD7-3C33FB4E83D8}">
      <dgm:prSet custT="1"/>
      <dgm:spPr/>
      <dgm:t>
        <a:bodyPr/>
        <a:lstStyle/>
        <a:p>
          <a:pPr rtl="0"/>
          <a:r>
            <a:rPr lang="en-US" sz="1500" dirty="0" smtClean="0"/>
            <a:t>Test planning</a:t>
          </a:r>
          <a:endParaRPr lang="en-IN" sz="1500" dirty="0"/>
        </a:p>
      </dgm:t>
    </dgm:pt>
    <dgm:pt modelId="{342A249F-56E8-4415-84E5-09A4E8EE3F4D}" type="parTrans" cxnId="{523918AD-18C4-4707-8D64-0BE52F7DA07E}">
      <dgm:prSet/>
      <dgm:spPr/>
      <dgm:t>
        <a:bodyPr/>
        <a:lstStyle/>
        <a:p>
          <a:endParaRPr lang="en-US"/>
        </a:p>
      </dgm:t>
    </dgm:pt>
    <dgm:pt modelId="{25F1454F-E002-4B02-A3A7-EC1D9D958385}" type="sibTrans" cxnId="{523918AD-18C4-4707-8D64-0BE52F7DA07E}">
      <dgm:prSet/>
      <dgm:spPr/>
      <dgm:t>
        <a:bodyPr/>
        <a:lstStyle/>
        <a:p>
          <a:endParaRPr lang="en-US"/>
        </a:p>
      </dgm:t>
    </dgm:pt>
    <dgm:pt modelId="{BEB4622C-E081-4254-8801-05D13F66C103}">
      <dgm:prSet custT="1"/>
      <dgm:spPr/>
      <dgm:t>
        <a:bodyPr/>
        <a:lstStyle/>
        <a:p>
          <a:pPr rtl="0"/>
          <a:r>
            <a:rPr lang="en-IN" sz="1200" dirty="0" smtClean="0"/>
            <a:t>Test planning involves activities that define the objectives of testing and the approach for meeting test objectives within constraints imposed by the context (e.g., specifying suitable test techniques and tasks, and formulating a test schedule for meeting a deadline). Test plans may be revisited based on feedback from monitoring and control activities.</a:t>
          </a:r>
          <a:endParaRPr lang="en-US" sz="1200" dirty="0"/>
        </a:p>
      </dgm:t>
    </dgm:pt>
    <dgm:pt modelId="{180A08B0-FB80-4F90-AE71-988C01AD89E4}" type="parTrans" cxnId="{81082CE2-BAED-434B-8210-8F307F3F77F5}">
      <dgm:prSet/>
      <dgm:spPr/>
      <dgm:t>
        <a:bodyPr/>
        <a:lstStyle/>
        <a:p>
          <a:endParaRPr lang="en-US"/>
        </a:p>
      </dgm:t>
    </dgm:pt>
    <dgm:pt modelId="{7FBB7A64-0510-483F-AE08-F532DF19C926}" type="sibTrans" cxnId="{81082CE2-BAED-434B-8210-8F307F3F77F5}">
      <dgm:prSet/>
      <dgm:spPr/>
      <dgm:t>
        <a:bodyPr/>
        <a:lstStyle/>
        <a:p>
          <a:endParaRPr lang="en-US"/>
        </a:p>
      </dgm:t>
    </dgm:pt>
    <dgm:pt modelId="{22FCC59A-8954-4CFB-96A4-8AFA9553A235}">
      <dgm:prSet custT="1"/>
      <dgm:spPr/>
      <dgm:t>
        <a:bodyPr/>
        <a:lstStyle/>
        <a:p>
          <a:pPr rtl="0"/>
          <a:r>
            <a:rPr lang="en-US" sz="1500" dirty="0" smtClean="0"/>
            <a:t>Test monitoring and control</a:t>
          </a:r>
          <a:endParaRPr lang="en-IN" sz="1500" dirty="0"/>
        </a:p>
      </dgm:t>
    </dgm:pt>
    <dgm:pt modelId="{F10475A0-63BE-4738-A516-E619BD6F314B}" type="parTrans" cxnId="{4369605C-D6D8-4B69-AEBA-3432E8FB11AD}">
      <dgm:prSet/>
      <dgm:spPr/>
      <dgm:t>
        <a:bodyPr/>
        <a:lstStyle/>
        <a:p>
          <a:endParaRPr lang="en-US"/>
        </a:p>
      </dgm:t>
    </dgm:pt>
    <dgm:pt modelId="{E7513F34-F414-4451-AF63-6EFD9026140D}" type="sibTrans" cxnId="{4369605C-D6D8-4B69-AEBA-3432E8FB11AD}">
      <dgm:prSet/>
      <dgm:spPr/>
      <dgm:t>
        <a:bodyPr/>
        <a:lstStyle/>
        <a:p>
          <a:endParaRPr lang="en-US"/>
        </a:p>
      </dgm:t>
    </dgm:pt>
    <dgm:pt modelId="{AF4CC5FB-CA63-4443-B0DE-63E53A50B06D}">
      <dgm:prSet custT="1"/>
      <dgm:spPr/>
      <dgm:t>
        <a:bodyPr/>
        <a:lstStyle/>
        <a:p>
          <a:pPr rtl="0"/>
          <a:r>
            <a:rPr lang="en-IN" sz="1200" dirty="0" smtClean="0"/>
            <a:t>Test monitoring involves the on-going comparison of actual progress against planned progress using any test monitoring metrics defined in the test plan. Test control involves taking actions necessary to meet the objectives of the test plan (which may be updated over time). Test monitoring and control are supported by the evaluation of exit criteria, which are referred to as the definition of done in some software development lifecycle models (see ISTQB-CTFL-AT). For example, the evaluation of exit criteria for test execution as part of a given test level may include:</a:t>
          </a:r>
          <a:endParaRPr lang="en-IN" sz="1200" dirty="0"/>
        </a:p>
      </dgm:t>
    </dgm:pt>
    <dgm:pt modelId="{A9209F7B-5C84-47BF-AC9F-5BECF8468997}" type="parTrans" cxnId="{A5713F72-1E67-45DA-B646-8FB4B194EC8C}">
      <dgm:prSet/>
      <dgm:spPr/>
      <dgm:t>
        <a:bodyPr/>
        <a:lstStyle/>
        <a:p>
          <a:endParaRPr lang="en-US"/>
        </a:p>
      </dgm:t>
    </dgm:pt>
    <dgm:pt modelId="{CFCD2A17-04AD-4BA6-918C-3CE71DA23CCE}" type="sibTrans" cxnId="{A5713F72-1E67-45DA-B646-8FB4B194EC8C}">
      <dgm:prSet/>
      <dgm:spPr/>
      <dgm:t>
        <a:bodyPr/>
        <a:lstStyle/>
        <a:p>
          <a:endParaRPr lang="en-US"/>
        </a:p>
      </dgm:t>
    </dgm:pt>
    <dgm:pt modelId="{ADE04D2A-282B-4A78-A5F2-1C02639F635B}">
      <dgm:prSet custT="1"/>
      <dgm:spPr/>
      <dgm:t>
        <a:bodyPr/>
        <a:lstStyle/>
        <a:p>
          <a:pPr rtl="0"/>
          <a:r>
            <a:rPr lang="en-IN" sz="1200" dirty="0" smtClean="0"/>
            <a:t>Checking test results and logs against specified coverage criteria</a:t>
          </a:r>
          <a:endParaRPr lang="en-IN" sz="1200" dirty="0"/>
        </a:p>
      </dgm:t>
    </dgm:pt>
    <dgm:pt modelId="{F83F9096-A1F1-4904-8EB5-05B7ADD5938A}" type="parTrans" cxnId="{40D1D8BE-3B0C-4DED-B492-2F3AB614AE34}">
      <dgm:prSet/>
      <dgm:spPr/>
      <dgm:t>
        <a:bodyPr/>
        <a:lstStyle/>
        <a:p>
          <a:endParaRPr lang="en-US"/>
        </a:p>
      </dgm:t>
    </dgm:pt>
    <dgm:pt modelId="{516BA4CD-BC52-44D5-89E8-072FD9BEEA67}" type="sibTrans" cxnId="{40D1D8BE-3B0C-4DED-B492-2F3AB614AE34}">
      <dgm:prSet/>
      <dgm:spPr/>
      <dgm:t>
        <a:bodyPr/>
        <a:lstStyle/>
        <a:p>
          <a:endParaRPr lang="en-US"/>
        </a:p>
      </dgm:t>
    </dgm:pt>
    <dgm:pt modelId="{5CE12C5C-EAC9-4B0D-847B-F0E493C6595F}">
      <dgm:prSet custT="1"/>
      <dgm:spPr/>
      <dgm:t>
        <a:bodyPr/>
        <a:lstStyle/>
        <a:p>
          <a:pPr rtl="0"/>
          <a:r>
            <a:rPr lang="en-IN" sz="1200" dirty="0" smtClean="0"/>
            <a:t>Assessing the level of component or system quality based on test results and logs</a:t>
          </a:r>
          <a:endParaRPr lang="en-IN" sz="1200" dirty="0"/>
        </a:p>
      </dgm:t>
    </dgm:pt>
    <dgm:pt modelId="{BDA7B00D-8C73-4A29-858A-E672A482E728}" type="parTrans" cxnId="{67440533-586F-4183-B45F-758A5A631A25}">
      <dgm:prSet/>
      <dgm:spPr/>
      <dgm:t>
        <a:bodyPr/>
        <a:lstStyle/>
        <a:p>
          <a:endParaRPr lang="en-US"/>
        </a:p>
      </dgm:t>
    </dgm:pt>
    <dgm:pt modelId="{25052D4E-2F80-44FB-93F1-03980FB042BF}" type="sibTrans" cxnId="{67440533-586F-4183-B45F-758A5A631A25}">
      <dgm:prSet/>
      <dgm:spPr/>
      <dgm:t>
        <a:bodyPr/>
        <a:lstStyle/>
        <a:p>
          <a:endParaRPr lang="en-US"/>
        </a:p>
      </dgm:t>
    </dgm:pt>
    <dgm:pt modelId="{DDE0061F-143B-4B3E-90ED-56D1B4B2E75E}">
      <dgm:prSet custT="1"/>
      <dgm:spPr/>
      <dgm:t>
        <a:bodyPr/>
        <a:lstStyle/>
        <a:p>
          <a:pPr rtl="0"/>
          <a:r>
            <a:rPr lang="en-IN" sz="1200" dirty="0" smtClean="0"/>
            <a:t>Determining if more tests are needed (e.g., if tests originally intended to achieve a certain level of product risk coverage failed to do so, requiring additional tests to be written and executed)</a:t>
          </a:r>
          <a:endParaRPr lang="en-IN" sz="1200" dirty="0"/>
        </a:p>
      </dgm:t>
    </dgm:pt>
    <dgm:pt modelId="{1A9DAD11-0360-4317-AFFE-0AF7BF6C3ED8}" type="parTrans" cxnId="{8CA578FE-937C-4790-943B-9F41906120E2}">
      <dgm:prSet/>
      <dgm:spPr/>
      <dgm:t>
        <a:bodyPr/>
        <a:lstStyle/>
        <a:p>
          <a:endParaRPr lang="en-US"/>
        </a:p>
      </dgm:t>
    </dgm:pt>
    <dgm:pt modelId="{814D01FB-8451-49D2-B52A-2945D150DD47}" type="sibTrans" cxnId="{8CA578FE-937C-4790-943B-9F41906120E2}">
      <dgm:prSet/>
      <dgm:spPr/>
      <dgm:t>
        <a:bodyPr/>
        <a:lstStyle/>
        <a:p>
          <a:endParaRPr lang="en-US"/>
        </a:p>
      </dgm:t>
    </dgm:pt>
    <dgm:pt modelId="{2686EBD0-22FE-432A-8D08-546CB275DE75}">
      <dgm:prSet custT="1"/>
      <dgm:spPr/>
      <dgm:t>
        <a:bodyPr/>
        <a:lstStyle/>
        <a:p>
          <a:pPr rtl="0"/>
          <a:r>
            <a:rPr lang="en-IN" sz="1200" dirty="0" smtClean="0"/>
            <a:t>Test progress against the plan is communicated to stakeholders in test progress reports, including</a:t>
          </a:r>
          <a:endParaRPr lang="en-IN" sz="1200" dirty="0"/>
        </a:p>
      </dgm:t>
    </dgm:pt>
    <dgm:pt modelId="{CB6DD4A6-90C9-49E7-B64D-369445FB9397}" type="parTrans" cxnId="{303FF0D9-6C4F-4C63-83DE-2AC8F2168916}">
      <dgm:prSet/>
      <dgm:spPr/>
      <dgm:t>
        <a:bodyPr/>
        <a:lstStyle/>
        <a:p>
          <a:endParaRPr lang="en-US"/>
        </a:p>
      </dgm:t>
    </dgm:pt>
    <dgm:pt modelId="{10A2A15B-6624-424D-BBE5-E3B49DB39E49}" type="sibTrans" cxnId="{303FF0D9-6C4F-4C63-83DE-2AC8F2168916}">
      <dgm:prSet/>
      <dgm:spPr/>
      <dgm:t>
        <a:bodyPr/>
        <a:lstStyle/>
        <a:p>
          <a:endParaRPr lang="en-US"/>
        </a:p>
      </dgm:t>
    </dgm:pt>
    <dgm:pt modelId="{FA3153F0-AEC9-49F3-9421-8FDCB451BF63}">
      <dgm:prSet custT="1"/>
      <dgm:spPr/>
      <dgm:t>
        <a:bodyPr/>
        <a:lstStyle/>
        <a:p>
          <a:pPr rtl="0"/>
          <a:r>
            <a:rPr lang="en-IN" sz="1200" dirty="0" smtClean="0"/>
            <a:t>deviations from the plan and information to support any decision to stop testing.</a:t>
          </a:r>
          <a:endParaRPr lang="en-US" sz="1200" dirty="0"/>
        </a:p>
      </dgm:t>
    </dgm:pt>
    <dgm:pt modelId="{4F5B8601-6C4F-4BAD-8488-97E8248427F2}" type="parTrans" cxnId="{428A2A16-B129-488C-BAE6-4D5DC90BF82E}">
      <dgm:prSet/>
      <dgm:spPr/>
      <dgm:t>
        <a:bodyPr/>
        <a:lstStyle/>
        <a:p>
          <a:endParaRPr lang="en-US"/>
        </a:p>
      </dgm:t>
    </dgm:pt>
    <dgm:pt modelId="{EC65376A-DCED-4EDA-A5DF-0E258D2DE0C1}" type="sibTrans" cxnId="{428A2A16-B129-488C-BAE6-4D5DC90BF82E}">
      <dgm:prSet/>
      <dgm:spPr/>
      <dgm:t>
        <a:bodyPr/>
        <a:lstStyle/>
        <a:p>
          <a:endParaRPr lang="en-US"/>
        </a:p>
      </dgm:t>
    </dgm:pt>
    <dgm:pt modelId="{2BAB1351-0FD2-4ACA-81C6-54284CAE90BE}">
      <dgm:prSet custT="1"/>
      <dgm:spPr/>
      <dgm:t>
        <a:bodyPr/>
        <a:lstStyle/>
        <a:p>
          <a:pPr rtl="0"/>
          <a:r>
            <a:rPr lang="en-US" sz="1500" dirty="0" smtClean="0"/>
            <a:t>Test analysis</a:t>
          </a:r>
          <a:endParaRPr lang="en-US" sz="1500" dirty="0"/>
        </a:p>
      </dgm:t>
    </dgm:pt>
    <dgm:pt modelId="{45BD0628-00E1-43B5-9237-F43F89DA2E42}" type="parTrans" cxnId="{BDEF9552-495A-4A6D-B867-FF69E35B4409}">
      <dgm:prSet/>
      <dgm:spPr/>
      <dgm:t>
        <a:bodyPr/>
        <a:lstStyle/>
        <a:p>
          <a:endParaRPr lang="en-US"/>
        </a:p>
      </dgm:t>
    </dgm:pt>
    <dgm:pt modelId="{5412F1AE-323C-48AD-BE8B-60C5AB48D6C0}" type="sibTrans" cxnId="{BDEF9552-495A-4A6D-B867-FF69E35B4409}">
      <dgm:prSet/>
      <dgm:spPr/>
      <dgm:t>
        <a:bodyPr/>
        <a:lstStyle/>
        <a:p>
          <a:endParaRPr lang="en-US"/>
        </a:p>
      </dgm:t>
    </dgm:pt>
    <dgm:pt modelId="{C11F4BC7-DE5D-4C9B-BA0A-78A81B63C29A}">
      <dgm:prSet custT="1"/>
      <dgm:spPr/>
      <dgm:t>
        <a:bodyPr/>
        <a:lstStyle/>
        <a:p>
          <a:r>
            <a:rPr lang="en-IN" sz="1200" dirty="0" smtClean="0"/>
            <a:t>Analyzing the test basis appropriate to the test level being considered</a:t>
          </a:r>
          <a:endParaRPr lang="en-US" sz="1200" dirty="0"/>
        </a:p>
      </dgm:t>
    </dgm:pt>
    <dgm:pt modelId="{821552FE-8963-44EB-921F-3728875BE2AF}" type="parTrans" cxnId="{60A16B28-A456-46E3-9252-CB776025B23A}">
      <dgm:prSet/>
      <dgm:spPr/>
      <dgm:t>
        <a:bodyPr/>
        <a:lstStyle/>
        <a:p>
          <a:endParaRPr lang="en-US"/>
        </a:p>
      </dgm:t>
    </dgm:pt>
    <dgm:pt modelId="{43ED1E40-E274-4A9A-859D-A1839F78BDAB}" type="sibTrans" cxnId="{60A16B28-A456-46E3-9252-CB776025B23A}">
      <dgm:prSet/>
      <dgm:spPr/>
      <dgm:t>
        <a:bodyPr/>
        <a:lstStyle/>
        <a:p>
          <a:endParaRPr lang="en-US"/>
        </a:p>
      </dgm:t>
    </dgm:pt>
    <dgm:pt modelId="{49038A66-6625-4AA7-B8D1-CB5237B7AF46}">
      <dgm:prSet custT="1"/>
      <dgm:spPr/>
      <dgm:t>
        <a:bodyPr/>
        <a:lstStyle/>
        <a:p>
          <a:r>
            <a:rPr lang="en-IN" sz="1200" dirty="0" smtClean="0"/>
            <a:t>Evaluating the test basis and test items to identify defects of various types</a:t>
          </a:r>
          <a:endParaRPr lang="en-US" sz="1200" dirty="0"/>
        </a:p>
      </dgm:t>
    </dgm:pt>
    <dgm:pt modelId="{A2B0BBEB-1418-4CF6-98F7-A54AD7D8328A}" type="parTrans" cxnId="{16A7A52B-4480-41B5-B576-994AA5C19DA7}">
      <dgm:prSet/>
      <dgm:spPr/>
      <dgm:t>
        <a:bodyPr/>
        <a:lstStyle/>
        <a:p>
          <a:endParaRPr lang="en-US"/>
        </a:p>
      </dgm:t>
    </dgm:pt>
    <dgm:pt modelId="{90273A23-11D9-450D-93E5-65CF785F75A7}" type="sibTrans" cxnId="{16A7A52B-4480-41B5-B576-994AA5C19DA7}">
      <dgm:prSet/>
      <dgm:spPr/>
      <dgm:t>
        <a:bodyPr/>
        <a:lstStyle/>
        <a:p>
          <a:endParaRPr lang="en-US"/>
        </a:p>
      </dgm:t>
    </dgm:pt>
    <dgm:pt modelId="{24A377AE-242F-4676-88F8-4526487D8530}">
      <dgm:prSet custT="1"/>
      <dgm:spPr/>
      <dgm:t>
        <a:bodyPr/>
        <a:lstStyle/>
        <a:p>
          <a:r>
            <a:rPr lang="en-IN" sz="1200" dirty="0" smtClean="0"/>
            <a:t>Identifying features and sets of features to be tested</a:t>
          </a:r>
          <a:endParaRPr lang="en-US" sz="1200" dirty="0"/>
        </a:p>
      </dgm:t>
    </dgm:pt>
    <dgm:pt modelId="{0B0AC38B-6CC0-43BA-8B89-EFE34F418692}" type="parTrans" cxnId="{11AB4004-D355-4C67-A2E6-89E37041A8AD}">
      <dgm:prSet/>
      <dgm:spPr/>
      <dgm:t>
        <a:bodyPr/>
        <a:lstStyle/>
        <a:p>
          <a:endParaRPr lang="en-US"/>
        </a:p>
      </dgm:t>
    </dgm:pt>
    <dgm:pt modelId="{B799EE32-B931-48E7-945C-A5C64806D675}" type="sibTrans" cxnId="{11AB4004-D355-4C67-A2E6-89E37041A8AD}">
      <dgm:prSet/>
      <dgm:spPr/>
      <dgm:t>
        <a:bodyPr/>
        <a:lstStyle/>
        <a:p>
          <a:endParaRPr lang="en-US"/>
        </a:p>
      </dgm:t>
    </dgm:pt>
    <dgm:pt modelId="{6E5F4097-8466-4306-AAE8-9C93F8841016}">
      <dgm:prSet custT="1"/>
      <dgm:spPr/>
      <dgm:t>
        <a:bodyPr/>
        <a:lstStyle/>
        <a:p>
          <a:r>
            <a:rPr lang="en-IN" sz="1200" dirty="0" smtClean="0"/>
            <a:t>Defining and prioritizing test conditions for each feature based on analysis of the test basis, and considering functional, non-functional, and structural characteristics, other business and technical factors, and levels of risks</a:t>
          </a:r>
          <a:endParaRPr lang="en-US" sz="1200" dirty="0" smtClean="0"/>
        </a:p>
      </dgm:t>
    </dgm:pt>
    <dgm:pt modelId="{DE012AC9-7639-44EB-B823-DE0B49307B60}" type="parTrans" cxnId="{B8254AE2-E7DB-4CF9-A196-47907A0BC56E}">
      <dgm:prSet/>
      <dgm:spPr/>
      <dgm:t>
        <a:bodyPr/>
        <a:lstStyle/>
        <a:p>
          <a:endParaRPr lang="en-US"/>
        </a:p>
      </dgm:t>
    </dgm:pt>
    <dgm:pt modelId="{93D9D5BD-050B-45EA-851D-6F45DFE07F8A}" type="sibTrans" cxnId="{B8254AE2-E7DB-4CF9-A196-47907A0BC56E}">
      <dgm:prSet/>
      <dgm:spPr/>
      <dgm:t>
        <a:bodyPr/>
        <a:lstStyle/>
        <a:p>
          <a:endParaRPr lang="en-US"/>
        </a:p>
      </dgm:t>
    </dgm:pt>
    <dgm:pt modelId="{BEEA9D13-00A5-40C4-9237-EC93B2054116}">
      <dgm:prSet custT="1"/>
      <dgm:spPr/>
      <dgm:t>
        <a:bodyPr/>
        <a:lstStyle/>
        <a:p>
          <a:r>
            <a:rPr lang="en-IN" sz="1200" dirty="0" smtClean="0"/>
            <a:t>Capturing bi-directional traceability between each element of the test basis and the associated </a:t>
          </a:r>
          <a:r>
            <a:rPr lang="en-US" sz="1200" dirty="0" smtClean="0"/>
            <a:t>test conditions</a:t>
          </a:r>
        </a:p>
      </dgm:t>
    </dgm:pt>
    <dgm:pt modelId="{29CF090E-4A88-4F9F-85B9-D5C74C0C4B4B}" type="parTrans" cxnId="{6ADB413F-02EF-4BA8-86AD-A0AA684C151A}">
      <dgm:prSet/>
      <dgm:spPr/>
      <dgm:t>
        <a:bodyPr/>
        <a:lstStyle/>
        <a:p>
          <a:endParaRPr lang="en-US"/>
        </a:p>
      </dgm:t>
    </dgm:pt>
    <dgm:pt modelId="{2E5DFC20-068D-43B7-8CF6-94D5C7824ED9}" type="sibTrans" cxnId="{6ADB413F-02EF-4BA8-86AD-A0AA684C151A}">
      <dgm:prSet/>
      <dgm:spPr/>
      <dgm:t>
        <a:bodyPr/>
        <a:lstStyle/>
        <a:p>
          <a:endParaRPr lang="en-US"/>
        </a:p>
      </dgm:t>
    </dgm:pt>
    <dgm:pt modelId="{F5C3C3A5-AF62-4F87-B654-E1A91E7DDE19}">
      <dgm:prSet custT="1"/>
      <dgm:spPr/>
      <dgm:t>
        <a:bodyPr/>
        <a:lstStyle/>
        <a:p>
          <a:pPr rtl="0"/>
          <a:r>
            <a:rPr lang="en-IN" sz="1200" dirty="0" smtClean="0"/>
            <a:t>During test analysis, the test basis is analyzed to identify testable features and define associated test conditions. In other words, test analysis determines “what to test” in terms of measurable coverage </a:t>
          </a:r>
          <a:r>
            <a:rPr lang="en-US" sz="1200" dirty="0" smtClean="0"/>
            <a:t>criteria. </a:t>
          </a:r>
          <a:r>
            <a:rPr lang="en-IN" sz="1200" dirty="0" smtClean="0"/>
            <a:t>Test analysis includes the following major activities:</a:t>
          </a:r>
          <a:endParaRPr lang="en-US" sz="1200" dirty="0"/>
        </a:p>
      </dgm:t>
    </dgm:pt>
    <dgm:pt modelId="{3C429C4D-321D-47A5-A082-E9019D20954E}" type="sibTrans" cxnId="{CA42989B-7724-4852-B7E9-7438A6B3A483}">
      <dgm:prSet/>
      <dgm:spPr/>
      <dgm:t>
        <a:bodyPr/>
        <a:lstStyle/>
        <a:p>
          <a:endParaRPr lang="en-US"/>
        </a:p>
      </dgm:t>
    </dgm:pt>
    <dgm:pt modelId="{A2B23092-790B-4886-9A96-1B0777A25C1A}" type="parTrans" cxnId="{CA42989B-7724-4852-B7E9-7438A6B3A483}">
      <dgm:prSet/>
      <dgm:spPr/>
      <dgm:t>
        <a:bodyPr/>
        <a:lstStyle/>
        <a:p>
          <a:endParaRPr lang="en-US"/>
        </a:p>
      </dgm:t>
    </dgm:pt>
    <dgm:pt modelId="{46B42582-40C2-4C35-847D-B32C6879DBAB}" type="pres">
      <dgm:prSet presAssocID="{63189FD3-8CAC-400E-9A4B-3A12CEDB9B99}" presName="linear" presStyleCnt="0">
        <dgm:presLayoutVars>
          <dgm:animLvl val="lvl"/>
          <dgm:resizeHandles val="exact"/>
        </dgm:presLayoutVars>
      </dgm:prSet>
      <dgm:spPr/>
      <dgm:t>
        <a:bodyPr/>
        <a:lstStyle/>
        <a:p>
          <a:endParaRPr lang="en-US"/>
        </a:p>
      </dgm:t>
    </dgm:pt>
    <dgm:pt modelId="{A23E2C2E-C8BA-4225-8FFA-D6F210F0460F}" type="pres">
      <dgm:prSet presAssocID="{78FF71EC-FDE8-466A-ABD7-3C33FB4E83D8}" presName="parentText" presStyleLbl="node1" presStyleIdx="0" presStyleCnt="3" custScaleY="39286">
        <dgm:presLayoutVars>
          <dgm:chMax val="0"/>
          <dgm:bulletEnabled val="1"/>
        </dgm:presLayoutVars>
      </dgm:prSet>
      <dgm:spPr/>
      <dgm:t>
        <a:bodyPr/>
        <a:lstStyle/>
        <a:p>
          <a:endParaRPr lang="en-US"/>
        </a:p>
      </dgm:t>
    </dgm:pt>
    <dgm:pt modelId="{58CABB7F-8C31-4E0B-8E9E-9ADB8EE9193E}" type="pres">
      <dgm:prSet presAssocID="{78FF71EC-FDE8-466A-ABD7-3C33FB4E83D8}" presName="childText" presStyleLbl="revTx" presStyleIdx="0" presStyleCnt="3" custScaleY="65233">
        <dgm:presLayoutVars>
          <dgm:bulletEnabled val="1"/>
        </dgm:presLayoutVars>
      </dgm:prSet>
      <dgm:spPr/>
      <dgm:t>
        <a:bodyPr/>
        <a:lstStyle/>
        <a:p>
          <a:endParaRPr lang="en-US"/>
        </a:p>
      </dgm:t>
    </dgm:pt>
    <dgm:pt modelId="{92407B80-21CC-4240-A3D4-4EE7F1EB1138}" type="pres">
      <dgm:prSet presAssocID="{22FCC59A-8954-4CFB-96A4-8AFA9553A235}" presName="parentText" presStyleLbl="node1" presStyleIdx="1" presStyleCnt="3" custScaleY="37318" custLinFactNeighborY="-1488">
        <dgm:presLayoutVars>
          <dgm:chMax val="0"/>
          <dgm:bulletEnabled val="1"/>
        </dgm:presLayoutVars>
      </dgm:prSet>
      <dgm:spPr/>
      <dgm:t>
        <a:bodyPr/>
        <a:lstStyle/>
        <a:p>
          <a:endParaRPr lang="en-US"/>
        </a:p>
      </dgm:t>
    </dgm:pt>
    <dgm:pt modelId="{B11C0D98-0B5F-494D-8355-E6C49AEC8CC7}" type="pres">
      <dgm:prSet presAssocID="{22FCC59A-8954-4CFB-96A4-8AFA9553A235}" presName="childText" presStyleLbl="revTx" presStyleIdx="1" presStyleCnt="3">
        <dgm:presLayoutVars>
          <dgm:bulletEnabled val="1"/>
        </dgm:presLayoutVars>
      </dgm:prSet>
      <dgm:spPr/>
      <dgm:t>
        <a:bodyPr/>
        <a:lstStyle/>
        <a:p>
          <a:endParaRPr lang="en-US"/>
        </a:p>
      </dgm:t>
    </dgm:pt>
    <dgm:pt modelId="{4FB70CE8-6732-47EB-BE81-E5C2D20F60F2}" type="pres">
      <dgm:prSet presAssocID="{2BAB1351-0FD2-4ACA-81C6-54284CAE90BE}" presName="parentText" presStyleLbl="node1" presStyleIdx="2" presStyleCnt="3" custScaleY="37226">
        <dgm:presLayoutVars>
          <dgm:chMax val="0"/>
          <dgm:bulletEnabled val="1"/>
        </dgm:presLayoutVars>
      </dgm:prSet>
      <dgm:spPr/>
      <dgm:t>
        <a:bodyPr/>
        <a:lstStyle/>
        <a:p>
          <a:endParaRPr lang="en-US"/>
        </a:p>
      </dgm:t>
    </dgm:pt>
    <dgm:pt modelId="{E6607397-0EA4-4FDA-B2BB-6DB9E2F9174D}" type="pres">
      <dgm:prSet presAssocID="{2BAB1351-0FD2-4ACA-81C6-54284CAE90BE}" presName="childText" presStyleLbl="revTx" presStyleIdx="2" presStyleCnt="3" custScaleY="114487">
        <dgm:presLayoutVars>
          <dgm:bulletEnabled val="1"/>
        </dgm:presLayoutVars>
      </dgm:prSet>
      <dgm:spPr/>
      <dgm:t>
        <a:bodyPr/>
        <a:lstStyle/>
        <a:p>
          <a:endParaRPr lang="en-US"/>
        </a:p>
      </dgm:t>
    </dgm:pt>
  </dgm:ptLst>
  <dgm:cxnLst>
    <dgm:cxn modelId="{1A7430AD-44B6-424F-8FF1-9AB09CCA4E95}" type="presOf" srcId="{6E5F4097-8466-4306-AAE8-9C93F8841016}" destId="{E6607397-0EA4-4FDA-B2BB-6DB9E2F9174D}" srcOrd="0" destOrd="4" presId="urn:microsoft.com/office/officeart/2005/8/layout/vList2"/>
    <dgm:cxn modelId="{BDEF9552-495A-4A6D-B867-FF69E35B4409}" srcId="{63189FD3-8CAC-400E-9A4B-3A12CEDB9B99}" destId="{2BAB1351-0FD2-4ACA-81C6-54284CAE90BE}" srcOrd="2" destOrd="0" parTransId="{45BD0628-00E1-43B5-9237-F43F89DA2E42}" sibTransId="{5412F1AE-323C-48AD-BE8B-60C5AB48D6C0}"/>
    <dgm:cxn modelId="{40D1D8BE-3B0C-4DED-B492-2F3AB614AE34}" srcId="{AF4CC5FB-CA63-4443-B0DE-63E53A50B06D}" destId="{ADE04D2A-282B-4A78-A5F2-1C02639F635B}" srcOrd="0" destOrd="0" parTransId="{F83F9096-A1F1-4904-8EB5-05B7ADD5938A}" sibTransId="{516BA4CD-BC52-44D5-89E8-072FD9BEEA67}"/>
    <dgm:cxn modelId="{C2D70A16-2A38-4153-B74A-650E8D762B65}" type="presOf" srcId="{AF4CC5FB-CA63-4443-B0DE-63E53A50B06D}" destId="{B11C0D98-0B5F-494D-8355-E6C49AEC8CC7}" srcOrd="0" destOrd="0" presId="urn:microsoft.com/office/officeart/2005/8/layout/vList2"/>
    <dgm:cxn modelId="{81082CE2-BAED-434B-8210-8F307F3F77F5}" srcId="{78FF71EC-FDE8-466A-ABD7-3C33FB4E83D8}" destId="{BEB4622C-E081-4254-8801-05D13F66C103}" srcOrd="0" destOrd="0" parTransId="{180A08B0-FB80-4F90-AE71-988C01AD89E4}" sibTransId="{7FBB7A64-0510-483F-AE08-F532DF19C926}"/>
    <dgm:cxn modelId="{AD3F9704-7441-4BFD-BA0F-99AFE4B11B54}" type="presOf" srcId="{F5C3C3A5-AF62-4F87-B654-E1A91E7DDE19}" destId="{E6607397-0EA4-4FDA-B2BB-6DB9E2F9174D}" srcOrd="0" destOrd="0" presId="urn:microsoft.com/office/officeart/2005/8/layout/vList2"/>
    <dgm:cxn modelId="{523918AD-18C4-4707-8D64-0BE52F7DA07E}" srcId="{63189FD3-8CAC-400E-9A4B-3A12CEDB9B99}" destId="{78FF71EC-FDE8-466A-ABD7-3C33FB4E83D8}" srcOrd="0" destOrd="0" parTransId="{342A249F-56E8-4415-84E5-09A4E8EE3F4D}" sibTransId="{25F1454F-E002-4B02-A3A7-EC1D9D958385}"/>
    <dgm:cxn modelId="{7A1FB170-021F-4D99-8E9B-9216529B0222}" type="presOf" srcId="{49038A66-6625-4AA7-B8D1-CB5237B7AF46}" destId="{E6607397-0EA4-4FDA-B2BB-6DB9E2F9174D}" srcOrd="0" destOrd="2" presId="urn:microsoft.com/office/officeart/2005/8/layout/vList2"/>
    <dgm:cxn modelId="{428A2A16-B129-488C-BAE6-4D5DC90BF82E}" srcId="{AF4CC5FB-CA63-4443-B0DE-63E53A50B06D}" destId="{FA3153F0-AEC9-49F3-9421-8FDCB451BF63}" srcOrd="4" destOrd="0" parTransId="{4F5B8601-6C4F-4BAD-8488-97E8248427F2}" sibTransId="{EC65376A-DCED-4EDA-A5DF-0E258D2DE0C1}"/>
    <dgm:cxn modelId="{A5713F72-1E67-45DA-B646-8FB4B194EC8C}" srcId="{22FCC59A-8954-4CFB-96A4-8AFA9553A235}" destId="{AF4CC5FB-CA63-4443-B0DE-63E53A50B06D}" srcOrd="0" destOrd="0" parTransId="{A9209F7B-5C84-47BF-AC9F-5BECF8468997}" sibTransId="{CFCD2A17-04AD-4BA6-918C-3CE71DA23CCE}"/>
    <dgm:cxn modelId="{FB805E56-2266-4820-9E03-CDB3AB60D1C6}" type="presOf" srcId="{C11F4BC7-DE5D-4C9B-BA0A-78A81B63C29A}" destId="{E6607397-0EA4-4FDA-B2BB-6DB9E2F9174D}" srcOrd="0" destOrd="1" presId="urn:microsoft.com/office/officeart/2005/8/layout/vList2"/>
    <dgm:cxn modelId="{16A7A52B-4480-41B5-B576-994AA5C19DA7}" srcId="{F5C3C3A5-AF62-4F87-B654-E1A91E7DDE19}" destId="{49038A66-6625-4AA7-B8D1-CB5237B7AF46}" srcOrd="1" destOrd="0" parTransId="{A2B0BBEB-1418-4CF6-98F7-A54AD7D8328A}" sibTransId="{90273A23-11D9-450D-93E5-65CF785F75A7}"/>
    <dgm:cxn modelId="{48D8CA29-959D-47B8-8F77-482192B0E43A}" type="presOf" srcId="{ADE04D2A-282B-4A78-A5F2-1C02639F635B}" destId="{B11C0D98-0B5F-494D-8355-E6C49AEC8CC7}" srcOrd="0" destOrd="1" presId="urn:microsoft.com/office/officeart/2005/8/layout/vList2"/>
    <dgm:cxn modelId="{60A16B28-A456-46E3-9252-CB776025B23A}" srcId="{F5C3C3A5-AF62-4F87-B654-E1A91E7DDE19}" destId="{C11F4BC7-DE5D-4C9B-BA0A-78A81B63C29A}" srcOrd="0" destOrd="0" parTransId="{821552FE-8963-44EB-921F-3728875BE2AF}" sibTransId="{43ED1E40-E274-4A9A-859D-A1839F78BDAB}"/>
    <dgm:cxn modelId="{56C11803-6756-4F79-BF2F-711E49F1F851}" type="presOf" srcId="{63189FD3-8CAC-400E-9A4B-3A12CEDB9B99}" destId="{46B42582-40C2-4C35-847D-B32C6879DBAB}" srcOrd="0" destOrd="0" presId="urn:microsoft.com/office/officeart/2005/8/layout/vList2"/>
    <dgm:cxn modelId="{303FF0D9-6C4F-4C63-83DE-2AC8F2168916}" srcId="{AF4CC5FB-CA63-4443-B0DE-63E53A50B06D}" destId="{2686EBD0-22FE-432A-8D08-546CB275DE75}" srcOrd="3" destOrd="0" parTransId="{CB6DD4A6-90C9-49E7-B64D-369445FB9397}" sibTransId="{10A2A15B-6624-424D-BBE5-E3B49DB39E49}"/>
    <dgm:cxn modelId="{E570B5E6-D679-486E-8387-F183C509B425}" type="presOf" srcId="{78FF71EC-FDE8-466A-ABD7-3C33FB4E83D8}" destId="{A23E2C2E-C8BA-4225-8FFA-D6F210F0460F}" srcOrd="0" destOrd="0" presId="urn:microsoft.com/office/officeart/2005/8/layout/vList2"/>
    <dgm:cxn modelId="{0584FB83-5669-4902-BC40-220571EFEF70}" type="presOf" srcId="{BEB4622C-E081-4254-8801-05D13F66C103}" destId="{58CABB7F-8C31-4E0B-8E9E-9ADB8EE9193E}" srcOrd="0" destOrd="0" presId="urn:microsoft.com/office/officeart/2005/8/layout/vList2"/>
    <dgm:cxn modelId="{252C289D-09C9-4C77-982C-FFD7FB51FCD2}" type="presOf" srcId="{FA3153F0-AEC9-49F3-9421-8FDCB451BF63}" destId="{B11C0D98-0B5F-494D-8355-E6C49AEC8CC7}" srcOrd="0" destOrd="5" presId="urn:microsoft.com/office/officeart/2005/8/layout/vList2"/>
    <dgm:cxn modelId="{58200853-CE70-43C4-BDDD-FB88CA1E28A3}" type="presOf" srcId="{22FCC59A-8954-4CFB-96A4-8AFA9553A235}" destId="{92407B80-21CC-4240-A3D4-4EE7F1EB1138}" srcOrd="0" destOrd="0" presId="urn:microsoft.com/office/officeart/2005/8/layout/vList2"/>
    <dgm:cxn modelId="{68F77523-3206-49D0-9933-35E85F1485E0}" type="presOf" srcId="{24A377AE-242F-4676-88F8-4526487D8530}" destId="{E6607397-0EA4-4FDA-B2BB-6DB9E2F9174D}" srcOrd="0" destOrd="3" presId="urn:microsoft.com/office/officeart/2005/8/layout/vList2"/>
    <dgm:cxn modelId="{11AB4004-D355-4C67-A2E6-89E37041A8AD}" srcId="{F5C3C3A5-AF62-4F87-B654-E1A91E7DDE19}" destId="{24A377AE-242F-4676-88F8-4526487D8530}" srcOrd="2" destOrd="0" parTransId="{0B0AC38B-6CC0-43BA-8B89-EFE34F418692}" sibTransId="{B799EE32-B931-48E7-945C-A5C64806D675}"/>
    <dgm:cxn modelId="{67440533-586F-4183-B45F-758A5A631A25}" srcId="{AF4CC5FB-CA63-4443-B0DE-63E53A50B06D}" destId="{5CE12C5C-EAC9-4B0D-847B-F0E493C6595F}" srcOrd="1" destOrd="0" parTransId="{BDA7B00D-8C73-4A29-858A-E672A482E728}" sibTransId="{25052D4E-2F80-44FB-93F1-03980FB042BF}"/>
    <dgm:cxn modelId="{8CA578FE-937C-4790-943B-9F41906120E2}" srcId="{AF4CC5FB-CA63-4443-B0DE-63E53A50B06D}" destId="{DDE0061F-143B-4B3E-90ED-56D1B4B2E75E}" srcOrd="2" destOrd="0" parTransId="{1A9DAD11-0360-4317-AFFE-0AF7BF6C3ED8}" sibTransId="{814D01FB-8451-49D2-B52A-2945D150DD47}"/>
    <dgm:cxn modelId="{FC8D55BC-8089-4965-A386-066578ED49B7}" type="presOf" srcId="{DDE0061F-143B-4B3E-90ED-56D1B4B2E75E}" destId="{B11C0D98-0B5F-494D-8355-E6C49AEC8CC7}" srcOrd="0" destOrd="3" presId="urn:microsoft.com/office/officeart/2005/8/layout/vList2"/>
    <dgm:cxn modelId="{B8254AE2-E7DB-4CF9-A196-47907A0BC56E}" srcId="{F5C3C3A5-AF62-4F87-B654-E1A91E7DDE19}" destId="{6E5F4097-8466-4306-AAE8-9C93F8841016}" srcOrd="3" destOrd="0" parTransId="{DE012AC9-7639-44EB-B823-DE0B49307B60}" sibTransId="{93D9D5BD-050B-45EA-851D-6F45DFE07F8A}"/>
    <dgm:cxn modelId="{DF1CB4B5-BABF-4EDA-81BE-DDD9C5866B37}" type="presOf" srcId="{2BAB1351-0FD2-4ACA-81C6-54284CAE90BE}" destId="{4FB70CE8-6732-47EB-BE81-E5C2D20F60F2}" srcOrd="0" destOrd="0" presId="urn:microsoft.com/office/officeart/2005/8/layout/vList2"/>
    <dgm:cxn modelId="{CA42989B-7724-4852-B7E9-7438A6B3A483}" srcId="{2BAB1351-0FD2-4ACA-81C6-54284CAE90BE}" destId="{F5C3C3A5-AF62-4F87-B654-E1A91E7DDE19}" srcOrd="0" destOrd="0" parTransId="{A2B23092-790B-4886-9A96-1B0777A25C1A}" sibTransId="{3C429C4D-321D-47A5-A082-E9019D20954E}"/>
    <dgm:cxn modelId="{F42B65CE-56AD-45C0-A5C0-F01706F21A8A}" type="presOf" srcId="{2686EBD0-22FE-432A-8D08-546CB275DE75}" destId="{B11C0D98-0B5F-494D-8355-E6C49AEC8CC7}" srcOrd="0" destOrd="4" presId="urn:microsoft.com/office/officeart/2005/8/layout/vList2"/>
    <dgm:cxn modelId="{FE2EBBF0-37F5-4A99-9337-3DE9FF0B01D3}" type="presOf" srcId="{BEEA9D13-00A5-40C4-9237-EC93B2054116}" destId="{E6607397-0EA4-4FDA-B2BB-6DB9E2F9174D}" srcOrd="0" destOrd="5" presId="urn:microsoft.com/office/officeart/2005/8/layout/vList2"/>
    <dgm:cxn modelId="{C49BCE7C-5BD0-4846-A890-7048ED1AAC2F}" type="presOf" srcId="{5CE12C5C-EAC9-4B0D-847B-F0E493C6595F}" destId="{B11C0D98-0B5F-494D-8355-E6C49AEC8CC7}" srcOrd="0" destOrd="2" presId="urn:microsoft.com/office/officeart/2005/8/layout/vList2"/>
    <dgm:cxn modelId="{6ADB413F-02EF-4BA8-86AD-A0AA684C151A}" srcId="{F5C3C3A5-AF62-4F87-B654-E1A91E7DDE19}" destId="{BEEA9D13-00A5-40C4-9237-EC93B2054116}" srcOrd="4" destOrd="0" parTransId="{29CF090E-4A88-4F9F-85B9-D5C74C0C4B4B}" sibTransId="{2E5DFC20-068D-43B7-8CF6-94D5C7824ED9}"/>
    <dgm:cxn modelId="{4369605C-D6D8-4B69-AEBA-3432E8FB11AD}" srcId="{63189FD3-8CAC-400E-9A4B-3A12CEDB9B99}" destId="{22FCC59A-8954-4CFB-96A4-8AFA9553A235}" srcOrd="1" destOrd="0" parTransId="{F10475A0-63BE-4738-A516-E619BD6F314B}" sibTransId="{E7513F34-F414-4451-AF63-6EFD9026140D}"/>
    <dgm:cxn modelId="{EC0321AF-0D15-4E53-A8EB-286D7E4CB203}" type="presParOf" srcId="{46B42582-40C2-4C35-847D-B32C6879DBAB}" destId="{A23E2C2E-C8BA-4225-8FFA-D6F210F0460F}" srcOrd="0" destOrd="0" presId="urn:microsoft.com/office/officeart/2005/8/layout/vList2"/>
    <dgm:cxn modelId="{4707A040-87DD-4862-9789-224D5B87425D}" type="presParOf" srcId="{46B42582-40C2-4C35-847D-B32C6879DBAB}" destId="{58CABB7F-8C31-4E0B-8E9E-9ADB8EE9193E}" srcOrd="1" destOrd="0" presId="urn:microsoft.com/office/officeart/2005/8/layout/vList2"/>
    <dgm:cxn modelId="{6243F7B7-D8D2-4837-A4A9-BEB646F776B9}" type="presParOf" srcId="{46B42582-40C2-4C35-847D-B32C6879DBAB}" destId="{92407B80-21CC-4240-A3D4-4EE7F1EB1138}" srcOrd="2" destOrd="0" presId="urn:microsoft.com/office/officeart/2005/8/layout/vList2"/>
    <dgm:cxn modelId="{A38BDC7A-7A8F-40BF-B020-3C7273DB47B0}" type="presParOf" srcId="{46B42582-40C2-4C35-847D-B32C6879DBAB}" destId="{B11C0D98-0B5F-494D-8355-E6C49AEC8CC7}" srcOrd="3" destOrd="0" presId="urn:microsoft.com/office/officeart/2005/8/layout/vList2"/>
    <dgm:cxn modelId="{E1C35C97-4781-431F-BD44-05DC3CBE6610}" type="presParOf" srcId="{46B42582-40C2-4C35-847D-B32C6879DBAB}" destId="{4FB70CE8-6732-47EB-BE81-E5C2D20F60F2}" srcOrd="4" destOrd="0" presId="urn:microsoft.com/office/officeart/2005/8/layout/vList2"/>
    <dgm:cxn modelId="{810FB744-3269-4E7D-8BED-D446DCAE1027}" type="presParOf" srcId="{46B42582-40C2-4C35-847D-B32C6879DBAB}" destId="{E6607397-0EA4-4FDA-B2BB-6DB9E2F9174D}" srcOrd="5" destOrd="0" presId="urn:microsoft.com/office/officeart/2005/8/layout/vList2"/>
  </dgm:cxnLst>
  <dgm:bg/>
  <dgm:whole/>
</dgm:dataModel>
</file>

<file path=ppt/diagrams/data11.xml><?xml version="1.0" encoding="utf-8"?>
<dgm:dataModel xmlns:dgm="http://schemas.openxmlformats.org/drawingml/2006/diagram" xmlns:a="http://schemas.openxmlformats.org/drawingml/2006/main">
  <dgm:ptLst>
    <dgm:pt modelId="{63189FD3-8CAC-400E-9A4B-3A12CEDB9B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FF71EC-FDE8-466A-ABD7-3C33FB4E83D8}">
      <dgm:prSet custT="1"/>
      <dgm:spPr/>
      <dgm:t>
        <a:bodyPr/>
        <a:lstStyle/>
        <a:p>
          <a:pPr rtl="0"/>
          <a:r>
            <a:rPr lang="en-US" sz="1500" dirty="0" smtClean="0"/>
            <a:t>Test design</a:t>
          </a:r>
          <a:endParaRPr lang="en-IN" sz="1500" dirty="0"/>
        </a:p>
      </dgm:t>
    </dgm:pt>
    <dgm:pt modelId="{342A249F-56E8-4415-84E5-09A4E8EE3F4D}" type="parTrans" cxnId="{523918AD-18C4-4707-8D64-0BE52F7DA07E}">
      <dgm:prSet/>
      <dgm:spPr/>
      <dgm:t>
        <a:bodyPr/>
        <a:lstStyle/>
        <a:p>
          <a:endParaRPr lang="en-US"/>
        </a:p>
      </dgm:t>
    </dgm:pt>
    <dgm:pt modelId="{25F1454F-E002-4B02-A3A7-EC1D9D958385}" type="sibTrans" cxnId="{523918AD-18C4-4707-8D64-0BE52F7DA07E}">
      <dgm:prSet/>
      <dgm:spPr/>
      <dgm:t>
        <a:bodyPr/>
        <a:lstStyle/>
        <a:p>
          <a:endParaRPr lang="en-US"/>
        </a:p>
      </dgm:t>
    </dgm:pt>
    <dgm:pt modelId="{BEB4622C-E081-4254-8801-05D13F66C103}">
      <dgm:prSet custT="1"/>
      <dgm:spPr/>
      <dgm:t>
        <a:bodyPr/>
        <a:lstStyle/>
        <a:p>
          <a:pPr rtl="0"/>
          <a:r>
            <a:rPr lang="en-IN" sz="1150" dirty="0" smtClean="0"/>
            <a:t>During test design, the test conditions are elaborated into high-level test cases, sets of high-level test cases, and other </a:t>
          </a:r>
          <a:r>
            <a:rPr lang="en-IN" sz="1150" dirty="0" err="1" smtClean="0"/>
            <a:t>testware</a:t>
          </a:r>
          <a:r>
            <a:rPr lang="en-IN" sz="1150" dirty="0" smtClean="0"/>
            <a:t>. So, test analysis answers the question “what to test?” while test design answers the question “how to test?”. Test design includes the following major activities:</a:t>
          </a:r>
          <a:endParaRPr lang="en-US" sz="1150" dirty="0"/>
        </a:p>
      </dgm:t>
    </dgm:pt>
    <dgm:pt modelId="{180A08B0-FB80-4F90-AE71-988C01AD89E4}" type="parTrans" cxnId="{81082CE2-BAED-434B-8210-8F307F3F77F5}">
      <dgm:prSet/>
      <dgm:spPr/>
      <dgm:t>
        <a:bodyPr/>
        <a:lstStyle/>
        <a:p>
          <a:endParaRPr lang="en-US"/>
        </a:p>
      </dgm:t>
    </dgm:pt>
    <dgm:pt modelId="{7FBB7A64-0510-483F-AE08-F532DF19C926}" type="sibTrans" cxnId="{81082CE2-BAED-434B-8210-8F307F3F77F5}">
      <dgm:prSet/>
      <dgm:spPr/>
      <dgm:t>
        <a:bodyPr/>
        <a:lstStyle/>
        <a:p>
          <a:endParaRPr lang="en-US"/>
        </a:p>
      </dgm:t>
    </dgm:pt>
    <dgm:pt modelId="{22FCC59A-8954-4CFB-96A4-8AFA9553A235}">
      <dgm:prSet custT="1"/>
      <dgm:spPr/>
      <dgm:t>
        <a:bodyPr/>
        <a:lstStyle/>
        <a:p>
          <a:pPr rtl="0">
            <a:lnSpc>
              <a:spcPct val="100000"/>
            </a:lnSpc>
          </a:pPr>
          <a:r>
            <a:rPr lang="en-US" sz="1500" dirty="0" smtClean="0"/>
            <a:t>Test implementation</a:t>
          </a:r>
          <a:endParaRPr lang="en-IN" sz="1500" dirty="0"/>
        </a:p>
      </dgm:t>
    </dgm:pt>
    <dgm:pt modelId="{F10475A0-63BE-4738-A516-E619BD6F314B}" type="parTrans" cxnId="{4369605C-D6D8-4B69-AEBA-3432E8FB11AD}">
      <dgm:prSet/>
      <dgm:spPr/>
      <dgm:t>
        <a:bodyPr/>
        <a:lstStyle/>
        <a:p>
          <a:endParaRPr lang="en-US"/>
        </a:p>
      </dgm:t>
    </dgm:pt>
    <dgm:pt modelId="{E7513F34-F414-4451-AF63-6EFD9026140D}" type="sibTrans" cxnId="{4369605C-D6D8-4B69-AEBA-3432E8FB11AD}">
      <dgm:prSet/>
      <dgm:spPr/>
      <dgm:t>
        <a:bodyPr/>
        <a:lstStyle/>
        <a:p>
          <a:endParaRPr lang="en-US"/>
        </a:p>
      </dgm:t>
    </dgm:pt>
    <dgm:pt modelId="{AF4CC5FB-CA63-4443-B0DE-63E53A50B06D}">
      <dgm:prSet custT="1"/>
      <dgm:spPr/>
      <dgm:t>
        <a:bodyPr/>
        <a:lstStyle/>
        <a:p>
          <a:pPr rtl="0"/>
          <a:r>
            <a:rPr lang="en-IN" sz="1150" dirty="0" smtClean="0"/>
            <a:t>During test implementation, the </a:t>
          </a:r>
          <a:r>
            <a:rPr lang="en-IN" sz="1150" dirty="0" err="1" smtClean="0"/>
            <a:t>testware</a:t>
          </a:r>
          <a:r>
            <a:rPr lang="en-IN" sz="1150" dirty="0" smtClean="0"/>
            <a:t> necessary for test execution is created and/or completed, including sequencing the test cases into test procedures. So, test design answers the question “how to test?” while test implementation answers the question “do we now have everything in place to run the </a:t>
          </a:r>
          <a:r>
            <a:rPr lang="en-US" sz="1150" dirty="0" smtClean="0"/>
            <a:t>tests?”. </a:t>
          </a:r>
          <a:r>
            <a:rPr lang="en-IN" sz="1150" dirty="0" smtClean="0"/>
            <a:t>Test implementation includes the following major activities:</a:t>
          </a:r>
          <a:endParaRPr lang="en-IN" sz="1150" dirty="0"/>
        </a:p>
      </dgm:t>
    </dgm:pt>
    <dgm:pt modelId="{A9209F7B-5C84-47BF-AC9F-5BECF8468997}" type="parTrans" cxnId="{A5713F72-1E67-45DA-B646-8FB4B194EC8C}">
      <dgm:prSet/>
      <dgm:spPr/>
      <dgm:t>
        <a:bodyPr/>
        <a:lstStyle/>
        <a:p>
          <a:endParaRPr lang="en-US"/>
        </a:p>
      </dgm:t>
    </dgm:pt>
    <dgm:pt modelId="{CFCD2A17-04AD-4BA6-918C-3CE71DA23CCE}" type="sibTrans" cxnId="{A5713F72-1E67-45DA-B646-8FB4B194EC8C}">
      <dgm:prSet/>
      <dgm:spPr/>
      <dgm:t>
        <a:bodyPr/>
        <a:lstStyle/>
        <a:p>
          <a:endParaRPr lang="en-US"/>
        </a:p>
      </dgm:t>
    </dgm:pt>
    <dgm:pt modelId="{2EC39821-9593-44DC-BF2E-C44246FE4B19}">
      <dgm:prSet custT="1"/>
      <dgm:spPr/>
      <dgm:t>
        <a:bodyPr/>
        <a:lstStyle/>
        <a:p>
          <a:r>
            <a:rPr lang="en-IN" sz="1150" dirty="0" smtClean="0"/>
            <a:t>Designing and prioritizing test cases and sets of test cases</a:t>
          </a:r>
          <a:endParaRPr lang="en-US" sz="1150" dirty="0"/>
        </a:p>
      </dgm:t>
    </dgm:pt>
    <dgm:pt modelId="{E9812EF3-0AC6-4594-8456-0C2320BB698E}" type="parTrans" cxnId="{FB0066A4-1640-4CB3-A438-5B6EF15019F9}">
      <dgm:prSet/>
      <dgm:spPr/>
      <dgm:t>
        <a:bodyPr/>
        <a:lstStyle/>
        <a:p>
          <a:endParaRPr lang="en-US"/>
        </a:p>
      </dgm:t>
    </dgm:pt>
    <dgm:pt modelId="{6B5C611B-BD5A-4104-9F96-997AF87C03F6}" type="sibTrans" cxnId="{FB0066A4-1640-4CB3-A438-5B6EF15019F9}">
      <dgm:prSet/>
      <dgm:spPr/>
      <dgm:t>
        <a:bodyPr/>
        <a:lstStyle/>
        <a:p>
          <a:endParaRPr lang="en-US"/>
        </a:p>
      </dgm:t>
    </dgm:pt>
    <dgm:pt modelId="{1B6373EE-9362-4038-8485-3725BA7E275C}">
      <dgm:prSet custT="1"/>
      <dgm:spPr/>
      <dgm:t>
        <a:bodyPr/>
        <a:lstStyle/>
        <a:p>
          <a:r>
            <a:rPr lang="en-IN" sz="1150" dirty="0" smtClean="0"/>
            <a:t>Identifying necessary test data to support test conditions and test cases</a:t>
          </a:r>
          <a:endParaRPr lang="en-US" sz="1150" dirty="0"/>
        </a:p>
      </dgm:t>
    </dgm:pt>
    <dgm:pt modelId="{8058D41D-028B-4E12-B47C-CBEBF10EB804}" type="parTrans" cxnId="{0A761DB1-6554-422B-8C34-35B32013EBAC}">
      <dgm:prSet/>
      <dgm:spPr/>
      <dgm:t>
        <a:bodyPr/>
        <a:lstStyle/>
        <a:p>
          <a:endParaRPr lang="en-US"/>
        </a:p>
      </dgm:t>
    </dgm:pt>
    <dgm:pt modelId="{FCAD74D2-C9A9-4987-BE9F-4F83ECDCE3A8}" type="sibTrans" cxnId="{0A761DB1-6554-422B-8C34-35B32013EBAC}">
      <dgm:prSet/>
      <dgm:spPr/>
      <dgm:t>
        <a:bodyPr/>
        <a:lstStyle/>
        <a:p>
          <a:endParaRPr lang="en-US"/>
        </a:p>
      </dgm:t>
    </dgm:pt>
    <dgm:pt modelId="{2515CD2A-41C9-4C35-A1A8-5A24DF7F54CD}">
      <dgm:prSet custT="1"/>
      <dgm:spPr/>
      <dgm:t>
        <a:bodyPr/>
        <a:lstStyle/>
        <a:p>
          <a:r>
            <a:rPr lang="en-IN" sz="1150" dirty="0" smtClean="0"/>
            <a:t>Designing the test environment and identifying any required infrastructure and tools</a:t>
          </a:r>
          <a:endParaRPr lang="en-US" sz="1150" dirty="0"/>
        </a:p>
      </dgm:t>
    </dgm:pt>
    <dgm:pt modelId="{8266E53A-F74A-4B3A-9D57-45125ADDC588}" type="parTrans" cxnId="{F8012654-ED2B-48B9-9730-FD42EE2A7FFF}">
      <dgm:prSet/>
      <dgm:spPr/>
      <dgm:t>
        <a:bodyPr/>
        <a:lstStyle/>
        <a:p>
          <a:endParaRPr lang="en-US"/>
        </a:p>
      </dgm:t>
    </dgm:pt>
    <dgm:pt modelId="{7373E416-F204-4911-B023-FD6C19D4C718}" type="sibTrans" cxnId="{F8012654-ED2B-48B9-9730-FD42EE2A7FFF}">
      <dgm:prSet/>
      <dgm:spPr/>
      <dgm:t>
        <a:bodyPr/>
        <a:lstStyle/>
        <a:p>
          <a:endParaRPr lang="en-US"/>
        </a:p>
      </dgm:t>
    </dgm:pt>
    <dgm:pt modelId="{4C868565-B031-4177-984E-569E0FF7A046}">
      <dgm:prSet custT="1"/>
      <dgm:spPr/>
      <dgm:t>
        <a:bodyPr/>
        <a:lstStyle/>
        <a:p>
          <a:r>
            <a:rPr lang="en-IN" sz="1150" dirty="0" smtClean="0"/>
            <a:t>Capturing bi-directional traceability between the test basis, test conditions, and test cases</a:t>
          </a:r>
          <a:endParaRPr lang="en-US" sz="1150" dirty="0"/>
        </a:p>
      </dgm:t>
    </dgm:pt>
    <dgm:pt modelId="{44425775-F867-437D-9B22-E9767A47DB7A}" type="parTrans" cxnId="{10E70501-2F58-4010-A4AC-6719BA96D9DA}">
      <dgm:prSet/>
      <dgm:spPr/>
      <dgm:t>
        <a:bodyPr/>
        <a:lstStyle/>
        <a:p>
          <a:endParaRPr lang="en-US"/>
        </a:p>
      </dgm:t>
    </dgm:pt>
    <dgm:pt modelId="{703ED672-3B5E-46DF-AA22-F27F6CB93D03}" type="sibTrans" cxnId="{10E70501-2F58-4010-A4AC-6719BA96D9DA}">
      <dgm:prSet/>
      <dgm:spPr/>
      <dgm:t>
        <a:bodyPr/>
        <a:lstStyle/>
        <a:p>
          <a:endParaRPr lang="en-US"/>
        </a:p>
      </dgm:t>
    </dgm:pt>
    <dgm:pt modelId="{45C2BADA-5A8E-44D1-B525-DD830CAA60D2}">
      <dgm:prSet custT="1"/>
      <dgm:spPr/>
      <dgm:t>
        <a:bodyPr/>
        <a:lstStyle/>
        <a:p>
          <a:r>
            <a:rPr lang="en-IN" sz="1150" dirty="0" smtClean="0"/>
            <a:t> Developing and prioritizing test procedures, and, potentially, creating automated test scripts</a:t>
          </a:r>
          <a:endParaRPr lang="en-US" sz="1150" dirty="0" smtClean="0"/>
        </a:p>
      </dgm:t>
    </dgm:pt>
    <dgm:pt modelId="{EA6737EF-5C20-43B0-99C9-44B8E37E4F66}" type="parTrans" cxnId="{EF080715-8952-415D-B21D-9DF7B5703EE8}">
      <dgm:prSet/>
      <dgm:spPr/>
      <dgm:t>
        <a:bodyPr/>
        <a:lstStyle/>
        <a:p>
          <a:endParaRPr lang="en-US"/>
        </a:p>
      </dgm:t>
    </dgm:pt>
    <dgm:pt modelId="{8571D7AB-4839-48D4-B51F-BC3A30CF01F0}" type="sibTrans" cxnId="{EF080715-8952-415D-B21D-9DF7B5703EE8}">
      <dgm:prSet/>
      <dgm:spPr/>
      <dgm:t>
        <a:bodyPr/>
        <a:lstStyle/>
        <a:p>
          <a:endParaRPr lang="en-US"/>
        </a:p>
      </dgm:t>
    </dgm:pt>
    <dgm:pt modelId="{FD51FD8C-6CF7-49D0-8D8C-D2BBE64B8A84}">
      <dgm:prSet custT="1"/>
      <dgm:spPr/>
      <dgm:t>
        <a:bodyPr/>
        <a:lstStyle/>
        <a:p>
          <a:r>
            <a:rPr lang="en-IN" sz="1150" dirty="0" smtClean="0"/>
            <a:t> Creating test suites from the test procedures and (if any) automated test scripts</a:t>
          </a:r>
          <a:endParaRPr lang="en-US" sz="1150" dirty="0" smtClean="0"/>
        </a:p>
      </dgm:t>
    </dgm:pt>
    <dgm:pt modelId="{F2AA6103-26AD-4112-9CA9-5E349DF374D2}" type="parTrans" cxnId="{FC1E7483-2467-4844-BE68-BC822DDC95E1}">
      <dgm:prSet/>
      <dgm:spPr/>
      <dgm:t>
        <a:bodyPr/>
        <a:lstStyle/>
        <a:p>
          <a:endParaRPr lang="en-US"/>
        </a:p>
      </dgm:t>
    </dgm:pt>
    <dgm:pt modelId="{CB25679D-CDB5-4C58-B0AB-FB3BEBD4F6FC}" type="sibTrans" cxnId="{FC1E7483-2467-4844-BE68-BC822DDC95E1}">
      <dgm:prSet/>
      <dgm:spPr/>
      <dgm:t>
        <a:bodyPr/>
        <a:lstStyle/>
        <a:p>
          <a:endParaRPr lang="en-US"/>
        </a:p>
      </dgm:t>
    </dgm:pt>
    <dgm:pt modelId="{6E250517-988A-4E09-BE88-F721CC2A8D81}">
      <dgm:prSet custT="1"/>
      <dgm:spPr/>
      <dgm:t>
        <a:bodyPr/>
        <a:lstStyle/>
        <a:p>
          <a:r>
            <a:rPr lang="en-IN" sz="1150" dirty="0" smtClean="0"/>
            <a:t> Arranging the test suites within a test execution schedule in a way that results in efficient test </a:t>
          </a:r>
          <a:r>
            <a:rPr lang="en-US" sz="1150" dirty="0" smtClean="0"/>
            <a:t>execution</a:t>
          </a:r>
        </a:p>
      </dgm:t>
    </dgm:pt>
    <dgm:pt modelId="{0E0D09EC-568A-47B0-B2AF-495A14337F02}" type="parTrans" cxnId="{CA34507A-5A0E-43EA-8158-775A2AB25689}">
      <dgm:prSet/>
      <dgm:spPr/>
      <dgm:t>
        <a:bodyPr/>
        <a:lstStyle/>
        <a:p>
          <a:endParaRPr lang="en-US"/>
        </a:p>
      </dgm:t>
    </dgm:pt>
    <dgm:pt modelId="{0EB65AA5-5AB7-4AAB-8272-DD1C6C23CF50}" type="sibTrans" cxnId="{CA34507A-5A0E-43EA-8158-775A2AB25689}">
      <dgm:prSet/>
      <dgm:spPr/>
      <dgm:t>
        <a:bodyPr/>
        <a:lstStyle/>
        <a:p>
          <a:endParaRPr lang="en-US"/>
        </a:p>
      </dgm:t>
    </dgm:pt>
    <dgm:pt modelId="{CBD554C5-5028-4F94-AB46-71188771765E}">
      <dgm:prSet custT="1"/>
      <dgm:spPr/>
      <dgm:t>
        <a:bodyPr/>
        <a:lstStyle/>
        <a:p>
          <a:r>
            <a:rPr lang="en-IN" sz="1150" dirty="0" smtClean="0"/>
            <a:t> Preparing test data and ensuring it is properly loaded in the test environment</a:t>
          </a:r>
          <a:endParaRPr lang="en-US" sz="1150" dirty="0" smtClean="0"/>
        </a:p>
      </dgm:t>
    </dgm:pt>
    <dgm:pt modelId="{197080A5-91E6-4C34-B0D5-2C85FAC73F7E}" type="parTrans" cxnId="{4BCAB8DA-10E9-487D-A353-FB42030BDB80}">
      <dgm:prSet/>
      <dgm:spPr/>
      <dgm:t>
        <a:bodyPr/>
        <a:lstStyle/>
        <a:p>
          <a:endParaRPr lang="en-US"/>
        </a:p>
      </dgm:t>
    </dgm:pt>
    <dgm:pt modelId="{61FE0371-2F7A-46B8-8888-B329F52CD5DC}" type="sibTrans" cxnId="{4BCAB8DA-10E9-487D-A353-FB42030BDB80}">
      <dgm:prSet/>
      <dgm:spPr/>
      <dgm:t>
        <a:bodyPr/>
        <a:lstStyle/>
        <a:p>
          <a:endParaRPr lang="en-US"/>
        </a:p>
      </dgm:t>
    </dgm:pt>
    <dgm:pt modelId="{8F24351A-CD5F-40A2-A502-4DDE3AD263FB}">
      <dgm:prSet custT="1"/>
      <dgm:spPr/>
      <dgm:t>
        <a:bodyPr/>
        <a:lstStyle/>
        <a:p>
          <a:r>
            <a:rPr lang="en-IN" sz="1150" dirty="0" smtClean="0"/>
            <a:t> Verifying and updating bi-directional traceability between the test basis, test conditions, test cases, test procedures, and test suites</a:t>
          </a:r>
          <a:endParaRPr lang="en-US" sz="1150" dirty="0" smtClean="0"/>
        </a:p>
      </dgm:t>
    </dgm:pt>
    <dgm:pt modelId="{C20B1E2D-8065-44DF-AEB4-0563C08EA7A3}" type="parTrans" cxnId="{09A60406-C05E-45AB-92B0-C6DA60001114}">
      <dgm:prSet/>
      <dgm:spPr/>
      <dgm:t>
        <a:bodyPr/>
        <a:lstStyle/>
        <a:p>
          <a:endParaRPr lang="en-US"/>
        </a:p>
      </dgm:t>
    </dgm:pt>
    <dgm:pt modelId="{9FDA75E4-FD97-4257-B977-843F123511E0}" type="sibTrans" cxnId="{09A60406-C05E-45AB-92B0-C6DA60001114}">
      <dgm:prSet/>
      <dgm:spPr/>
      <dgm:t>
        <a:bodyPr/>
        <a:lstStyle/>
        <a:p>
          <a:endParaRPr lang="en-US"/>
        </a:p>
      </dgm:t>
    </dgm:pt>
    <dgm:pt modelId="{78FCAD3C-9941-4A10-887E-F437C9773D5A}">
      <dgm:prSet custT="1"/>
      <dgm:spPr/>
      <dgm:t>
        <a:bodyPr/>
        <a:lstStyle/>
        <a:p>
          <a:r>
            <a:rPr lang="en-IN" sz="1150" dirty="0" smtClean="0"/>
            <a:t> Building the test environment (including, potentially, test harnesses, service virtualization, simulators, and other infrastructure items) and verifying that everything needed has been set up </a:t>
          </a:r>
          <a:r>
            <a:rPr lang="en-US" sz="1150" dirty="0" smtClean="0"/>
            <a:t>correctly</a:t>
          </a:r>
        </a:p>
      </dgm:t>
    </dgm:pt>
    <dgm:pt modelId="{7AAC17FD-841E-4B21-BE47-2E6E77EAA1D9}" type="parTrans" cxnId="{4357271E-9CD3-4B08-BD65-68057252DC0E}">
      <dgm:prSet/>
      <dgm:spPr/>
      <dgm:t>
        <a:bodyPr/>
        <a:lstStyle/>
        <a:p>
          <a:endParaRPr lang="en-US"/>
        </a:p>
      </dgm:t>
    </dgm:pt>
    <dgm:pt modelId="{3D6E3E4A-B193-4055-B2D3-2F66C1E87CFA}" type="sibTrans" cxnId="{4357271E-9CD3-4B08-BD65-68057252DC0E}">
      <dgm:prSet/>
      <dgm:spPr/>
      <dgm:t>
        <a:bodyPr/>
        <a:lstStyle/>
        <a:p>
          <a:endParaRPr lang="en-US"/>
        </a:p>
      </dgm:t>
    </dgm:pt>
    <dgm:pt modelId="{268650B1-83FF-419B-9FDD-947CFFC64A59}">
      <dgm:prSet custT="1"/>
      <dgm:spPr/>
      <dgm:t>
        <a:bodyPr/>
        <a:lstStyle/>
        <a:p>
          <a:pPr rtl="0"/>
          <a:r>
            <a:rPr lang="en-US" sz="1500" dirty="0" smtClean="0"/>
            <a:t>Test execution</a:t>
          </a:r>
        </a:p>
      </dgm:t>
    </dgm:pt>
    <dgm:pt modelId="{055E0A16-D92E-498F-823E-3EDC5BB70086}" type="parTrans" cxnId="{1973D73C-1103-4905-8E0E-9008A9C19958}">
      <dgm:prSet/>
      <dgm:spPr/>
      <dgm:t>
        <a:bodyPr/>
        <a:lstStyle/>
        <a:p>
          <a:endParaRPr lang="en-US"/>
        </a:p>
      </dgm:t>
    </dgm:pt>
    <dgm:pt modelId="{2405DDEB-EDEB-42A6-ACC1-77FFE6E5007A}" type="sibTrans" cxnId="{1973D73C-1103-4905-8E0E-9008A9C19958}">
      <dgm:prSet/>
      <dgm:spPr/>
      <dgm:t>
        <a:bodyPr/>
        <a:lstStyle/>
        <a:p>
          <a:endParaRPr lang="en-US"/>
        </a:p>
      </dgm:t>
    </dgm:pt>
    <dgm:pt modelId="{219C51E0-98BF-477A-8804-15F5D878CC4F}">
      <dgm:prSet custT="1"/>
      <dgm:spPr/>
      <dgm:t>
        <a:bodyPr/>
        <a:lstStyle/>
        <a:p>
          <a:r>
            <a:rPr lang="en-IN" sz="1150" dirty="0" smtClean="0"/>
            <a:t>During test execution, test suites are run in accordance with the test execution schedule. Test execution includes the following major activities:</a:t>
          </a:r>
          <a:endParaRPr lang="en-US" sz="1150" dirty="0" smtClean="0"/>
        </a:p>
      </dgm:t>
    </dgm:pt>
    <dgm:pt modelId="{44CFCC34-0666-43F8-AB21-E26BF7E3970C}" type="parTrans" cxnId="{ABB55550-9064-4154-B95E-D7ED25791E27}">
      <dgm:prSet/>
      <dgm:spPr/>
      <dgm:t>
        <a:bodyPr/>
        <a:lstStyle/>
        <a:p>
          <a:endParaRPr lang="en-US"/>
        </a:p>
      </dgm:t>
    </dgm:pt>
    <dgm:pt modelId="{74B79E3C-C613-4B92-BD95-782F6AC0A4F0}" type="sibTrans" cxnId="{ABB55550-9064-4154-B95E-D7ED25791E27}">
      <dgm:prSet/>
      <dgm:spPr/>
      <dgm:t>
        <a:bodyPr/>
        <a:lstStyle/>
        <a:p>
          <a:endParaRPr lang="en-US"/>
        </a:p>
      </dgm:t>
    </dgm:pt>
    <dgm:pt modelId="{023B488D-FE2D-43A9-A024-F37BDBADA9F2}">
      <dgm:prSet custT="1"/>
      <dgm:spPr/>
      <dgm:t>
        <a:bodyPr/>
        <a:lstStyle/>
        <a:p>
          <a:r>
            <a:rPr lang="en-IN" sz="1150" dirty="0" smtClean="0"/>
            <a:t> Recording the IDs and versions of the test item(s) or test object, test tool(s), and testware</a:t>
          </a:r>
          <a:endParaRPr lang="en-US" sz="1150" dirty="0" smtClean="0"/>
        </a:p>
      </dgm:t>
    </dgm:pt>
    <dgm:pt modelId="{FC50E70F-616C-4754-AD02-7788ED6FC0FF}" type="parTrans" cxnId="{58D9256D-9641-4864-A0CA-27FDDA3050BF}">
      <dgm:prSet/>
      <dgm:spPr/>
      <dgm:t>
        <a:bodyPr/>
        <a:lstStyle/>
        <a:p>
          <a:endParaRPr lang="en-US"/>
        </a:p>
      </dgm:t>
    </dgm:pt>
    <dgm:pt modelId="{E35C3DF0-7318-4A7F-94CB-E3733C9900F1}" type="sibTrans" cxnId="{58D9256D-9641-4864-A0CA-27FDDA3050BF}">
      <dgm:prSet/>
      <dgm:spPr/>
      <dgm:t>
        <a:bodyPr/>
        <a:lstStyle/>
        <a:p>
          <a:endParaRPr lang="en-US"/>
        </a:p>
      </dgm:t>
    </dgm:pt>
    <dgm:pt modelId="{2D39AACA-87F0-4FB9-A701-1310668D24B4}">
      <dgm:prSet custT="1"/>
      <dgm:spPr/>
      <dgm:t>
        <a:bodyPr/>
        <a:lstStyle/>
        <a:p>
          <a:r>
            <a:rPr lang="en-IN" sz="1150" dirty="0" smtClean="0"/>
            <a:t> Executing tests either manually or by using test execution tools</a:t>
          </a:r>
          <a:endParaRPr lang="en-US" sz="1150" dirty="0" smtClean="0"/>
        </a:p>
      </dgm:t>
    </dgm:pt>
    <dgm:pt modelId="{9819FB3E-79DE-423C-8500-6D0942B6E25A}" type="parTrans" cxnId="{48303652-7F42-43C1-BDD8-CC42CBA00317}">
      <dgm:prSet/>
      <dgm:spPr/>
      <dgm:t>
        <a:bodyPr/>
        <a:lstStyle/>
        <a:p>
          <a:endParaRPr lang="en-US"/>
        </a:p>
      </dgm:t>
    </dgm:pt>
    <dgm:pt modelId="{EFF0ACFD-A312-42D0-BDCB-8DEFEEAE5619}" type="sibTrans" cxnId="{48303652-7F42-43C1-BDD8-CC42CBA00317}">
      <dgm:prSet/>
      <dgm:spPr/>
      <dgm:t>
        <a:bodyPr/>
        <a:lstStyle/>
        <a:p>
          <a:endParaRPr lang="en-US"/>
        </a:p>
      </dgm:t>
    </dgm:pt>
    <dgm:pt modelId="{217C8FCE-1A05-46D9-BC0A-2B24A8207E07}">
      <dgm:prSet custT="1"/>
      <dgm:spPr/>
      <dgm:t>
        <a:bodyPr/>
        <a:lstStyle/>
        <a:p>
          <a:r>
            <a:rPr lang="en-IN" sz="1150" dirty="0" smtClean="0"/>
            <a:t> Comparing actual results with expected results</a:t>
          </a:r>
          <a:endParaRPr lang="en-US" sz="1150" dirty="0" smtClean="0"/>
        </a:p>
      </dgm:t>
    </dgm:pt>
    <dgm:pt modelId="{254FD2C1-8F81-445D-93C1-A2897BD5BAF0}" type="parTrans" cxnId="{387C45C9-7802-4A58-BDFD-80E04784D0E6}">
      <dgm:prSet/>
      <dgm:spPr/>
      <dgm:t>
        <a:bodyPr/>
        <a:lstStyle/>
        <a:p>
          <a:endParaRPr lang="en-US"/>
        </a:p>
      </dgm:t>
    </dgm:pt>
    <dgm:pt modelId="{937D8AF2-4C31-4B1B-A412-D3A008BD54C9}" type="sibTrans" cxnId="{387C45C9-7802-4A58-BDFD-80E04784D0E6}">
      <dgm:prSet/>
      <dgm:spPr/>
      <dgm:t>
        <a:bodyPr/>
        <a:lstStyle/>
        <a:p>
          <a:endParaRPr lang="en-US"/>
        </a:p>
      </dgm:t>
    </dgm:pt>
    <dgm:pt modelId="{7A7C46BE-4EE5-464F-94A0-5478C46A1BE0}">
      <dgm:prSet custT="1"/>
      <dgm:spPr/>
      <dgm:t>
        <a:bodyPr/>
        <a:lstStyle/>
        <a:p>
          <a:r>
            <a:rPr lang="en-IN" sz="1150" dirty="0" smtClean="0"/>
            <a:t> Analyzing anomalies to establish their likely causes (e.g., failures may occur due to defects in the code, but false positives also may occur</a:t>
          </a:r>
          <a:endParaRPr lang="en-US" sz="1150" dirty="0" smtClean="0"/>
        </a:p>
      </dgm:t>
    </dgm:pt>
    <dgm:pt modelId="{4CA94B0C-DDC2-4F2D-8DF4-2839E5BCAB49}" type="parTrans" cxnId="{1B92DA5A-8C5E-49D9-B7AB-25EA7D56DB19}">
      <dgm:prSet/>
      <dgm:spPr/>
      <dgm:t>
        <a:bodyPr/>
        <a:lstStyle/>
        <a:p>
          <a:endParaRPr lang="en-US"/>
        </a:p>
      </dgm:t>
    </dgm:pt>
    <dgm:pt modelId="{D319623E-EB2C-4B04-857C-D723E2CB1FDA}" type="sibTrans" cxnId="{1B92DA5A-8C5E-49D9-B7AB-25EA7D56DB19}">
      <dgm:prSet/>
      <dgm:spPr/>
      <dgm:t>
        <a:bodyPr/>
        <a:lstStyle/>
        <a:p>
          <a:endParaRPr lang="en-US"/>
        </a:p>
      </dgm:t>
    </dgm:pt>
    <dgm:pt modelId="{2E92B09E-F5DB-4FC4-ADAA-2E3D010F34B6}">
      <dgm:prSet custT="1"/>
      <dgm:spPr/>
      <dgm:t>
        <a:bodyPr/>
        <a:lstStyle/>
        <a:p>
          <a:r>
            <a:rPr lang="en-IN" sz="1150" dirty="0" smtClean="0"/>
            <a:t> Reporting defects based on the failures observed (see section 5.6)</a:t>
          </a:r>
          <a:endParaRPr lang="en-US" sz="1150" dirty="0" smtClean="0"/>
        </a:p>
      </dgm:t>
    </dgm:pt>
    <dgm:pt modelId="{EE89AE80-7058-4B64-B3FD-1CC6549741BD}" type="parTrans" cxnId="{60705F9F-1EA9-4D1B-B906-BE137D1846CD}">
      <dgm:prSet/>
      <dgm:spPr/>
      <dgm:t>
        <a:bodyPr/>
        <a:lstStyle/>
        <a:p>
          <a:endParaRPr lang="en-US"/>
        </a:p>
      </dgm:t>
    </dgm:pt>
    <dgm:pt modelId="{786222A7-16FC-4F98-9275-B4BC0AB286B9}" type="sibTrans" cxnId="{60705F9F-1EA9-4D1B-B906-BE137D1846CD}">
      <dgm:prSet/>
      <dgm:spPr/>
      <dgm:t>
        <a:bodyPr/>
        <a:lstStyle/>
        <a:p>
          <a:endParaRPr lang="en-US"/>
        </a:p>
      </dgm:t>
    </dgm:pt>
    <dgm:pt modelId="{6CA6D7FE-2AB4-4D25-9381-4420EC49F01D}">
      <dgm:prSet custT="1"/>
      <dgm:spPr/>
      <dgm:t>
        <a:bodyPr/>
        <a:lstStyle/>
        <a:p>
          <a:r>
            <a:rPr lang="en-IN" sz="1150" dirty="0" smtClean="0"/>
            <a:t> Logging the outcome of test execution (e.g., pass, fail, blocked)</a:t>
          </a:r>
          <a:endParaRPr lang="en-US" sz="1150" dirty="0" smtClean="0"/>
        </a:p>
      </dgm:t>
    </dgm:pt>
    <dgm:pt modelId="{EAFDCD4C-4A92-49F3-89DF-6760A04D98E9}" type="parTrans" cxnId="{3F4360D2-0936-46EA-A893-C92AE927DE3D}">
      <dgm:prSet/>
      <dgm:spPr/>
      <dgm:t>
        <a:bodyPr/>
        <a:lstStyle/>
        <a:p>
          <a:endParaRPr lang="en-US"/>
        </a:p>
      </dgm:t>
    </dgm:pt>
    <dgm:pt modelId="{1F5BBAE8-A90B-4F21-83DA-36EE85511FD8}" type="sibTrans" cxnId="{3F4360D2-0936-46EA-A893-C92AE927DE3D}">
      <dgm:prSet/>
      <dgm:spPr/>
      <dgm:t>
        <a:bodyPr/>
        <a:lstStyle/>
        <a:p>
          <a:endParaRPr lang="en-US"/>
        </a:p>
      </dgm:t>
    </dgm:pt>
    <dgm:pt modelId="{79500C4C-D0C9-44A2-B880-84F47DF6154C}">
      <dgm:prSet custT="1"/>
      <dgm:spPr/>
      <dgm:t>
        <a:bodyPr/>
        <a:lstStyle/>
        <a:p>
          <a:r>
            <a:rPr lang="en-IN" sz="1150" dirty="0" smtClean="0"/>
            <a:t> Repeating test activities either as a result of action taken for an anomaly, or as part of the planned testing (e.g., execution of a corrected test, confirmation testing, and/or regression </a:t>
          </a:r>
          <a:r>
            <a:rPr lang="en-US" sz="1150" dirty="0" smtClean="0"/>
            <a:t>testing)</a:t>
          </a:r>
        </a:p>
      </dgm:t>
    </dgm:pt>
    <dgm:pt modelId="{3A4F17DB-52DA-480E-90E7-77DDC68D1B09}" type="parTrans" cxnId="{E933B42F-9A90-4088-A865-EEFE71F05AD7}">
      <dgm:prSet/>
      <dgm:spPr/>
      <dgm:t>
        <a:bodyPr/>
        <a:lstStyle/>
        <a:p>
          <a:endParaRPr lang="en-US"/>
        </a:p>
      </dgm:t>
    </dgm:pt>
    <dgm:pt modelId="{82E08654-C7B7-4C32-A47E-A2C7D15028AA}" type="sibTrans" cxnId="{E933B42F-9A90-4088-A865-EEFE71F05AD7}">
      <dgm:prSet/>
      <dgm:spPr/>
      <dgm:t>
        <a:bodyPr/>
        <a:lstStyle/>
        <a:p>
          <a:endParaRPr lang="en-US"/>
        </a:p>
      </dgm:t>
    </dgm:pt>
    <dgm:pt modelId="{3D8CB124-BACA-4055-AF63-305D34DAB288}">
      <dgm:prSet custT="1"/>
      <dgm:spPr/>
      <dgm:t>
        <a:bodyPr/>
        <a:lstStyle/>
        <a:p>
          <a:r>
            <a:rPr lang="en-IN" sz="1150" dirty="0" smtClean="0"/>
            <a:t> Verifying and updating bi-directional traceability between the test basis, test conditions, test cases, test procedures, and test results.</a:t>
          </a:r>
          <a:endParaRPr lang="en-US" sz="1150" dirty="0" smtClean="0"/>
        </a:p>
      </dgm:t>
    </dgm:pt>
    <dgm:pt modelId="{3DC2FC2F-DFF9-40E5-A733-F0B15FCD42F7}" type="parTrans" cxnId="{7CF27BD0-DA05-46D1-BE6B-8FB1D0680215}">
      <dgm:prSet/>
      <dgm:spPr/>
      <dgm:t>
        <a:bodyPr/>
        <a:lstStyle/>
        <a:p>
          <a:endParaRPr lang="en-US"/>
        </a:p>
      </dgm:t>
    </dgm:pt>
    <dgm:pt modelId="{B1A11CF5-42EA-4393-8E1E-7120A2679BAF}" type="sibTrans" cxnId="{7CF27BD0-DA05-46D1-BE6B-8FB1D0680215}">
      <dgm:prSet/>
      <dgm:spPr/>
      <dgm:t>
        <a:bodyPr/>
        <a:lstStyle/>
        <a:p>
          <a:endParaRPr lang="en-US"/>
        </a:p>
      </dgm:t>
    </dgm:pt>
    <dgm:pt modelId="{46B42582-40C2-4C35-847D-B32C6879DBAB}" type="pres">
      <dgm:prSet presAssocID="{63189FD3-8CAC-400E-9A4B-3A12CEDB9B99}" presName="linear" presStyleCnt="0">
        <dgm:presLayoutVars>
          <dgm:animLvl val="lvl"/>
          <dgm:resizeHandles val="exact"/>
        </dgm:presLayoutVars>
      </dgm:prSet>
      <dgm:spPr/>
      <dgm:t>
        <a:bodyPr/>
        <a:lstStyle/>
        <a:p>
          <a:endParaRPr lang="en-US"/>
        </a:p>
      </dgm:t>
    </dgm:pt>
    <dgm:pt modelId="{A23E2C2E-C8BA-4225-8FFA-D6F210F0460F}" type="pres">
      <dgm:prSet presAssocID="{78FF71EC-FDE8-466A-ABD7-3C33FB4E83D8}" presName="parentText" presStyleLbl="node1" presStyleIdx="0" presStyleCnt="3" custScaleY="31866">
        <dgm:presLayoutVars>
          <dgm:chMax val="0"/>
          <dgm:bulletEnabled val="1"/>
        </dgm:presLayoutVars>
      </dgm:prSet>
      <dgm:spPr/>
      <dgm:t>
        <a:bodyPr/>
        <a:lstStyle/>
        <a:p>
          <a:endParaRPr lang="en-US"/>
        </a:p>
      </dgm:t>
    </dgm:pt>
    <dgm:pt modelId="{58CABB7F-8C31-4E0B-8E9E-9ADB8EE9193E}" type="pres">
      <dgm:prSet presAssocID="{78FF71EC-FDE8-466A-ABD7-3C33FB4E83D8}" presName="childText" presStyleLbl="revTx" presStyleIdx="0" presStyleCnt="3" custScaleY="113554">
        <dgm:presLayoutVars>
          <dgm:bulletEnabled val="1"/>
        </dgm:presLayoutVars>
      </dgm:prSet>
      <dgm:spPr/>
      <dgm:t>
        <a:bodyPr/>
        <a:lstStyle/>
        <a:p>
          <a:endParaRPr lang="en-US"/>
        </a:p>
      </dgm:t>
    </dgm:pt>
    <dgm:pt modelId="{92407B80-21CC-4240-A3D4-4EE7F1EB1138}" type="pres">
      <dgm:prSet presAssocID="{22FCC59A-8954-4CFB-96A4-8AFA9553A235}" presName="parentText" presStyleLbl="node1" presStyleIdx="1" presStyleCnt="3" custScaleY="27304" custLinFactNeighborY="-9002">
        <dgm:presLayoutVars>
          <dgm:chMax val="0"/>
          <dgm:bulletEnabled val="1"/>
        </dgm:presLayoutVars>
      </dgm:prSet>
      <dgm:spPr/>
      <dgm:t>
        <a:bodyPr/>
        <a:lstStyle/>
        <a:p>
          <a:endParaRPr lang="en-US"/>
        </a:p>
      </dgm:t>
    </dgm:pt>
    <dgm:pt modelId="{B11C0D98-0B5F-494D-8355-E6C49AEC8CC7}" type="pres">
      <dgm:prSet presAssocID="{22FCC59A-8954-4CFB-96A4-8AFA9553A235}" presName="childText" presStyleLbl="revTx" presStyleIdx="1" presStyleCnt="3" custScaleY="89785" custLinFactNeighborY="-15141">
        <dgm:presLayoutVars>
          <dgm:bulletEnabled val="1"/>
        </dgm:presLayoutVars>
      </dgm:prSet>
      <dgm:spPr/>
      <dgm:t>
        <a:bodyPr/>
        <a:lstStyle/>
        <a:p>
          <a:endParaRPr lang="en-US"/>
        </a:p>
      </dgm:t>
    </dgm:pt>
    <dgm:pt modelId="{D448256E-7DC0-4A0A-AEFD-76B0060A76A4}" type="pres">
      <dgm:prSet presAssocID="{268650B1-83FF-419B-9FDD-947CFFC64A59}" presName="parentText" presStyleLbl="node1" presStyleIdx="2" presStyleCnt="3" custScaleY="30959">
        <dgm:presLayoutVars>
          <dgm:chMax val="0"/>
          <dgm:bulletEnabled val="1"/>
        </dgm:presLayoutVars>
      </dgm:prSet>
      <dgm:spPr/>
      <dgm:t>
        <a:bodyPr/>
        <a:lstStyle/>
        <a:p>
          <a:endParaRPr lang="en-US"/>
        </a:p>
      </dgm:t>
    </dgm:pt>
    <dgm:pt modelId="{3BBDC745-1D22-41CE-8F9C-1B18CEDB0311}" type="pres">
      <dgm:prSet presAssocID="{268650B1-83FF-419B-9FDD-947CFFC64A59}" presName="childText" presStyleLbl="revTx" presStyleIdx="2" presStyleCnt="3" custScaleY="91735">
        <dgm:presLayoutVars>
          <dgm:bulletEnabled val="1"/>
        </dgm:presLayoutVars>
      </dgm:prSet>
      <dgm:spPr/>
      <dgm:t>
        <a:bodyPr/>
        <a:lstStyle/>
        <a:p>
          <a:endParaRPr lang="en-US"/>
        </a:p>
      </dgm:t>
    </dgm:pt>
  </dgm:ptLst>
  <dgm:cxnLst>
    <dgm:cxn modelId="{0C4A6B72-96F7-4E01-B212-ED3526251163}" type="presOf" srcId="{2515CD2A-41C9-4C35-A1A8-5A24DF7F54CD}" destId="{58CABB7F-8C31-4E0B-8E9E-9ADB8EE9193E}" srcOrd="0" destOrd="3" presId="urn:microsoft.com/office/officeart/2005/8/layout/vList2"/>
    <dgm:cxn modelId="{76535AA5-891B-4E40-A1BD-FCD769CD6F73}" type="presOf" srcId="{4C868565-B031-4177-984E-569E0FF7A046}" destId="{58CABB7F-8C31-4E0B-8E9E-9ADB8EE9193E}" srcOrd="0" destOrd="4" presId="urn:microsoft.com/office/officeart/2005/8/layout/vList2"/>
    <dgm:cxn modelId="{F5A17858-0D83-4BEB-B31B-52B793FF1F5A}" type="presOf" srcId="{2EC39821-9593-44DC-BF2E-C44246FE4B19}" destId="{58CABB7F-8C31-4E0B-8E9E-9ADB8EE9193E}" srcOrd="0" destOrd="1" presId="urn:microsoft.com/office/officeart/2005/8/layout/vList2"/>
    <dgm:cxn modelId="{4BCAB8DA-10E9-487D-A353-FB42030BDB80}" srcId="{AF4CC5FB-CA63-4443-B0DE-63E53A50B06D}" destId="{CBD554C5-5028-4F94-AB46-71188771765E}" srcOrd="4" destOrd="0" parTransId="{197080A5-91E6-4C34-B0D5-2C85FAC73F7E}" sibTransId="{61FE0371-2F7A-46B8-8888-B329F52CD5DC}"/>
    <dgm:cxn modelId="{A6166337-3CF9-4534-8F30-26BA58DC472C}" type="presOf" srcId="{8F24351A-CD5F-40A2-A502-4DDE3AD263FB}" destId="{B11C0D98-0B5F-494D-8355-E6C49AEC8CC7}" srcOrd="0" destOrd="6" presId="urn:microsoft.com/office/officeart/2005/8/layout/vList2"/>
    <dgm:cxn modelId="{523918AD-18C4-4707-8D64-0BE52F7DA07E}" srcId="{63189FD3-8CAC-400E-9A4B-3A12CEDB9B99}" destId="{78FF71EC-FDE8-466A-ABD7-3C33FB4E83D8}" srcOrd="0" destOrd="0" parTransId="{342A249F-56E8-4415-84E5-09A4E8EE3F4D}" sibTransId="{25F1454F-E002-4B02-A3A7-EC1D9D958385}"/>
    <dgm:cxn modelId="{F0DD680D-950D-419D-9993-41DDFF127D54}" type="presOf" srcId="{CBD554C5-5028-4F94-AB46-71188771765E}" destId="{B11C0D98-0B5F-494D-8355-E6C49AEC8CC7}" srcOrd="0" destOrd="5" presId="urn:microsoft.com/office/officeart/2005/8/layout/vList2"/>
    <dgm:cxn modelId="{E846A876-CB06-4B1D-BC26-E444AF84608F}" type="presOf" srcId="{023B488D-FE2D-43A9-A024-F37BDBADA9F2}" destId="{3BBDC745-1D22-41CE-8F9C-1B18CEDB0311}" srcOrd="0" destOrd="1" presId="urn:microsoft.com/office/officeart/2005/8/layout/vList2"/>
    <dgm:cxn modelId="{C88B2225-AF53-4DE2-8F42-0B58B0E3FC63}" type="presOf" srcId="{3D8CB124-BACA-4055-AF63-305D34DAB288}" destId="{3BBDC745-1D22-41CE-8F9C-1B18CEDB0311}" srcOrd="0" destOrd="8" presId="urn:microsoft.com/office/officeart/2005/8/layout/vList2"/>
    <dgm:cxn modelId="{60705F9F-1EA9-4D1B-B906-BE137D1846CD}" srcId="{219C51E0-98BF-477A-8804-15F5D878CC4F}" destId="{2E92B09E-F5DB-4FC4-ADAA-2E3D010F34B6}" srcOrd="4" destOrd="0" parTransId="{EE89AE80-7058-4B64-B3FD-1CC6549741BD}" sibTransId="{786222A7-16FC-4F98-9275-B4BC0AB286B9}"/>
    <dgm:cxn modelId="{F8012654-ED2B-48B9-9730-FD42EE2A7FFF}" srcId="{BEB4622C-E081-4254-8801-05D13F66C103}" destId="{2515CD2A-41C9-4C35-A1A8-5A24DF7F54CD}" srcOrd="2" destOrd="0" parTransId="{8266E53A-F74A-4B3A-9D57-45125ADDC588}" sibTransId="{7373E416-F204-4911-B023-FD6C19D4C718}"/>
    <dgm:cxn modelId="{5DB3529E-2074-4FF2-816C-6E922E0FA164}" type="presOf" srcId="{22FCC59A-8954-4CFB-96A4-8AFA9553A235}" destId="{92407B80-21CC-4240-A3D4-4EE7F1EB1138}" srcOrd="0" destOrd="0" presId="urn:microsoft.com/office/officeart/2005/8/layout/vList2"/>
    <dgm:cxn modelId="{7EA190B9-4FF9-42D0-B16E-6DF9D5BE6E9B}" type="presOf" srcId="{2D39AACA-87F0-4FB9-A701-1310668D24B4}" destId="{3BBDC745-1D22-41CE-8F9C-1B18CEDB0311}" srcOrd="0" destOrd="2" presId="urn:microsoft.com/office/officeart/2005/8/layout/vList2"/>
    <dgm:cxn modelId="{09A60406-C05E-45AB-92B0-C6DA60001114}" srcId="{AF4CC5FB-CA63-4443-B0DE-63E53A50B06D}" destId="{8F24351A-CD5F-40A2-A502-4DDE3AD263FB}" srcOrd="5" destOrd="0" parTransId="{C20B1E2D-8065-44DF-AEB4-0563C08EA7A3}" sibTransId="{9FDA75E4-FD97-4257-B977-843F123511E0}"/>
    <dgm:cxn modelId="{FB0066A4-1640-4CB3-A438-5B6EF15019F9}" srcId="{BEB4622C-E081-4254-8801-05D13F66C103}" destId="{2EC39821-9593-44DC-BF2E-C44246FE4B19}" srcOrd="0" destOrd="0" parTransId="{E9812EF3-0AC6-4594-8456-0C2320BB698E}" sibTransId="{6B5C611B-BD5A-4104-9F96-997AF87C03F6}"/>
    <dgm:cxn modelId="{A5713F72-1E67-45DA-B646-8FB4B194EC8C}" srcId="{22FCC59A-8954-4CFB-96A4-8AFA9553A235}" destId="{AF4CC5FB-CA63-4443-B0DE-63E53A50B06D}" srcOrd="0" destOrd="0" parTransId="{A9209F7B-5C84-47BF-AC9F-5BECF8468997}" sibTransId="{CFCD2A17-04AD-4BA6-918C-3CE71DA23CCE}"/>
    <dgm:cxn modelId="{1B92DA5A-8C5E-49D9-B7AB-25EA7D56DB19}" srcId="{219C51E0-98BF-477A-8804-15F5D878CC4F}" destId="{7A7C46BE-4EE5-464F-94A0-5478C46A1BE0}" srcOrd="3" destOrd="0" parTransId="{4CA94B0C-DDC2-4F2D-8DF4-2839E5BCAB49}" sibTransId="{D319623E-EB2C-4B04-857C-D723E2CB1FDA}"/>
    <dgm:cxn modelId="{4357271E-9CD3-4B08-BD65-68057252DC0E}" srcId="{AF4CC5FB-CA63-4443-B0DE-63E53A50B06D}" destId="{78FCAD3C-9941-4A10-887E-F437C9773D5A}" srcOrd="3" destOrd="0" parTransId="{7AAC17FD-841E-4B21-BE47-2E6E77EAA1D9}" sibTransId="{3D6E3E4A-B193-4055-B2D3-2F66C1E87CFA}"/>
    <dgm:cxn modelId="{10E70501-2F58-4010-A4AC-6719BA96D9DA}" srcId="{BEB4622C-E081-4254-8801-05D13F66C103}" destId="{4C868565-B031-4177-984E-569E0FF7A046}" srcOrd="3" destOrd="0" parTransId="{44425775-F867-437D-9B22-E9767A47DB7A}" sibTransId="{703ED672-3B5E-46DF-AA22-F27F6CB93D03}"/>
    <dgm:cxn modelId="{D9775152-8C5D-48F5-AEA9-1C5D99D82679}" type="presOf" srcId="{63189FD3-8CAC-400E-9A4B-3A12CEDB9B99}" destId="{46B42582-40C2-4C35-847D-B32C6879DBAB}" srcOrd="0" destOrd="0" presId="urn:microsoft.com/office/officeart/2005/8/layout/vList2"/>
    <dgm:cxn modelId="{1973D73C-1103-4905-8E0E-9008A9C19958}" srcId="{63189FD3-8CAC-400E-9A4B-3A12CEDB9B99}" destId="{268650B1-83FF-419B-9FDD-947CFFC64A59}" srcOrd="2" destOrd="0" parTransId="{055E0A16-D92E-498F-823E-3EDC5BB70086}" sibTransId="{2405DDEB-EDEB-42A6-ACC1-77FFE6E5007A}"/>
    <dgm:cxn modelId="{D6798C27-6222-448F-AF59-B1BDC76664EB}" type="presOf" srcId="{AF4CC5FB-CA63-4443-B0DE-63E53A50B06D}" destId="{B11C0D98-0B5F-494D-8355-E6C49AEC8CC7}" srcOrd="0" destOrd="0" presId="urn:microsoft.com/office/officeart/2005/8/layout/vList2"/>
    <dgm:cxn modelId="{B59E7197-436A-4D1E-B3FC-B36AAE09A98B}" type="presOf" srcId="{45C2BADA-5A8E-44D1-B525-DD830CAA60D2}" destId="{B11C0D98-0B5F-494D-8355-E6C49AEC8CC7}" srcOrd="0" destOrd="1" presId="urn:microsoft.com/office/officeart/2005/8/layout/vList2"/>
    <dgm:cxn modelId="{FC1E7483-2467-4844-BE68-BC822DDC95E1}" srcId="{AF4CC5FB-CA63-4443-B0DE-63E53A50B06D}" destId="{FD51FD8C-6CF7-49D0-8D8C-D2BBE64B8A84}" srcOrd="1" destOrd="0" parTransId="{F2AA6103-26AD-4112-9CA9-5E349DF374D2}" sibTransId="{CB25679D-CDB5-4C58-B0AB-FB3BEBD4F6FC}"/>
    <dgm:cxn modelId="{2152F70B-26DB-4EC6-BA74-F944732D7420}" type="presOf" srcId="{268650B1-83FF-419B-9FDD-947CFFC64A59}" destId="{D448256E-7DC0-4A0A-AEFD-76B0060A76A4}" srcOrd="0" destOrd="0" presId="urn:microsoft.com/office/officeart/2005/8/layout/vList2"/>
    <dgm:cxn modelId="{7CF27BD0-DA05-46D1-BE6B-8FB1D0680215}" srcId="{219C51E0-98BF-477A-8804-15F5D878CC4F}" destId="{3D8CB124-BACA-4055-AF63-305D34DAB288}" srcOrd="7" destOrd="0" parTransId="{3DC2FC2F-DFF9-40E5-A733-F0B15FCD42F7}" sibTransId="{B1A11CF5-42EA-4393-8E1E-7120A2679BAF}"/>
    <dgm:cxn modelId="{553B0B88-BF67-452A-9EDC-9D32509EF0F5}" type="presOf" srcId="{7A7C46BE-4EE5-464F-94A0-5478C46A1BE0}" destId="{3BBDC745-1D22-41CE-8F9C-1B18CEDB0311}" srcOrd="0" destOrd="4" presId="urn:microsoft.com/office/officeart/2005/8/layout/vList2"/>
    <dgm:cxn modelId="{81082CE2-BAED-434B-8210-8F307F3F77F5}" srcId="{78FF71EC-FDE8-466A-ABD7-3C33FB4E83D8}" destId="{BEB4622C-E081-4254-8801-05D13F66C103}" srcOrd="0" destOrd="0" parTransId="{180A08B0-FB80-4F90-AE71-988C01AD89E4}" sibTransId="{7FBB7A64-0510-483F-AE08-F532DF19C926}"/>
    <dgm:cxn modelId="{EC44F07E-B1DE-4799-881C-0034A6BDA9DD}" type="presOf" srcId="{78FF71EC-FDE8-466A-ABD7-3C33FB4E83D8}" destId="{A23E2C2E-C8BA-4225-8FFA-D6F210F0460F}" srcOrd="0" destOrd="0" presId="urn:microsoft.com/office/officeart/2005/8/layout/vList2"/>
    <dgm:cxn modelId="{CAA7C403-9ACB-4A95-AABC-1C3C54DD6DC5}" type="presOf" srcId="{BEB4622C-E081-4254-8801-05D13F66C103}" destId="{58CABB7F-8C31-4E0B-8E9E-9ADB8EE9193E}" srcOrd="0" destOrd="0" presId="urn:microsoft.com/office/officeart/2005/8/layout/vList2"/>
    <dgm:cxn modelId="{CA34507A-5A0E-43EA-8158-775A2AB25689}" srcId="{AF4CC5FB-CA63-4443-B0DE-63E53A50B06D}" destId="{6E250517-988A-4E09-BE88-F721CC2A8D81}" srcOrd="2" destOrd="0" parTransId="{0E0D09EC-568A-47B0-B2AF-495A14337F02}" sibTransId="{0EB65AA5-5AB7-4AAB-8272-DD1C6C23CF50}"/>
    <dgm:cxn modelId="{C2D89299-A899-4811-A857-D7B0593B2E0F}" type="presOf" srcId="{6CA6D7FE-2AB4-4D25-9381-4420EC49F01D}" destId="{3BBDC745-1D22-41CE-8F9C-1B18CEDB0311}" srcOrd="0" destOrd="6" presId="urn:microsoft.com/office/officeart/2005/8/layout/vList2"/>
    <dgm:cxn modelId="{ECC49799-038C-4886-B2A2-E96D0EB3F1A4}" type="presOf" srcId="{2E92B09E-F5DB-4FC4-ADAA-2E3D010F34B6}" destId="{3BBDC745-1D22-41CE-8F9C-1B18CEDB0311}" srcOrd="0" destOrd="5" presId="urn:microsoft.com/office/officeart/2005/8/layout/vList2"/>
    <dgm:cxn modelId="{387C45C9-7802-4A58-BDFD-80E04784D0E6}" srcId="{219C51E0-98BF-477A-8804-15F5D878CC4F}" destId="{217C8FCE-1A05-46D9-BC0A-2B24A8207E07}" srcOrd="2" destOrd="0" parTransId="{254FD2C1-8F81-445D-93C1-A2897BD5BAF0}" sibTransId="{937D8AF2-4C31-4B1B-A412-D3A008BD54C9}"/>
    <dgm:cxn modelId="{5DDA33FC-86DB-4A1B-82F3-A06CA9E1ADD3}" type="presOf" srcId="{219C51E0-98BF-477A-8804-15F5D878CC4F}" destId="{3BBDC745-1D22-41CE-8F9C-1B18CEDB0311}" srcOrd="0" destOrd="0" presId="urn:microsoft.com/office/officeart/2005/8/layout/vList2"/>
    <dgm:cxn modelId="{3F4360D2-0936-46EA-A893-C92AE927DE3D}" srcId="{219C51E0-98BF-477A-8804-15F5D878CC4F}" destId="{6CA6D7FE-2AB4-4D25-9381-4420EC49F01D}" srcOrd="5" destOrd="0" parTransId="{EAFDCD4C-4A92-49F3-89DF-6760A04D98E9}" sibTransId="{1F5BBAE8-A90B-4F21-83DA-36EE85511FD8}"/>
    <dgm:cxn modelId="{4369605C-D6D8-4B69-AEBA-3432E8FB11AD}" srcId="{63189FD3-8CAC-400E-9A4B-3A12CEDB9B99}" destId="{22FCC59A-8954-4CFB-96A4-8AFA9553A235}" srcOrd="1" destOrd="0" parTransId="{F10475A0-63BE-4738-A516-E619BD6F314B}" sibTransId="{E7513F34-F414-4451-AF63-6EFD9026140D}"/>
    <dgm:cxn modelId="{61D06FC8-3BCE-4EB6-B120-985A40B33F0B}" type="presOf" srcId="{217C8FCE-1A05-46D9-BC0A-2B24A8207E07}" destId="{3BBDC745-1D22-41CE-8F9C-1B18CEDB0311}" srcOrd="0" destOrd="3" presId="urn:microsoft.com/office/officeart/2005/8/layout/vList2"/>
    <dgm:cxn modelId="{ABB55550-9064-4154-B95E-D7ED25791E27}" srcId="{268650B1-83FF-419B-9FDD-947CFFC64A59}" destId="{219C51E0-98BF-477A-8804-15F5D878CC4F}" srcOrd="0" destOrd="0" parTransId="{44CFCC34-0666-43F8-AB21-E26BF7E3970C}" sibTransId="{74B79E3C-C613-4B92-BD95-782F6AC0A4F0}"/>
    <dgm:cxn modelId="{EF080715-8952-415D-B21D-9DF7B5703EE8}" srcId="{AF4CC5FB-CA63-4443-B0DE-63E53A50B06D}" destId="{45C2BADA-5A8E-44D1-B525-DD830CAA60D2}" srcOrd="0" destOrd="0" parTransId="{EA6737EF-5C20-43B0-99C9-44B8E37E4F66}" sibTransId="{8571D7AB-4839-48D4-B51F-BC3A30CF01F0}"/>
    <dgm:cxn modelId="{0A761DB1-6554-422B-8C34-35B32013EBAC}" srcId="{BEB4622C-E081-4254-8801-05D13F66C103}" destId="{1B6373EE-9362-4038-8485-3725BA7E275C}" srcOrd="1" destOrd="0" parTransId="{8058D41D-028B-4E12-B47C-CBEBF10EB804}" sibTransId="{FCAD74D2-C9A9-4987-BE9F-4F83ECDCE3A8}"/>
    <dgm:cxn modelId="{4B26D42E-A363-4628-B8D5-983415C8BFF9}" type="presOf" srcId="{6E250517-988A-4E09-BE88-F721CC2A8D81}" destId="{B11C0D98-0B5F-494D-8355-E6C49AEC8CC7}" srcOrd="0" destOrd="3" presId="urn:microsoft.com/office/officeart/2005/8/layout/vList2"/>
    <dgm:cxn modelId="{58D9256D-9641-4864-A0CA-27FDDA3050BF}" srcId="{219C51E0-98BF-477A-8804-15F5D878CC4F}" destId="{023B488D-FE2D-43A9-A024-F37BDBADA9F2}" srcOrd="0" destOrd="0" parTransId="{FC50E70F-616C-4754-AD02-7788ED6FC0FF}" sibTransId="{E35C3DF0-7318-4A7F-94CB-E3733C9900F1}"/>
    <dgm:cxn modelId="{2B41B210-1E91-4B87-AA6B-F7CCF61DEACC}" type="presOf" srcId="{78FCAD3C-9941-4A10-887E-F437C9773D5A}" destId="{B11C0D98-0B5F-494D-8355-E6C49AEC8CC7}" srcOrd="0" destOrd="4" presId="urn:microsoft.com/office/officeart/2005/8/layout/vList2"/>
    <dgm:cxn modelId="{E933B42F-9A90-4088-A865-EEFE71F05AD7}" srcId="{219C51E0-98BF-477A-8804-15F5D878CC4F}" destId="{79500C4C-D0C9-44A2-B880-84F47DF6154C}" srcOrd="6" destOrd="0" parTransId="{3A4F17DB-52DA-480E-90E7-77DDC68D1B09}" sibTransId="{82E08654-C7B7-4C32-A47E-A2C7D15028AA}"/>
    <dgm:cxn modelId="{48303652-7F42-43C1-BDD8-CC42CBA00317}" srcId="{219C51E0-98BF-477A-8804-15F5D878CC4F}" destId="{2D39AACA-87F0-4FB9-A701-1310668D24B4}" srcOrd="1" destOrd="0" parTransId="{9819FB3E-79DE-423C-8500-6D0942B6E25A}" sibTransId="{EFF0ACFD-A312-42D0-BDCB-8DEFEEAE5619}"/>
    <dgm:cxn modelId="{572A8CB3-33C0-400A-BD9D-411D383E0E07}" type="presOf" srcId="{79500C4C-D0C9-44A2-B880-84F47DF6154C}" destId="{3BBDC745-1D22-41CE-8F9C-1B18CEDB0311}" srcOrd="0" destOrd="7" presId="urn:microsoft.com/office/officeart/2005/8/layout/vList2"/>
    <dgm:cxn modelId="{D99EDAEE-CD2C-4A70-971A-2DB921797CB9}" type="presOf" srcId="{FD51FD8C-6CF7-49D0-8D8C-D2BBE64B8A84}" destId="{B11C0D98-0B5F-494D-8355-E6C49AEC8CC7}" srcOrd="0" destOrd="2" presId="urn:microsoft.com/office/officeart/2005/8/layout/vList2"/>
    <dgm:cxn modelId="{8AC834D0-473E-497D-B8C8-E7583003BD8E}" type="presOf" srcId="{1B6373EE-9362-4038-8485-3725BA7E275C}" destId="{58CABB7F-8C31-4E0B-8E9E-9ADB8EE9193E}" srcOrd="0" destOrd="2" presId="urn:microsoft.com/office/officeart/2005/8/layout/vList2"/>
    <dgm:cxn modelId="{2355D888-1220-4095-90ED-246C4CE11AA6}" type="presParOf" srcId="{46B42582-40C2-4C35-847D-B32C6879DBAB}" destId="{A23E2C2E-C8BA-4225-8FFA-D6F210F0460F}" srcOrd="0" destOrd="0" presId="urn:microsoft.com/office/officeart/2005/8/layout/vList2"/>
    <dgm:cxn modelId="{2836F167-34FF-4455-81BD-D77978AE013E}" type="presParOf" srcId="{46B42582-40C2-4C35-847D-B32C6879DBAB}" destId="{58CABB7F-8C31-4E0B-8E9E-9ADB8EE9193E}" srcOrd="1" destOrd="0" presId="urn:microsoft.com/office/officeart/2005/8/layout/vList2"/>
    <dgm:cxn modelId="{A3352DC7-6F49-46DA-8E40-A6C20491DDD1}" type="presParOf" srcId="{46B42582-40C2-4C35-847D-B32C6879DBAB}" destId="{92407B80-21CC-4240-A3D4-4EE7F1EB1138}" srcOrd="2" destOrd="0" presId="urn:microsoft.com/office/officeart/2005/8/layout/vList2"/>
    <dgm:cxn modelId="{E9F403FE-0DD0-4C4C-867E-C2F7CC7C7604}" type="presParOf" srcId="{46B42582-40C2-4C35-847D-B32C6879DBAB}" destId="{B11C0D98-0B5F-494D-8355-E6C49AEC8CC7}" srcOrd="3" destOrd="0" presId="urn:microsoft.com/office/officeart/2005/8/layout/vList2"/>
    <dgm:cxn modelId="{518F8386-5B90-406C-BBD7-E308FFE205C8}" type="presParOf" srcId="{46B42582-40C2-4C35-847D-B32C6879DBAB}" destId="{D448256E-7DC0-4A0A-AEFD-76B0060A76A4}" srcOrd="4" destOrd="0" presId="urn:microsoft.com/office/officeart/2005/8/layout/vList2"/>
    <dgm:cxn modelId="{C303034E-652F-4C8B-94E7-0D898F243DB2}" type="presParOf" srcId="{46B42582-40C2-4C35-847D-B32C6879DBAB}" destId="{3BBDC745-1D22-41CE-8F9C-1B18CEDB0311}" srcOrd="5" destOrd="0" presId="urn:microsoft.com/office/officeart/2005/8/layout/vList2"/>
  </dgm:cxnLst>
  <dgm:bg/>
  <dgm:whole/>
</dgm:dataModel>
</file>

<file path=ppt/diagrams/data12.xml><?xml version="1.0" encoding="utf-8"?>
<dgm:dataModel xmlns:dgm="http://schemas.openxmlformats.org/drawingml/2006/diagram" xmlns:a="http://schemas.openxmlformats.org/drawingml/2006/main">
  <dgm:ptLst>
    <dgm:pt modelId="{63189FD3-8CAC-400E-9A4B-3A12CEDB9B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FF71EC-FDE8-466A-ABD7-3C33FB4E83D8}">
      <dgm:prSet custT="1"/>
      <dgm:spPr/>
      <dgm:t>
        <a:bodyPr anchor="t"/>
        <a:lstStyle/>
        <a:p>
          <a:pPr rtl="0"/>
          <a:r>
            <a:rPr lang="en-US" sz="1500" dirty="0" smtClean="0"/>
            <a:t>Test completion</a:t>
          </a:r>
          <a:endParaRPr lang="en-IN" sz="1500" dirty="0"/>
        </a:p>
      </dgm:t>
    </dgm:pt>
    <dgm:pt modelId="{342A249F-56E8-4415-84E5-09A4E8EE3F4D}" type="parTrans" cxnId="{523918AD-18C4-4707-8D64-0BE52F7DA07E}">
      <dgm:prSet/>
      <dgm:spPr/>
      <dgm:t>
        <a:bodyPr/>
        <a:lstStyle/>
        <a:p>
          <a:endParaRPr lang="en-US"/>
        </a:p>
      </dgm:t>
    </dgm:pt>
    <dgm:pt modelId="{25F1454F-E002-4B02-A3A7-EC1D9D958385}" type="sibTrans" cxnId="{523918AD-18C4-4707-8D64-0BE52F7DA07E}">
      <dgm:prSet/>
      <dgm:spPr/>
      <dgm:t>
        <a:bodyPr/>
        <a:lstStyle/>
        <a:p>
          <a:endParaRPr lang="en-US"/>
        </a:p>
      </dgm:t>
    </dgm:pt>
    <dgm:pt modelId="{BEB4622C-E081-4254-8801-05D13F66C103}">
      <dgm:prSet custT="1"/>
      <dgm:spPr/>
      <dgm:t>
        <a:bodyPr anchor="t"/>
        <a:lstStyle/>
        <a:p>
          <a:pPr rtl="0"/>
          <a:r>
            <a:rPr lang="en-IN" sz="1200" dirty="0" smtClean="0"/>
            <a:t>Test completion activities collect data from completed test activities to consolidate experience, </a:t>
          </a:r>
          <a:r>
            <a:rPr lang="en-IN" sz="1200" dirty="0" err="1" smtClean="0"/>
            <a:t>testware</a:t>
          </a:r>
          <a:r>
            <a:rPr lang="en-IN" sz="1200" dirty="0" smtClean="0"/>
            <a:t>, and any other relevant information. Test completion activities occur at project milestones such as when a software system is released, a test project is completed (or cancelled), an Agile project iteration is finished, a test level is completed, or a maintenance release has been completed. Test completion includes the following major activities:</a:t>
          </a:r>
          <a:endParaRPr lang="en-US" sz="1200" dirty="0"/>
        </a:p>
      </dgm:t>
    </dgm:pt>
    <dgm:pt modelId="{180A08B0-FB80-4F90-AE71-988C01AD89E4}" type="parTrans" cxnId="{81082CE2-BAED-434B-8210-8F307F3F77F5}">
      <dgm:prSet/>
      <dgm:spPr/>
      <dgm:t>
        <a:bodyPr/>
        <a:lstStyle/>
        <a:p>
          <a:endParaRPr lang="en-US"/>
        </a:p>
      </dgm:t>
    </dgm:pt>
    <dgm:pt modelId="{7FBB7A64-0510-483F-AE08-F532DF19C926}" type="sibTrans" cxnId="{81082CE2-BAED-434B-8210-8F307F3F77F5}">
      <dgm:prSet/>
      <dgm:spPr/>
      <dgm:t>
        <a:bodyPr/>
        <a:lstStyle/>
        <a:p>
          <a:endParaRPr lang="en-US"/>
        </a:p>
      </dgm:t>
    </dgm:pt>
    <dgm:pt modelId="{3BB5946C-9273-4D26-B35B-1C29BB58F4E8}">
      <dgm:prSet custT="1"/>
      <dgm:spPr/>
      <dgm:t>
        <a:bodyPr anchor="t"/>
        <a:lstStyle/>
        <a:p>
          <a:r>
            <a:rPr lang="en-IN" sz="1200" dirty="0" smtClean="0"/>
            <a:t> Checking whether all defect reports are closed, entering change requests or product backlog items for any defects that remain unresolved at the end of test execution</a:t>
          </a:r>
          <a:endParaRPr lang="en-US" sz="1200" dirty="0" smtClean="0"/>
        </a:p>
      </dgm:t>
    </dgm:pt>
    <dgm:pt modelId="{5AA8C050-CBA8-47AB-9691-9030E3990B04}" type="parTrans" cxnId="{6A8B1778-DE60-4218-9202-C204E97528F1}">
      <dgm:prSet/>
      <dgm:spPr/>
      <dgm:t>
        <a:bodyPr/>
        <a:lstStyle/>
        <a:p>
          <a:endParaRPr lang="en-US"/>
        </a:p>
      </dgm:t>
    </dgm:pt>
    <dgm:pt modelId="{9D6A95AE-BE0F-427F-8A14-923264E50146}" type="sibTrans" cxnId="{6A8B1778-DE60-4218-9202-C204E97528F1}">
      <dgm:prSet/>
      <dgm:spPr/>
      <dgm:t>
        <a:bodyPr/>
        <a:lstStyle/>
        <a:p>
          <a:endParaRPr lang="en-US"/>
        </a:p>
      </dgm:t>
    </dgm:pt>
    <dgm:pt modelId="{04CEFB5E-B344-47AD-8703-75AB69807516}">
      <dgm:prSet custT="1"/>
      <dgm:spPr/>
      <dgm:t>
        <a:bodyPr anchor="t"/>
        <a:lstStyle/>
        <a:p>
          <a:r>
            <a:rPr lang="en-IN" sz="1200" dirty="0" smtClean="0"/>
            <a:t> Creating a test summary report to be communicated to stakeholders</a:t>
          </a:r>
          <a:endParaRPr lang="en-US" sz="1200" dirty="0" smtClean="0"/>
        </a:p>
      </dgm:t>
    </dgm:pt>
    <dgm:pt modelId="{72F2395E-4CF6-438D-8E68-C28F1E924D1E}" type="parTrans" cxnId="{C8F2EDC9-778F-4E63-9228-BAB3385F94A0}">
      <dgm:prSet/>
      <dgm:spPr/>
      <dgm:t>
        <a:bodyPr/>
        <a:lstStyle/>
        <a:p>
          <a:endParaRPr lang="en-US"/>
        </a:p>
      </dgm:t>
    </dgm:pt>
    <dgm:pt modelId="{30ADD67B-DCD1-4DD9-9C7A-1BC55DE7B091}" type="sibTrans" cxnId="{C8F2EDC9-778F-4E63-9228-BAB3385F94A0}">
      <dgm:prSet/>
      <dgm:spPr/>
      <dgm:t>
        <a:bodyPr/>
        <a:lstStyle/>
        <a:p>
          <a:endParaRPr lang="en-US"/>
        </a:p>
      </dgm:t>
    </dgm:pt>
    <dgm:pt modelId="{5C2E623B-0BC9-4737-8A95-5F736937B048}">
      <dgm:prSet custT="1"/>
      <dgm:spPr/>
      <dgm:t>
        <a:bodyPr anchor="t"/>
        <a:lstStyle/>
        <a:p>
          <a:r>
            <a:rPr lang="en-IN" sz="1200" dirty="0" smtClean="0"/>
            <a:t> Finalizing and archiving the test environment, the test data, the test infrastructure, and other </a:t>
          </a:r>
          <a:r>
            <a:rPr lang="en-US" sz="1200" dirty="0" err="1" smtClean="0"/>
            <a:t>testware</a:t>
          </a:r>
          <a:r>
            <a:rPr lang="en-US" sz="1200" dirty="0" smtClean="0"/>
            <a:t> for later reuse</a:t>
          </a:r>
        </a:p>
      </dgm:t>
    </dgm:pt>
    <dgm:pt modelId="{D3DCCE76-ABA0-42CE-A071-3C545ACEE384}" type="parTrans" cxnId="{8C24062C-BB71-42B1-8D68-F75D0698043C}">
      <dgm:prSet/>
      <dgm:spPr/>
      <dgm:t>
        <a:bodyPr/>
        <a:lstStyle/>
        <a:p>
          <a:endParaRPr lang="en-US"/>
        </a:p>
      </dgm:t>
    </dgm:pt>
    <dgm:pt modelId="{3331FB60-C19D-442D-980E-F8C46FD50549}" type="sibTrans" cxnId="{8C24062C-BB71-42B1-8D68-F75D0698043C}">
      <dgm:prSet/>
      <dgm:spPr/>
      <dgm:t>
        <a:bodyPr/>
        <a:lstStyle/>
        <a:p>
          <a:endParaRPr lang="en-US"/>
        </a:p>
      </dgm:t>
    </dgm:pt>
    <dgm:pt modelId="{7136553B-214A-4682-A4FF-97FAA6795B42}">
      <dgm:prSet custT="1"/>
      <dgm:spPr/>
      <dgm:t>
        <a:bodyPr anchor="t"/>
        <a:lstStyle/>
        <a:p>
          <a:r>
            <a:rPr lang="en-IN" sz="1200" dirty="0" smtClean="0"/>
            <a:t> Handing over the testware to the maintenance teams, other project teams, and/or other stakeholders who could benefit from its use</a:t>
          </a:r>
          <a:endParaRPr lang="en-US" sz="1200" dirty="0" smtClean="0"/>
        </a:p>
      </dgm:t>
    </dgm:pt>
    <dgm:pt modelId="{2E8630E6-E215-4F53-BDFC-18DE1D59E991}" type="parTrans" cxnId="{246B0092-5896-4EF2-9EC7-33D4A993204D}">
      <dgm:prSet/>
      <dgm:spPr/>
      <dgm:t>
        <a:bodyPr/>
        <a:lstStyle/>
        <a:p>
          <a:endParaRPr lang="en-US"/>
        </a:p>
      </dgm:t>
    </dgm:pt>
    <dgm:pt modelId="{4169F05B-531A-4BC4-956D-BEDBD55EEDA3}" type="sibTrans" cxnId="{246B0092-5896-4EF2-9EC7-33D4A993204D}">
      <dgm:prSet/>
      <dgm:spPr/>
      <dgm:t>
        <a:bodyPr/>
        <a:lstStyle/>
        <a:p>
          <a:endParaRPr lang="en-US"/>
        </a:p>
      </dgm:t>
    </dgm:pt>
    <dgm:pt modelId="{68418AE7-325B-48E9-99CA-859B9955D42F}">
      <dgm:prSet custT="1"/>
      <dgm:spPr/>
      <dgm:t>
        <a:bodyPr anchor="t"/>
        <a:lstStyle/>
        <a:p>
          <a:r>
            <a:rPr lang="en-IN" sz="1200" dirty="0" smtClean="0"/>
            <a:t> Analyzing lessons learned from the completed test activities to determine changes needed for future iterations, releases, and projects</a:t>
          </a:r>
          <a:endParaRPr lang="en-US" sz="1200" dirty="0" smtClean="0"/>
        </a:p>
      </dgm:t>
    </dgm:pt>
    <dgm:pt modelId="{F6262129-F002-4C51-9433-8079A3126569}" type="parTrans" cxnId="{1DC2EB90-51F6-435A-B6C2-AA7499871EF2}">
      <dgm:prSet/>
      <dgm:spPr/>
      <dgm:t>
        <a:bodyPr/>
        <a:lstStyle/>
        <a:p>
          <a:endParaRPr lang="en-US"/>
        </a:p>
      </dgm:t>
    </dgm:pt>
    <dgm:pt modelId="{E15FAC21-DC13-44A9-B21B-BB06BE5A2816}" type="sibTrans" cxnId="{1DC2EB90-51F6-435A-B6C2-AA7499871EF2}">
      <dgm:prSet/>
      <dgm:spPr/>
      <dgm:t>
        <a:bodyPr/>
        <a:lstStyle/>
        <a:p>
          <a:endParaRPr lang="en-US"/>
        </a:p>
      </dgm:t>
    </dgm:pt>
    <dgm:pt modelId="{1B64E699-1B2B-42F3-B03F-271808D27FB3}">
      <dgm:prSet custT="1"/>
      <dgm:spPr/>
      <dgm:t>
        <a:bodyPr anchor="t"/>
        <a:lstStyle/>
        <a:p>
          <a:r>
            <a:rPr lang="en-IN" sz="1200" dirty="0" smtClean="0"/>
            <a:t> Using the information gathered to improve test process maturity</a:t>
          </a:r>
          <a:endParaRPr lang="en-US" sz="1200" dirty="0" smtClean="0"/>
        </a:p>
      </dgm:t>
    </dgm:pt>
    <dgm:pt modelId="{0F332ADA-C239-4C9B-A111-018EEDB1FE0A}" type="parTrans" cxnId="{D4B80F6A-B78B-426C-BDA6-85788D2B2215}">
      <dgm:prSet/>
      <dgm:spPr/>
      <dgm:t>
        <a:bodyPr/>
        <a:lstStyle/>
        <a:p>
          <a:endParaRPr lang="en-US"/>
        </a:p>
      </dgm:t>
    </dgm:pt>
    <dgm:pt modelId="{78A978F0-B3CC-472C-9063-43B446B0C13C}" type="sibTrans" cxnId="{D4B80F6A-B78B-426C-BDA6-85788D2B2215}">
      <dgm:prSet/>
      <dgm:spPr/>
      <dgm:t>
        <a:bodyPr/>
        <a:lstStyle/>
        <a:p>
          <a:endParaRPr lang="en-US"/>
        </a:p>
      </dgm:t>
    </dgm:pt>
    <dgm:pt modelId="{46B42582-40C2-4C35-847D-B32C6879DBAB}" type="pres">
      <dgm:prSet presAssocID="{63189FD3-8CAC-400E-9A4B-3A12CEDB9B99}" presName="linear" presStyleCnt="0">
        <dgm:presLayoutVars>
          <dgm:animLvl val="lvl"/>
          <dgm:resizeHandles val="exact"/>
        </dgm:presLayoutVars>
      </dgm:prSet>
      <dgm:spPr/>
      <dgm:t>
        <a:bodyPr/>
        <a:lstStyle/>
        <a:p>
          <a:endParaRPr lang="en-US"/>
        </a:p>
      </dgm:t>
    </dgm:pt>
    <dgm:pt modelId="{A23E2C2E-C8BA-4225-8FFA-D6F210F0460F}" type="pres">
      <dgm:prSet presAssocID="{78FF71EC-FDE8-466A-ABD7-3C33FB4E83D8}" presName="parentText" presStyleLbl="node1" presStyleIdx="0" presStyleCnt="1" custScaleY="31866" custLinFactNeighborY="-79376">
        <dgm:presLayoutVars>
          <dgm:chMax val="0"/>
          <dgm:bulletEnabled val="1"/>
        </dgm:presLayoutVars>
      </dgm:prSet>
      <dgm:spPr/>
      <dgm:t>
        <a:bodyPr/>
        <a:lstStyle/>
        <a:p>
          <a:endParaRPr lang="en-US"/>
        </a:p>
      </dgm:t>
    </dgm:pt>
    <dgm:pt modelId="{58CABB7F-8C31-4E0B-8E9E-9ADB8EE9193E}" type="pres">
      <dgm:prSet presAssocID="{78FF71EC-FDE8-466A-ABD7-3C33FB4E83D8}" presName="childText" presStyleLbl="revTx" presStyleIdx="0" presStyleCnt="1" custScaleY="113554" custLinFactNeighborY="-14626">
        <dgm:presLayoutVars>
          <dgm:bulletEnabled val="1"/>
        </dgm:presLayoutVars>
      </dgm:prSet>
      <dgm:spPr/>
      <dgm:t>
        <a:bodyPr/>
        <a:lstStyle/>
        <a:p>
          <a:endParaRPr lang="en-US"/>
        </a:p>
      </dgm:t>
    </dgm:pt>
  </dgm:ptLst>
  <dgm:cxnLst>
    <dgm:cxn modelId="{6A8B1778-DE60-4218-9202-C204E97528F1}" srcId="{78FF71EC-FDE8-466A-ABD7-3C33FB4E83D8}" destId="{3BB5946C-9273-4D26-B35B-1C29BB58F4E8}" srcOrd="1" destOrd="0" parTransId="{5AA8C050-CBA8-47AB-9691-9030E3990B04}" sibTransId="{9D6A95AE-BE0F-427F-8A14-923264E50146}"/>
    <dgm:cxn modelId="{41532259-7DA8-4D48-971F-BD39240DEC8B}" type="presOf" srcId="{04CEFB5E-B344-47AD-8703-75AB69807516}" destId="{58CABB7F-8C31-4E0B-8E9E-9ADB8EE9193E}" srcOrd="0" destOrd="2" presId="urn:microsoft.com/office/officeart/2005/8/layout/vList2"/>
    <dgm:cxn modelId="{8C24062C-BB71-42B1-8D68-F75D0698043C}" srcId="{78FF71EC-FDE8-466A-ABD7-3C33FB4E83D8}" destId="{5C2E623B-0BC9-4737-8A95-5F736937B048}" srcOrd="3" destOrd="0" parTransId="{D3DCCE76-ABA0-42CE-A071-3C545ACEE384}" sibTransId="{3331FB60-C19D-442D-980E-F8C46FD50549}"/>
    <dgm:cxn modelId="{C8F2EDC9-778F-4E63-9228-BAB3385F94A0}" srcId="{78FF71EC-FDE8-466A-ABD7-3C33FB4E83D8}" destId="{04CEFB5E-B344-47AD-8703-75AB69807516}" srcOrd="2" destOrd="0" parTransId="{72F2395E-4CF6-438D-8E68-C28F1E924D1E}" sibTransId="{30ADD67B-DCD1-4DD9-9C7A-1BC55DE7B091}"/>
    <dgm:cxn modelId="{81082CE2-BAED-434B-8210-8F307F3F77F5}" srcId="{78FF71EC-FDE8-466A-ABD7-3C33FB4E83D8}" destId="{BEB4622C-E081-4254-8801-05D13F66C103}" srcOrd="0" destOrd="0" parTransId="{180A08B0-FB80-4F90-AE71-988C01AD89E4}" sibTransId="{7FBB7A64-0510-483F-AE08-F532DF19C926}"/>
    <dgm:cxn modelId="{523918AD-18C4-4707-8D64-0BE52F7DA07E}" srcId="{63189FD3-8CAC-400E-9A4B-3A12CEDB9B99}" destId="{78FF71EC-FDE8-466A-ABD7-3C33FB4E83D8}" srcOrd="0" destOrd="0" parTransId="{342A249F-56E8-4415-84E5-09A4E8EE3F4D}" sibTransId="{25F1454F-E002-4B02-A3A7-EC1D9D958385}"/>
    <dgm:cxn modelId="{C69C7D39-857C-4CE1-A4C2-8203F39A0C5A}" type="presOf" srcId="{1B64E699-1B2B-42F3-B03F-271808D27FB3}" destId="{58CABB7F-8C31-4E0B-8E9E-9ADB8EE9193E}" srcOrd="0" destOrd="6" presId="urn:microsoft.com/office/officeart/2005/8/layout/vList2"/>
    <dgm:cxn modelId="{839809FB-98A2-4BDA-9C88-EB64EF13A3C6}" type="presOf" srcId="{7136553B-214A-4682-A4FF-97FAA6795B42}" destId="{58CABB7F-8C31-4E0B-8E9E-9ADB8EE9193E}" srcOrd="0" destOrd="4" presId="urn:microsoft.com/office/officeart/2005/8/layout/vList2"/>
    <dgm:cxn modelId="{FED3857A-F5CC-4657-846F-CDB914D9ED2D}" type="presOf" srcId="{63189FD3-8CAC-400E-9A4B-3A12CEDB9B99}" destId="{46B42582-40C2-4C35-847D-B32C6879DBAB}" srcOrd="0" destOrd="0" presId="urn:microsoft.com/office/officeart/2005/8/layout/vList2"/>
    <dgm:cxn modelId="{D4B80F6A-B78B-426C-BDA6-85788D2B2215}" srcId="{78FF71EC-FDE8-466A-ABD7-3C33FB4E83D8}" destId="{1B64E699-1B2B-42F3-B03F-271808D27FB3}" srcOrd="6" destOrd="0" parTransId="{0F332ADA-C239-4C9B-A111-018EEDB1FE0A}" sibTransId="{78A978F0-B3CC-472C-9063-43B446B0C13C}"/>
    <dgm:cxn modelId="{246B0092-5896-4EF2-9EC7-33D4A993204D}" srcId="{78FF71EC-FDE8-466A-ABD7-3C33FB4E83D8}" destId="{7136553B-214A-4682-A4FF-97FAA6795B42}" srcOrd="4" destOrd="0" parTransId="{2E8630E6-E215-4F53-BDFC-18DE1D59E991}" sibTransId="{4169F05B-531A-4BC4-956D-BEDBD55EEDA3}"/>
    <dgm:cxn modelId="{15B17732-77E5-48C9-B057-560A192E1588}" type="presOf" srcId="{BEB4622C-E081-4254-8801-05D13F66C103}" destId="{58CABB7F-8C31-4E0B-8E9E-9ADB8EE9193E}" srcOrd="0" destOrd="0" presId="urn:microsoft.com/office/officeart/2005/8/layout/vList2"/>
    <dgm:cxn modelId="{6EB1D425-C983-4088-BD37-70BE6E8E9413}" type="presOf" srcId="{78FF71EC-FDE8-466A-ABD7-3C33FB4E83D8}" destId="{A23E2C2E-C8BA-4225-8FFA-D6F210F0460F}" srcOrd="0" destOrd="0" presId="urn:microsoft.com/office/officeart/2005/8/layout/vList2"/>
    <dgm:cxn modelId="{65C1FB14-2A8A-46B2-891F-910C3D9543FC}" type="presOf" srcId="{68418AE7-325B-48E9-99CA-859B9955D42F}" destId="{58CABB7F-8C31-4E0B-8E9E-9ADB8EE9193E}" srcOrd="0" destOrd="5" presId="urn:microsoft.com/office/officeart/2005/8/layout/vList2"/>
    <dgm:cxn modelId="{94D47BA3-966C-449C-BDE4-790580C89C14}" type="presOf" srcId="{3BB5946C-9273-4D26-B35B-1C29BB58F4E8}" destId="{58CABB7F-8C31-4E0B-8E9E-9ADB8EE9193E}" srcOrd="0" destOrd="1" presId="urn:microsoft.com/office/officeart/2005/8/layout/vList2"/>
    <dgm:cxn modelId="{CD343710-B22C-482F-9AC3-4EBB0C0AC52E}" type="presOf" srcId="{5C2E623B-0BC9-4737-8A95-5F736937B048}" destId="{58CABB7F-8C31-4E0B-8E9E-9ADB8EE9193E}" srcOrd="0" destOrd="3" presId="urn:microsoft.com/office/officeart/2005/8/layout/vList2"/>
    <dgm:cxn modelId="{1DC2EB90-51F6-435A-B6C2-AA7499871EF2}" srcId="{78FF71EC-FDE8-466A-ABD7-3C33FB4E83D8}" destId="{68418AE7-325B-48E9-99CA-859B9955D42F}" srcOrd="5" destOrd="0" parTransId="{F6262129-F002-4C51-9433-8079A3126569}" sibTransId="{E15FAC21-DC13-44A9-B21B-BB06BE5A2816}"/>
    <dgm:cxn modelId="{37FA68DA-7E2F-483E-A9A0-481EC8240EA9}" type="presParOf" srcId="{46B42582-40C2-4C35-847D-B32C6879DBAB}" destId="{A23E2C2E-C8BA-4225-8FFA-D6F210F0460F}" srcOrd="0" destOrd="0" presId="urn:microsoft.com/office/officeart/2005/8/layout/vList2"/>
    <dgm:cxn modelId="{CC067D49-C7E9-46BB-8FC6-90C7F714E6F1}" type="presParOf" srcId="{46B42582-40C2-4C35-847D-B32C6879DBAB}" destId="{58CABB7F-8C31-4E0B-8E9E-9ADB8EE9193E}" srcOrd="1"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7C292185-5913-473A-AAEB-62C1C073755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lnSpc>
              <a:spcPct val="100000"/>
            </a:lnSpc>
          </a:pPr>
          <a:r>
            <a:rPr lang="en-IN" sz="2000" dirty="0" smtClean="0"/>
            <a:t>Some testing does involve the execution of the component or system being tested; such testing is called </a:t>
          </a:r>
          <a:r>
            <a:rPr lang="en-US" sz="2000" dirty="0" smtClean="0"/>
            <a:t>dynamic testing.</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3A9B3911-0C49-4143-B046-ABCEBCF57829}">
      <dgm:prSet custT="1"/>
      <dgm:spPr/>
      <dgm:t>
        <a:bodyPr/>
        <a:lstStyle/>
        <a:p>
          <a:pPr rtl="0"/>
          <a:r>
            <a:rPr lang="en-IN" sz="2000" dirty="0" smtClean="0"/>
            <a:t>Other testing does not involve the execution of the component or system being tested; such testing is called static testing.</a:t>
          </a:r>
          <a:endParaRPr lang="en-IN" sz="2000" dirty="0"/>
        </a:p>
      </dgm:t>
    </dgm:pt>
    <dgm:pt modelId="{0CD20A0A-BFDF-4DC2-B0C6-56CF0FC4071B}" type="parTrans" cxnId="{4932673D-8245-4A02-8558-C28771E01F80}">
      <dgm:prSet/>
      <dgm:spPr/>
      <dgm:t>
        <a:bodyPr/>
        <a:lstStyle/>
        <a:p>
          <a:endParaRPr lang="en-US" sz="2000"/>
        </a:p>
      </dgm:t>
    </dgm:pt>
    <dgm:pt modelId="{ACB991FB-6278-41ED-997D-32691CAE3FA6}" type="sibTrans" cxnId="{4932673D-8245-4A02-8558-C28771E01F80}">
      <dgm:prSet/>
      <dgm:spPr/>
      <dgm:t>
        <a:bodyPr/>
        <a:lstStyle/>
        <a:p>
          <a:endParaRPr lang="en-US" sz="2000"/>
        </a:p>
      </dgm:t>
    </dgm:pt>
    <dgm:pt modelId="{BD0BA55D-88BC-478E-BA29-24BCE35E2FCF}">
      <dgm:prSet custT="1"/>
      <dgm:spPr/>
      <dgm:t>
        <a:bodyPr/>
        <a:lstStyle/>
        <a:p>
          <a:pPr rtl="0"/>
          <a:r>
            <a:rPr lang="en-IN" sz="2000" dirty="0" smtClean="0"/>
            <a:t>Testing also includes reviewing work products such as </a:t>
          </a:r>
          <a:r>
            <a:rPr lang="en-US" sz="2000" dirty="0" smtClean="0"/>
            <a:t>requirements, user stories, and source code.</a:t>
          </a:r>
          <a:endParaRPr lang="en-IN" sz="2000" dirty="0"/>
        </a:p>
      </dgm:t>
    </dgm:pt>
    <dgm:pt modelId="{AB09056A-A425-4034-BB22-F24C508A53E7}" type="parTrans" cxnId="{536AF644-4A10-44F2-9A77-2D9ECFF5BA5E}">
      <dgm:prSet/>
      <dgm:spPr/>
      <dgm:t>
        <a:bodyPr/>
        <a:lstStyle/>
        <a:p>
          <a:endParaRPr lang="en-US" sz="2000"/>
        </a:p>
      </dgm:t>
    </dgm:pt>
    <dgm:pt modelId="{8E305F09-58F7-4DC8-8E41-023BCA7AED71}" type="sibTrans" cxnId="{536AF644-4A10-44F2-9A77-2D9ECFF5BA5E}">
      <dgm:prSet/>
      <dgm:spPr/>
      <dgm:t>
        <a:bodyPr/>
        <a:lstStyle/>
        <a:p>
          <a:endParaRPr lang="en-US" sz="2000"/>
        </a:p>
      </dgm:t>
    </dgm:pt>
    <dgm:pt modelId="{F54FDBB9-2272-4158-93BF-BA6203D01420}" type="pres">
      <dgm:prSet presAssocID="{7C292185-5913-473A-AAEB-62C1C073755F}" presName="linear" presStyleCnt="0">
        <dgm:presLayoutVars>
          <dgm:dir/>
          <dgm:animLvl val="lvl"/>
          <dgm:resizeHandles val="exact"/>
        </dgm:presLayoutVars>
      </dgm:prSet>
      <dgm:spPr/>
      <dgm:t>
        <a:bodyPr/>
        <a:lstStyle/>
        <a:p>
          <a:endParaRPr lang="en-US"/>
        </a:p>
      </dgm:t>
    </dgm:pt>
    <dgm:pt modelId="{9FB62BCB-5CD3-4DEA-8C44-6D4348424C6E}" type="pres">
      <dgm:prSet presAssocID="{6AC2B0ED-243B-4180-8511-F656088370A1}" presName="parentLin" presStyleCnt="0"/>
      <dgm:spPr/>
    </dgm:pt>
    <dgm:pt modelId="{1ED5BC4C-B3D4-4699-89C0-46233E258277}" type="pres">
      <dgm:prSet presAssocID="{6AC2B0ED-243B-4180-8511-F656088370A1}" presName="parentLeftMargin" presStyleLbl="node1" presStyleIdx="0" presStyleCnt="3"/>
      <dgm:spPr/>
      <dgm:t>
        <a:bodyPr/>
        <a:lstStyle/>
        <a:p>
          <a:endParaRPr lang="en-US"/>
        </a:p>
      </dgm:t>
    </dgm:pt>
    <dgm:pt modelId="{71212891-55AF-4DA0-A920-86BAE5C989D6}" type="pres">
      <dgm:prSet presAssocID="{6AC2B0ED-243B-4180-8511-F656088370A1}" presName="parentText" presStyleLbl="node1" presStyleIdx="0" presStyleCnt="3">
        <dgm:presLayoutVars>
          <dgm:chMax val="0"/>
          <dgm:bulletEnabled val="1"/>
        </dgm:presLayoutVars>
      </dgm:prSet>
      <dgm:spPr/>
      <dgm:t>
        <a:bodyPr/>
        <a:lstStyle/>
        <a:p>
          <a:endParaRPr lang="en-US"/>
        </a:p>
      </dgm:t>
    </dgm:pt>
    <dgm:pt modelId="{731AB985-16E1-489E-A38D-0DE86BCF96ED}" type="pres">
      <dgm:prSet presAssocID="{6AC2B0ED-243B-4180-8511-F656088370A1}" presName="negativeSpace" presStyleCnt="0"/>
      <dgm:spPr/>
    </dgm:pt>
    <dgm:pt modelId="{F1919FA1-C42E-4ED1-972D-C2CDA6D010D0}" type="pres">
      <dgm:prSet presAssocID="{6AC2B0ED-243B-4180-8511-F656088370A1}" presName="childText" presStyleLbl="conFgAcc1" presStyleIdx="0" presStyleCnt="3">
        <dgm:presLayoutVars>
          <dgm:bulletEnabled val="1"/>
        </dgm:presLayoutVars>
      </dgm:prSet>
      <dgm:spPr/>
    </dgm:pt>
    <dgm:pt modelId="{C8B52AE0-F146-4EB7-8EF2-E251C1C34CDF}" type="pres">
      <dgm:prSet presAssocID="{84E6D229-5C46-4F16-B3B9-E8CA8CA0F6A9}" presName="spaceBetweenRectangles" presStyleCnt="0"/>
      <dgm:spPr/>
    </dgm:pt>
    <dgm:pt modelId="{BA035296-97A4-4EEA-A9E5-DAA528DA9205}" type="pres">
      <dgm:prSet presAssocID="{3A9B3911-0C49-4143-B046-ABCEBCF57829}" presName="parentLin" presStyleCnt="0"/>
      <dgm:spPr/>
    </dgm:pt>
    <dgm:pt modelId="{2CA4F9C3-45A6-4C49-AE78-3E00C03132A8}" type="pres">
      <dgm:prSet presAssocID="{3A9B3911-0C49-4143-B046-ABCEBCF57829}" presName="parentLeftMargin" presStyleLbl="node1" presStyleIdx="0" presStyleCnt="3"/>
      <dgm:spPr/>
      <dgm:t>
        <a:bodyPr/>
        <a:lstStyle/>
        <a:p>
          <a:endParaRPr lang="en-US"/>
        </a:p>
      </dgm:t>
    </dgm:pt>
    <dgm:pt modelId="{CA7F51BD-746A-4FFD-AB96-CD64D87F061C}" type="pres">
      <dgm:prSet presAssocID="{3A9B3911-0C49-4143-B046-ABCEBCF57829}" presName="parentText" presStyleLbl="node1" presStyleIdx="1" presStyleCnt="3">
        <dgm:presLayoutVars>
          <dgm:chMax val="0"/>
          <dgm:bulletEnabled val="1"/>
        </dgm:presLayoutVars>
      </dgm:prSet>
      <dgm:spPr/>
      <dgm:t>
        <a:bodyPr/>
        <a:lstStyle/>
        <a:p>
          <a:endParaRPr lang="en-US"/>
        </a:p>
      </dgm:t>
    </dgm:pt>
    <dgm:pt modelId="{84284A74-8DF1-49B4-8B17-5999EB26D876}" type="pres">
      <dgm:prSet presAssocID="{3A9B3911-0C49-4143-B046-ABCEBCF57829}" presName="negativeSpace" presStyleCnt="0"/>
      <dgm:spPr/>
    </dgm:pt>
    <dgm:pt modelId="{ED2BC6DE-6261-44C8-86C4-8156F2912434}" type="pres">
      <dgm:prSet presAssocID="{3A9B3911-0C49-4143-B046-ABCEBCF57829}" presName="childText" presStyleLbl="conFgAcc1" presStyleIdx="1" presStyleCnt="3">
        <dgm:presLayoutVars>
          <dgm:bulletEnabled val="1"/>
        </dgm:presLayoutVars>
      </dgm:prSet>
      <dgm:spPr/>
    </dgm:pt>
    <dgm:pt modelId="{C2A91783-7ADF-43E8-BA62-74633DDB58E6}" type="pres">
      <dgm:prSet presAssocID="{ACB991FB-6278-41ED-997D-32691CAE3FA6}" presName="spaceBetweenRectangles" presStyleCnt="0"/>
      <dgm:spPr/>
    </dgm:pt>
    <dgm:pt modelId="{B9A9E57C-7E90-4D83-9DB0-041B29D334F6}" type="pres">
      <dgm:prSet presAssocID="{BD0BA55D-88BC-478E-BA29-24BCE35E2FCF}" presName="parentLin" presStyleCnt="0"/>
      <dgm:spPr/>
    </dgm:pt>
    <dgm:pt modelId="{A65AF92E-2F6C-419D-B0A3-E186B760DE35}" type="pres">
      <dgm:prSet presAssocID="{BD0BA55D-88BC-478E-BA29-24BCE35E2FCF}" presName="parentLeftMargin" presStyleLbl="node1" presStyleIdx="1" presStyleCnt="3"/>
      <dgm:spPr/>
      <dgm:t>
        <a:bodyPr/>
        <a:lstStyle/>
        <a:p>
          <a:endParaRPr lang="en-US"/>
        </a:p>
      </dgm:t>
    </dgm:pt>
    <dgm:pt modelId="{CD5EEE34-A45B-41AE-8582-1A2E2A7AD7C6}" type="pres">
      <dgm:prSet presAssocID="{BD0BA55D-88BC-478E-BA29-24BCE35E2FCF}" presName="parentText" presStyleLbl="node1" presStyleIdx="2" presStyleCnt="3">
        <dgm:presLayoutVars>
          <dgm:chMax val="0"/>
          <dgm:bulletEnabled val="1"/>
        </dgm:presLayoutVars>
      </dgm:prSet>
      <dgm:spPr/>
      <dgm:t>
        <a:bodyPr/>
        <a:lstStyle/>
        <a:p>
          <a:endParaRPr lang="en-US"/>
        </a:p>
      </dgm:t>
    </dgm:pt>
    <dgm:pt modelId="{D74DA180-F31B-41B0-8201-33AA23335320}" type="pres">
      <dgm:prSet presAssocID="{BD0BA55D-88BC-478E-BA29-24BCE35E2FCF}" presName="negativeSpace" presStyleCnt="0"/>
      <dgm:spPr/>
    </dgm:pt>
    <dgm:pt modelId="{C27AAA2F-005B-42A9-A99F-719FF8B2EE55}" type="pres">
      <dgm:prSet presAssocID="{BD0BA55D-88BC-478E-BA29-24BCE35E2FCF}" presName="childText" presStyleLbl="conFgAcc1" presStyleIdx="2" presStyleCnt="3">
        <dgm:presLayoutVars>
          <dgm:bulletEnabled val="1"/>
        </dgm:presLayoutVars>
      </dgm:prSet>
      <dgm:spPr/>
    </dgm:pt>
  </dgm:ptLst>
  <dgm:cxnLst>
    <dgm:cxn modelId="{D2662C30-E3BA-47D3-8AA1-BF15DA273995}" type="presOf" srcId="{7C292185-5913-473A-AAEB-62C1C073755F}" destId="{F54FDBB9-2272-4158-93BF-BA6203D01420}" srcOrd="0" destOrd="0" presId="urn:microsoft.com/office/officeart/2005/8/layout/list1"/>
    <dgm:cxn modelId="{025D37AA-01AE-4827-B837-32F0D59E511C}" type="presOf" srcId="{6AC2B0ED-243B-4180-8511-F656088370A1}" destId="{71212891-55AF-4DA0-A920-86BAE5C989D6}" srcOrd="1" destOrd="0" presId="urn:microsoft.com/office/officeart/2005/8/layout/list1"/>
    <dgm:cxn modelId="{4932673D-8245-4A02-8558-C28771E01F80}" srcId="{7C292185-5913-473A-AAEB-62C1C073755F}" destId="{3A9B3911-0C49-4143-B046-ABCEBCF57829}" srcOrd="1" destOrd="0" parTransId="{0CD20A0A-BFDF-4DC2-B0C6-56CF0FC4071B}" sibTransId="{ACB991FB-6278-41ED-997D-32691CAE3FA6}"/>
    <dgm:cxn modelId="{337BE1CF-1AE5-42DE-A4D6-612DF7B7BC64}" type="presOf" srcId="{BD0BA55D-88BC-478E-BA29-24BCE35E2FCF}" destId="{A65AF92E-2F6C-419D-B0A3-E186B760DE35}" srcOrd="0" destOrd="0" presId="urn:microsoft.com/office/officeart/2005/8/layout/list1"/>
    <dgm:cxn modelId="{09133BB0-CA38-4C9E-A0C8-19D2B58A6BD1}" type="presOf" srcId="{6AC2B0ED-243B-4180-8511-F656088370A1}" destId="{1ED5BC4C-B3D4-4699-89C0-46233E258277}" srcOrd="0" destOrd="0" presId="urn:microsoft.com/office/officeart/2005/8/layout/list1"/>
    <dgm:cxn modelId="{E1DED949-1A50-4524-AB60-34ED17DAAA0E}" type="presOf" srcId="{3A9B3911-0C49-4143-B046-ABCEBCF57829}" destId="{2CA4F9C3-45A6-4C49-AE78-3E00C03132A8}" srcOrd="0" destOrd="0" presId="urn:microsoft.com/office/officeart/2005/8/layout/list1"/>
    <dgm:cxn modelId="{F9F8E4B2-1668-4086-A181-F44A03529131}" srcId="{7C292185-5913-473A-AAEB-62C1C073755F}" destId="{6AC2B0ED-243B-4180-8511-F656088370A1}" srcOrd="0" destOrd="0" parTransId="{83D49A06-8EB9-4A51-959D-38799342947C}" sibTransId="{84E6D229-5C46-4F16-B3B9-E8CA8CA0F6A9}"/>
    <dgm:cxn modelId="{2844C879-A0C8-4D3A-B878-2841107A3DF1}" type="presOf" srcId="{3A9B3911-0C49-4143-B046-ABCEBCF57829}" destId="{CA7F51BD-746A-4FFD-AB96-CD64D87F061C}" srcOrd="1" destOrd="0" presId="urn:microsoft.com/office/officeart/2005/8/layout/list1"/>
    <dgm:cxn modelId="{D641B9EA-C031-4085-8282-9AC5BE93BB00}" type="presOf" srcId="{BD0BA55D-88BC-478E-BA29-24BCE35E2FCF}" destId="{CD5EEE34-A45B-41AE-8582-1A2E2A7AD7C6}" srcOrd="1" destOrd="0" presId="urn:microsoft.com/office/officeart/2005/8/layout/list1"/>
    <dgm:cxn modelId="{536AF644-4A10-44F2-9A77-2D9ECFF5BA5E}" srcId="{7C292185-5913-473A-AAEB-62C1C073755F}" destId="{BD0BA55D-88BC-478E-BA29-24BCE35E2FCF}" srcOrd="2" destOrd="0" parTransId="{AB09056A-A425-4034-BB22-F24C508A53E7}" sibTransId="{8E305F09-58F7-4DC8-8E41-023BCA7AED71}"/>
    <dgm:cxn modelId="{345765D5-8114-48E0-8A1B-8BC15B99F593}" type="presParOf" srcId="{F54FDBB9-2272-4158-93BF-BA6203D01420}" destId="{9FB62BCB-5CD3-4DEA-8C44-6D4348424C6E}" srcOrd="0" destOrd="0" presId="urn:microsoft.com/office/officeart/2005/8/layout/list1"/>
    <dgm:cxn modelId="{7451E857-C5BD-41C7-9B5A-3822B4D5814F}" type="presParOf" srcId="{9FB62BCB-5CD3-4DEA-8C44-6D4348424C6E}" destId="{1ED5BC4C-B3D4-4699-89C0-46233E258277}" srcOrd="0" destOrd="0" presId="urn:microsoft.com/office/officeart/2005/8/layout/list1"/>
    <dgm:cxn modelId="{5A897FE7-B1DE-4BC6-A2B8-7F6CBC4A8F52}" type="presParOf" srcId="{9FB62BCB-5CD3-4DEA-8C44-6D4348424C6E}" destId="{71212891-55AF-4DA0-A920-86BAE5C989D6}" srcOrd="1" destOrd="0" presId="urn:microsoft.com/office/officeart/2005/8/layout/list1"/>
    <dgm:cxn modelId="{A65A08BE-77BC-49EC-A5A5-63B8A1DF3713}" type="presParOf" srcId="{F54FDBB9-2272-4158-93BF-BA6203D01420}" destId="{731AB985-16E1-489E-A38D-0DE86BCF96ED}" srcOrd="1" destOrd="0" presId="urn:microsoft.com/office/officeart/2005/8/layout/list1"/>
    <dgm:cxn modelId="{5BBB1E5E-D451-4A87-861B-8C6A55D7D648}" type="presParOf" srcId="{F54FDBB9-2272-4158-93BF-BA6203D01420}" destId="{F1919FA1-C42E-4ED1-972D-C2CDA6D010D0}" srcOrd="2" destOrd="0" presId="urn:microsoft.com/office/officeart/2005/8/layout/list1"/>
    <dgm:cxn modelId="{8765ED75-6625-4839-B46A-D28EE04677F4}" type="presParOf" srcId="{F54FDBB9-2272-4158-93BF-BA6203D01420}" destId="{C8B52AE0-F146-4EB7-8EF2-E251C1C34CDF}" srcOrd="3" destOrd="0" presId="urn:microsoft.com/office/officeart/2005/8/layout/list1"/>
    <dgm:cxn modelId="{2A01FAC1-2B11-47D7-82FB-CED8309E7D77}" type="presParOf" srcId="{F54FDBB9-2272-4158-93BF-BA6203D01420}" destId="{BA035296-97A4-4EEA-A9E5-DAA528DA9205}" srcOrd="4" destOrd="0" presId="urn:microsoft.com/office/officeart/2005/8/layout/list1"/>
    <dgm:cxn modelId="{DC7D8DAB-994D-4DD0-A994-22FEA2F816EE}" type="presParOf" srcId="{BA035296-97A4-4EEA-A9E5-DAA528DA9205}" destId="{2CA4F9C3-45A6-4C49-AE78-3E00C03132A8}" srcOrd="0" destOrd="0" presId="urn:microsoft.com/office/officeart/2005/8/layout/list1"/>
    <dgm:cxn modelId="{68879A7E-E7AB-4D98-8024-34481678D630}" type="presParOf" srcId="{BA035296-97A4-4EEA-A9E5-DAA528DA9205}" destId="{CA7F51BD-746A-4FFD-AB96-CD64D87F061C}" srcOrd="1" destOrd="0" presId="urn:microsoft.com/office/officeart/2005/8/layout/list1"/>
    <dgm:cxn modelId="{65703D6D-4B72-4798-9DEB-7D9960CEED9A}" type="presParOf" srcId="{F54FDBB9-2272-4158-93BF-BA6203D01420}" destId="{84284A74-8DF1-49B4-8B17-5999EB26D876}" srcOrd="5" destOrd="0" presId="urn:microsoft.com/office/officeart/2005/8/layout/list1"/>
    <dgm:cxn modelId="{52D5D9FA-6EF3-49A0-BA48-BE84D0A1166F}" type="presParOf" srcId="{F54FDBB9-2272-4158-93BF-BA6203D01420}" destId="{ED2BC6DE-6261-44C8-86C4-8156F2912434}" srcOrd="6" destOrd="0" presId="urn:microsoft.com/office/officeart/2005/8/layout/list1"/>
    <dgm:cxn modelId="{7CD15316-3199-4048-9307-32C1890048DE}" type="presParOf" srcId="{F54FDBB9-2272-4158-93BF-BA6203D01420}" destId="{C2A91783-7ADF-43E8-BA62-74633DDB58E6}" srcOrd="7" destOrd="0" presId="urn:microsoft.com/office/officeart/2005/8/layout/list1"/>
    <dgm:cxn modelId="{29916930-8FCE-4287-8481-C7B4804992F4}" type="presParOf" srcId="{F54FDBB9-2272-4158-93BF-BA6203D01420}" destId="{B9A9E57C-7E90-4D83-9DB0-041B29D334F6}" srcOrd="8" destOrd="0" presId="urn:microsoft.com/office/officeart/2005/8/layout/list1"/>
    <dgm:cxn modelId="{2C84AE44-DB93-4445-A635-2D08D62BD74F}" type="presParOf" srcId="{B9A9E57C-7E90-4D83-9DB0-041B29D334F6}" destId="{A65AF92E-2F6C-419D-B0A3-E186B760DE35}" srcOrd="0" destOrd="0" presId="urn:microsoft.com/office/officeart/2005/8/layout/list1"/>
    <dgm:cxn modelId="{A7AA9A9B-62C5-4882-B552-8BFCBBA930BB}" type="presParOf" srcId="{B9A9E57C-7E90-4D83-9DB0-041B29D334F6}" destId="{CD5EEE34-A45B-41AE-8582-1A2E2A7AD7C6}" srcOrd="1" destOrd="0" presId="urn:microsoft.com/office/officeart/2005/8/layout/list1"/>
    <dgm:cxn modelId="{25D5F389-7E40-47B9-86E5-261AE2AFD057}" type="presParOf" srcId="{F54FDBB9-2272-4158-93BF-BA6203D01420}" destId="{D74DA180-F31B-41B0-8201-33AA23335320}" srcOrd="9" destOrd="0" presId="urn:microsoft.com/office/officeart/2005/8/layout/list1"/>
    <dgm:cxn modelId="{25344832-F356-40E1-BFCA-3F068D36B943}" type="presParOf" srcId="{F54FDBB9-2272-4158-93BF-BA6203D01420}" destId="{C27AAA2F-005B-42A9-A99F-719FF8B2EE55}" srcOrd="10"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7C292185-5913-473A-AAEB-62C1C073755F}"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IN" sz="2000" dirty="0" smtClean="0"/>
            <a:t>Another common misperception of testing is that it focuses entirely on verification of requirements, user </a:t>
          </a:r>
          <a:r>
            <a:rPr lang="en-US" sz="2000" dirty="0" smtClean="0"/>
            <a:t>stories, or other specifications.</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3A9B3911-0C49-4143-B046-ABCEBCF57829}">
      <dgm:prSet custT="1"/>
      <dgm:spPr/>
      <dgm:t>
        <a:bodyPr/>
        <a:lstStyle/>
        <a:p>
          <a:pPr rtl="0"/>
          <a:r>
            <a:rPr lang="en-IN" sz="2000" dirty="0" smtClean="0"/>
            <a:t>While testing does involve checking whether the system meets specified requirements, it also involves validation, which is checking whether the system will meet user and other stakeholder needs in its operational environment(s).</a:t>
          </a:r>
          <a:endParaRPr lang="en-IN" sz="2000" dirty="0"/>
        </a:p>
      </dgm:t>
    </dgm:pt>
    <dgm:pt modelId="{0CD20A0A-BFDF-4DC2-B0C6-56CF0FC4071B}" type="parTrans" cxnId="{4932673D-8245-4A02-8558-C28771E01F80}">
      <dgm:prSet/>
      <dgm:spPr/>
      <dgm:t>
        <a:bodyPr/>
        <a:lstStyle/>
        <a:p>
          <a:endParaRPr lang="en-US" sz="2000"/>
        </a:p>
      </dgm:t>
    </dgm:pt>
    <dgm:pt modelId="{ACB991FB-6278-41ED-997D-32691CAE3FA6}" type="sibTrans" cxnId="{4932673D-8245-4A02-8558-C28771E01F80}">
      <dgm:prSet/>
      <dgm:spPr/>
      <dgm:t>
        <a:bodyPr/>
        <a:lstStyle/>
        <a:p>
          <a:endParaRPr lang="en-US" sz="2000"/>
        </a:p>
      </dgm:t>
    </dgm:pt>
    <dgm:pt modelId="{6059379F-76CC-46B4-A888-C0F470F23202}" type="pres">
      <dgm:prSet presAssocID="{7C292185-5913-473A-AAEB-62C1C073755F}" presName="Name0" presStyleCnt="0">
        <dgm:presLayoutVars>
          <dgm:dir/>
          <dgm:animLvl val="lvl"/>
          <dgm:resizeHandles val="exact"/>
        </dgm:presLayoutVars>
      </dgm:prSet>
      <dgm:spPr/>
      <dgm:t>
        <a:bodyPr/>
        <a:lstStyle/>
        <a:p>
          <a:endParaRPr lang="en-US"/>
        </a:p>
      </dgm:t>
    </dgm:pt>
    <dgm:pt modelId="{F4470B56-E82F-4F0A-A6F8-F62D313D4137}" type="pres">
      <dgm:prSet presAssocID="{3A9B3911-0C49-4143-B046-ABCEBCF57829}" presName="boxAndChildren" presStyleCnt="0"/>
      <dgm:spPr/>
    </dgm:pt>
    <dgm:pt modelId="{CE60CDE2-48B2-42A6-B0DD-7FFDCCCE6224}" type="pres">
      <dgm:prSet presAssocID="{3A9B3911-0C49-4143-B046-ABCEBCF57829}" presName="parentTextBox" presStyleLbl="node1" presStyleIdx="0" presStyleCnt="2"/>
      <dgm:spPr/>
      <dgm:t>
        <a:bodyPr/>
        <a:lstStyle/>
        <a:p>
          <a:endParaRPr lang="en-US"/>
        </a:p>
      </dgm:t>
    </dgm:pt>
    <dgm:pt modelId="{5136D096-28FC-495A-ADFA-646886D8ED14}" type="pres">
      <dgm:prSet presAssocID="{84E6D229-5C46-4F16-B3B9-E8CA8CA0F6A9}" presName="sp" presStyleCnt="0"/>
      <dgm:spPr/>
    </dgm:pt>
    <dgm:pt modelId="{B1984101-F752-4808-9416-261C98B26314}" type="pres">
      <dgm:prSet presAssocID="{6AC2B0ED-243B-4180-8511-F656088370A1}" presName="arrowAndChildren" presStyleCnt="0"/>
      <dgm:spPr/>
    </dgm:pt>
    <dgm:pt modelId="{1ADFC933-11E2-4A02-AC43-43941B887BFE}" type="pres">
      <dgm:prSet presAssocID="{6AC2B0ED-243B-4180-8511-F656088370A1}" presName="parentTextArrow" presStyleLbl="node1" presStyleIdx="1" presStyleCnt="2"/>
      <dgm:spPr/>
      <dgm:t>
        <a:bodyPr/>
        <a:lstStyle/>
        <a:p>
          <a:endParaRPr lang="en-US"/>
        </a:p>
      </dgm:t>
    </dgm:pt>
  </dgm:ptLst>
  <dgm:cxnLst>
    <dgm:cxn modelId="{7A034514-8B1A-46BA-A5C0-88E027C90AE3}" type="presOf" srcId="{7C292185-5913-473A-AAEB-62C1C073755F}" destId="{6059379F-76CC-46B4-A888-C0F470F23202}" srcOrd="0" destOrd="0" presId="urn:microsoft.com/office/officeart/2005/8/layout/process4"/>
    <dgm:cxn modelId="{4932673D-8245-4A02-8558-C28771E01F80}" srcId="{7C292185-5913-473A-AAEB-62C1C073755F}" destId="{3A9B3911-0C49-4143-B046-ABCEBCF57829}" srcOrd="1" destOrd="0" parTransId="{0CD20A0A-BFDF-4DC2-B0C6-56CF0FC4071B}" sibTransId="{ACB991FB-6278-41ED-997D-32691CAE3FA6}"/>
    <dgm:cxn modelId="{59661B70-1279-4A42-96F6-D85FE3ED4192}" type="presOf" srcId="{3A9B3911-0C49-4143-B046-ABCEBCF57829}" destId="{CE60CDE2-48B2-42A6-B0DD-7FFDCCCE6224}" srcOrd="0" destOrd="0" presId="urn:microsoft.com/office/officeart/2005/8/layout/process4"/>
    <dgm:cxn modelId="{F9F8E4B2-1668-4086-A181-F44A03529131}" srcId="{7C292185-5913-473A-AAEB-62C1C073755F}" destId="{6AC2B0ED-243B-4180-8511-F656088370A1}" srcOrd="0" destOrd="0" parTransId="{83D49A06-8EB9-4A51-959D-38799342947C}" sibTransId="{84E6D229-5C46-4F16-B3B9-E8CA8CA0F6A9}"/>
    <dgm:cxn modelId="{12DFE7D8-61E5-4282-A390-7FF46C1DEE30}" type="presOf" srcId="{6AC2B0ED-243B-4180-8511-F656088370A1}" destId="{1ADFC933-11E2-4A02-AC43-43941B887BFE}" srcOrd="0" destOrd="0" presId="urn:microsoft.com/office/officeart/2005/8/layout/process4"/>
    <dgm:cxn modelId="{646A4ACA-C534-4B27-899B-6316B7FCFDA0}" type="presParOf" srcId="{6059379F-76CC-46B4-A888-C0F470F23202}" destId="{F4470B56-E82F-4F0A-A6F8-F62D313D4137}" srcOrd="0" destOrd="0" presId="urn:microsoft.com/office/officeart/2005/8/layout/process4"/>
    <dgm:cxn modelId="{55878F03-DC49-4D28-9BC4-A183DF612EA8}" type="presParOf" srcId="{F4470B56-E82F-4F0A-A6F8-F62D313D4137}" destId="{CE60CDE2-48B2-42A6-B0DD-7FFDCCCE6224}" srcOrd="0" destOrd="0" presId="urn:microsoft.com/office/officeart/2005/8/layout/process4"/>
    <dgm:cxn modelId="{178163D2-68B2-496B-A4F1-D0C2D9013953}" type="presParOf" srcId="{6059379F-76CC-46B4-A888-C0F470F23202}" destId="{5136D096-28FC-495A-ADFA-646886D8ED14}" srcOrd="1" destOrd="0" presId="urn:microsoft.com/office/officeart/2005/8/layout/process4"/>
    <dgm:cxn modelId="{F6F83C97-F141-419A-8B98-6851CA242948}" type="presParOf" srcId="{6059379F-76CC-46B4-A888-C0F470F23202}" destId="{B1984101-F752-4808-9416-261C98B26314}" srcOrd="2" destOrd="0" presId="urn:microsoft.com/office/officeart/2005/8/layout/process4"/>
    <dgm:cxn modelId="{4498CF07-C2DF-4CEC-A060-75B1BE6DC8DD}" type="presParOf" srcId="{B1984101-F752-4808-9416-261C98B26314}" destId="{1ADFC933-11E2-4A02-AC43-43941B887BFE}" srcOrd="0" destOrd="0" presId="urn:microsoft.com/office/officeart/2005/8/layout/process4"/>
  </dgm:cxnLst>
  <dgm:bg/>
  <dgm:whole/>
</dgm:dataModel>
</file>

<file path=ppt/diagrams/data4.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IN" sz="2000" dirty="0" smtClean="0"/>
            <a:t>To prevent defects by evaluate work products such as requirements, user stories, design, and </a:t>
          </a:r>
          <a:r>
            <a:rPr lang="en-US" sz="2000" dirty="0" smtClean="0"/>
            <a:t>code</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B5C81511-9246-4D24-B9A6-DF23B844E8DF}">
      <dgm:prSet custT="1"/>
      <dgm:spPr/>
      <dgm:t>
        <a:bodyPr/>
        <a:lstStyle/>
        <a:p>
          <a:r>
            <a:rPr lang="en-IN" sz="2000" dirty="0" smtClean="0"/>
            <a:t>To verify whether all specified requirements have been fulfilled</a:t>
          </a:r>
          <a:endParaRPr lang="en-US" sz="2000" dirty="0" smtClean="0"/>
        </a:p>
      </dgm:t>
    </dgm:pt>
    <dgm:pt modelId="{4E41D056-E121-4D9A-8B1B-831BB6BC1E9F}" type="parTrans" cxnId="{E278B868-2679-4487-AFBA-26ABAB4A3F43}">
      <dgm:prSet/>
      <dgm:spPr/>
      <dgm:t>
        <a:bodyPr/>
        <a:lstStyle/>
        <a:p>
          <a:endParaRPr lang="en-US"/>
        </a:p>
      </dgm:t>
    </dgm:pt>
    <dgm:pt modelId="{C0B3C437-397B-49E2-A37E-86095326C5BC}" type="sibTrans" cxnId="{E278B868-2679-4487-AFBA-26ABAB4A3F43}">
      <dgm:prSet/>
      <dgm:spPr/>
      <dgm:t>
        <a:bodyPr/>
        <a:lstStyle/>
        <a:p>
          <a:endParaRPr lang="en-US"/>
        </a:p>
      </dgm:t>
    </dgm:pt>
    <dgm:pt modelId="{D1EB767C-BA8D-4F8D-BFAC-1FA8C7BA746E}">
      <dgm:prSet custT="1"/>
      <dgm:spPr/>
      <dgm:t>
        <a:bodyPr/>
        <a:lstStyle/>
        <a:p>
          <a:r>
            <a:rPr lang="en-IN" sz="2000" dirty="0" smtClean="0"/>
            <a:t>To check whether the test object is complete and validate if it works as the users and other </a:t>
          </a:r>
          <a:r>
            <a:rPr lang="en-US" sz="2000" dirty="0" smtClean="0"/>
            <a:t>stakeholders expect</a:t>
          </a:r>
        </a:p>
      </dgm:t>
    </dgm:pt>
    <dgm:pt modelId="{B73FA317-E116-4BBE-AF38-8C337701924E}" type="parTrans" cxnId="{341826F1-C3C3-44E7-BE7F-3365BEFCF569}">
      <dgm:prSet/>
      <dgm:spPr/>
      <dgm:t>
        <a:bodyPr/>
        <a:lstStyle/>
        <a:p>
          <a:endParaRPr lang="en-US"/>
        </a:p>
      </dgm:t>
    </dgm:pt>
    <dgm:pt modelId="{B04B2693-60FA-41E5-9741-6040511A3CBD}" type="sibTrans" cxnId="{341826F1-C3C3-44E7-BE7F-3365BEFCF569}">
      <dgm:prSet/>
      <dgm:spPr/>
      <dgm:t>
        <a:bodyPr/>
        <a:lstStyle/>
        <a:p>
          <a:endParaRPr lang="en-US"/>
        </a:p>
      </dgm:t>
    </dgm:pt>
    <dgm:pt modelId="{23D7A550-20A1-4709-B939-FEFA467F08D9}">
      <dgm:prSet custT="1"/>
      <dgm:spPr/>
      <dgm:t>
        <a:bodyPr/>
        <a:lstStyle/>
        <a:p>
          <a:r>
            <a:rPr lang="en-IN" sz="2000" dirty="0" smtClean="0"/>
            <a:t>To build confidence in the level of quality of the test object</a:t>
          </a:r>
          <a:endParaRPr lang="en-US" sz="2000" dirty="0" smtClean="0"/>
        </a:p>
      </dgm:t>
    </dgm:pt>
    <dgm:pt modelId="{AE93A0BF-BA55-469E-B6C6-54F82616BA6D}" type="parTrans" cxnId="{C9FEEE81-4EB5-4179-9A6C-1722E74F6C3E}">
      <dgm:prSet/>
      <dgm:spPr/>
      <dgm:t>
        <a:bodyPr/>
        <a:lstStyle/>
        <a:p>
          <a:endParaRPr lang="en-US"/>
        </a:p>
      </dgm:t>
    </dgm:pt>
    <dgm:pt modelId="{DD02B22F-715B-4E52-B480-8C7A8BE29D6D}" type="sibTrans" cxnId="{C9FEEE81-4EB5-4179-9A6C-1722E74F6C3E}">
      <dgm:prSet/>
      <dgm:spPr/>
      <dgm:t>
        <a:bodyPr/>
        <a:lstStyle/>
        <a:p>
          <a:endParaRPr lang="en-US"/>
        </a:p>
      </dgm:t>
    </dgm:pt>
    <dgm:pt modelId="{7BD008E7-8EB0-437A-901E-1804DCD3B0C5}">
      <dgm:prSet custT="1"/>
      <dgm:spPr/>
      <dgm:t>
        <a:bodyPr/>
        <a:lstStyle/>
        <a:p>
          <a:r>
            <a:rPr lang="en-IN" sz="2000" dirty="0" smtClean="0"/>
            <a:t>To find defects and failures thus reduce the level of risk of inadequate software quality</a:t>
          </a:r>
          <a:endParaRPr lang="en-US" sz="2000" dirty="0" smtClean="0"/>
        </a:p>
      </dgm:t>
    </dgm:pt>
    <dgm:pt modelId="{D63AB0F6-DF63-42B7-B044-170DEBBD26F1}" type="parTrans" cxnId="{23590E98-1739-4CA3-A7C9-E590FBD7A2AB}">
      <dgm:prSet/>
      <dgm:spPr/>
      <dgm:t>
        <a:bodyPr/>
        <a:lstStyle/>
        <a:p>
          <a:endParaRPr lang="en-US"/>
        </a:p>
      </dgm:t>
    </dgm:pt>
    <dgm:pt modelId="{78B007C0-1BDE-47A0-A2EE-C1CF0BA4485A}" type="sibTrans" cxnId="{23590E98-1739-4CA3-A7C9-E590FBD7A2AB}">
      <dgm:prSet/>
      <dgm:spPr/>
      <dgm:t>
        <a:bodyPr/>
        <a:lstStyle/>
        <a:p>
          <a:endParaRPr lang="en-US"/>
        </a:p>
      </dgm:t>
    </dgm:pt>
    <dgm:pt modelId="{F5E54975-4FE2-4B99-9600-97CACD49A1B8}">
      <dgm:prSet custT="1"/>
      <dgm:spPr/>
      <dgm:t>
        <a:bodyPr/>
        <a:lstStyle/>
        <a:p>
          <a:r>
            <a:rPr lang="en-IN" sz="2000" dirty="0" smtClean="0"/>
            <a:t>To provide sufficient information to stakeholders to allow them to make informed decisions, especially regarding the level of quality of the test object</a:t>
          </a:r>
          <a:endParaRPr lang="en-US" sz="2000" dirty="0" smtClean="0"/>
        </a:p>
      </dgm:t>
    </dgm:pt>
    <dgm:pt modelId="{122DFF13-4ED7-4ABA-ABCE-BCCE724EE09E}" type="parTrans" cxnId="{EEEF64B9-5A89-4D16-AAC5-CB3FCA50041C}">
      <dgm:prSet/>
      <dgm:spPr/>
      <dgm:t>
        <a:bodyPr/>
        <a:lstStyle/>
        <a:p>
          <a:endParaRPr lang="en-US"/>
        </a:p>
      </dgm:t>
    </dgm:pt>
    <dgm:pt modelId="{F04A47CD-33F2-4C1D-9325-9D148BD023D5}" type="sibTrans" cxnId="{EEEF64B9-5A89-4D16-AAC5-CB3FCA50041C}">
      <dgm:prSet/>
      <dgm:spPr/>
      <dgm:t>
        <a:bodyPr/>
        <a:lstStyle/>
        <a:p>
          <a:endParaRPr lang="en-US"/>
        </a:p>
      </dgm:t>
    </dgm:pt>
    <dgm:pt modelId="{F746AC15-BE5F-4F69-B91D-84C3DAF3BC1C}">
      <dgm:prSet custT="1"/>
      <dgm:spPr/>
      <dgm:t>
        <a:bodyPr/>
        <a:lstStyle/>
        <a:p>
          <a:r>
            <a:rPr lang="en-IN" sz="2000" dirty="0" smtClean="0"/>
            <a:t>To comply with contractual, legal, or regulatory requirements or standards, and/or to verify the test object’s compliance with such requirements or standards</a:t>
          </a:r>
          <a:endParaRPr lang="en-US" sz="2000" dirty="0" smtClean="0"/>
        </a:p>
      </dgm:t>
    </dgm:pt>
    <dgm:pt modelId="{D209C2DC-5C6D-472C-92D8-C92195FB6AAB}" type="parTrans" cxnId="{13B34B8C-2C85-460D-A0DD-918222C937FD}">
      <dgm:prSet/>
      <dgm:spPr/>
      <dgm:t>
        <a:bodyPr/>
        <a:lstStyle/>
        <a:p>
          <a:endParaRPr lang="en-US"/>
        </a:p>
      </dgm:t>
    </dgm:pt>
    <dgm:pt modelId="{DF62C88F-E873-47F2-B3E0-A5D948F63854}" type="sibTrans" cxnId="{13B34B8C-2C85-460D-A0DD-918222C937FD}">
      <dgm:prSet/>
      <dgm:spPr/>
      <dgm:t>
        <a:bodyPr/>
        <a:lstStyle/>
        <a:p>
          <a:endParaRPr lang="en-US"/>
        </a:p>
      </dgm:t>
    </dgm:pt>
    <dgm:pt modelId="{3B9E4249-9477-484B-9CC1-88561D0EBD4F}" type="pres">
      <dgm:prSet presAssocID="{7C292185-5913-473A-AAEB-62C1C073755F}" presName="linear" presStyleCnt="0">
        <dgm:presLayoutVars>
          <dgm:animLvl val="lvl"/>
          <dgm:resizeHandles val="exact"/>
        </dgm:presLayoutVars>
      </dgm:prSet>
      <dgm:spPr/>
      <dgm:t>
        <a:bodyPr/>
        <a:lstStyle/>
        <a:p>
          <a:endParaRPr lang="en-US"/>
        </a:p>
      </dgm:t>
    </dgm:pt>
    <dgm:pt modelId="{EE1C997A-AB8E-46AC-9CC4-66C1898F49A8}" type="pres">
      <dgm:prSet presAssocID="{6AC2B0ED-243B-4180-8511-F656088370A1}" presName="parentText" presStyleLbl="node1" presStyleIdx="0" presStyleCnt="7">
        <dgm:presLayoutVars>
          <dgm:chMax val="0"/>
          <dgm:bulletEnabled val="1"/>
        </dgm:presLayoutVars>
      </dgm:prSet>
      <dgm:spPr/>
      <dgm:t>
        <a:bodyPr/>
        <a:lstStyle/>
        <a:p>
          <a:endParaRPr lang="en-US"/>
        </a:p>
      </dgm:t>
    </dgm:pt>
    <dgm:pt modelId="{38B5D7CC-EF93-422C-A8C3-BA9889848567}" type="pres">
      <dgm:prSet presAssocID="{84E6D229-5C46-4F16-B3B9-E8CA8CA0F6A9}" presName="spacer" presStyleCnt="0"/>
      <dgm:spPr/>
    </dgm:pt>
    <dgm:pt modelId="{D3DBF271-7476-4F80-84A2-BDFC0325A341}" type="pres">
      <dgm:prSet presAssocID="{B5C81511-9246-4D24-B9A6-DF23B844E8DF}" presName="parentText" presStyleLbl="node1" presStyleIdx="1" presStyleCnt="7">
        <dgm:presLayoutVars>
          <dgm:chMax val="0"/>
          <dgm:bulletEnabled val="1"/>
        </dgm:presLayoutVars>
      </dgm:prSet>
      <dgm:spPr/>
      <dgm:t>
        <a:bodyPr/>
        <a:lstStyle/>
        <a:p>
          <a:endParaRPr lang="en-US"/>
        </a:p>
      </dgm:t>
    </dgm:pt>
    <dgm:pt modelId="{FEAEA049-FDDE-4CF8-BA59-AB1F5BE15DD9}" type="pres">
      <dgm:prSet presAssocID="{C0B3C437-397B-49E2-A37E-86095326C5BC}" presName="spacer" presStyleCnt="0"/>
      <dgm:spPr/>
    </dgm:pt>
    <dgm:pt modelId="{16615F61-442B-4CC8-AD69-26C48443B850}" type="pres">
      <dgm:prSet presAssocID="{D1EB767C-BA8D-4F8D-BFAC-1FA8C7BA746E}" presName="parentText" presStyleLbl="node1" presStyleIdx="2" presStyleCnt="7">
        <dgm:presLayoutVars>
          <dgm:chMax val="0"/>
          <dgm:bulletEnabled val="1"/>
        </dgm:presLayoutVars>
      </dgm:prSet>
      <dgm:spPr/>
      <dgm:t>
        <a:bodyPr/>
        <a:lstStyle/>
        <a:p>
          <a:endParaRPr lang="en-US"/>
        </a:p>
      </dgm:t>
    </dgm:pt>
    <dgm:pt modelId="{98FFF986-5408-4833-8A48-5E85AA2B73B3}" type="pres">
      <dgm:prSet presAssocID="{B04B2693-60FA-41E5-9741-6040511A3CBD}" presName="spacer" presStyleCnt="0"/>
      <dgm:spPr/>
    </dgm:pt>
    <dgm:pt modelId="{04010F4A-DE06-44DC-9522-CC6B5F67F680}" type="pres">
      <dgm:prSet presAssocID="{23D7A550-20A1-4709-B939-FEFA467F08D9}" presName="parentText" presStyleLbl="node1" presStyleIdx="3" presStyleCnt="7">
        <dgm:presLayoutVars>
          <dgm:chMax val="0"/>
          <dgm:bulletEnabled val="1"/>
        </dgm:presLayoutVars>
      </dgm:prSet>
      <dgm:spPr/>
      <dgm:t>
        <a:bodyPr/>
        <a:lstStyle/>
        <a:p>
          <a:endParaRPr lang="en-US"/>
        </a:p>
      </dgm:t>
    </dgm:pt>
    <dgm:pt modelId="{4E90C6EC-35B3-46B8-9147-A46B0F35803E}" type="pres">
      <dgm:prSet presAssocID="{DD02B22F-715B-4E52-B480-8C7A8BE29D6D}" presName="spacer" presStyleCnt="0"/>
      <dgm:spPr/>
    </dgm:pt>
    <dgm:pt modelId="{34CA53CD-DE7B-4E47-935A-CBE5184B0441}" type="pres">
      <dgm:prSet presAssocID="{7BD008E7-8EB0-437A-901E-1804DCD3B0C5}" presName="parentText" presStyleLbl="node1" presStyleIdx="4" presStyleCnt="7">
        <dgm:presLayoutVars>
          <dgm:chMax val="0"/>
          <dgm:bulletEnabled val="1"/>
        </dgm:presLayoutVars>
      </dgm:prSet>
      <dgm:spPr/>
      <dgm:t>
        <a:bodyPr/>
        <a:lstStyle/>
        <a:p>
          <a:endParaRPr lang="en-US"/>
        </a:p>
      </dgm:t>
    </dgm:pt>
    <dgm:pt modelId="{BBAB828D-2B55-47DE-A2F1-9BA3F4FDFDA2}" type="pres">
      <dgm:prSet presAssocID="{78B007C0-1BDE-47A0-A2EE-C1CF0BA4485A}" presName="spacer" presStyleCnt="0"/>
      <dgm:spPr/>
    </dgm:pt>
    <dgm:pt modelId="{C5511193-45C6-4DF1-9149-7A59FAF4559B}" type="pres">
      <dgm:prSet presAssocID="{F5E54975-4FE2-4B99-9600-97CACD49A1B8}" presName="parentText" presStyleLbl="node1" presStyleIdx="5" presStyleCnt="7">
        <dgm:presLayoutVars>
          <dgm:chMax val="0"/>
          <dgm:bulletEnabled val="1"/>
        </dgm:presLayoutVars>
      </dgm:prSet>
      <dgm:spPr/>
      <dgm:t>
        <a:bodyPr/>
        <a:lstStyle/>
        <a:p>
          <a:endParaRPr lang="en-US"/>
        </a:p>
      </dgm:t>
    </dgm:pt>
    <dgm:pt modelId="{01E4D4B3-519C-4734-B2F4-37A1568E6016}" type="pres">
      <dgm:prSet presAssocID="{F04A47CD-33F2-4C1D-9325-9D148BD023D5}" presName="spacer" presStyleCnt="0"/>
      <dgm:spPr/>
    </dgm:pt>
    <dgm:pt modelId="{EAAFD3A3-FF14-4A7E-A168-6917021020C9}" type="pres">
      <dgm:prSet presAssocID="{F746AC15-BE5F-4F69-B91D-84C3DAF3BC1C}" presName="parentText" presStyleLbl="node1" presStyleIdx="6" presStyleCnt="7">
        <dgm:presLayoutVars>
          <dgm:chMax val="0"/>
          <dgm:bulletEnabled val="1"/>
        </dgm:presLayoutVars>
      </dgm:prSet>
      <dgm:spPr/>
      <dgm:t>
        <a:bodyPr/>
        <a:lstStyle/>
        <a:p>
          <a:endParaRPr lang="en-US"/>
        </a:p>
      </dgm:t>
    </dgm:pt>
  </dgm:ptLst>
  <dgm:cxnLst>
    <dgm:cxn modelId="{F9F8E4B2-1668-4086-A181-F44A03529131}" srcId="{7C292185-5913-473A-AAEB-62C1C073755F}" destId="{6AC2B0ED-243B-4180-8511-F656088370A1}" srcOrd="0" destOrd="0" parTransId="{83D49A06-8EB9-4A51-959D-38799342947C}" sibTransId="{84E6D229-5C46-4F16-B3B9-E8CA8CA0F6A9}"/>
    <dgm:cxn modelId="{C9FEEE81-4EB5-4179-9A6C-1722E74F6C3E}" srcId="{7C292185-5913-473A-AAEB-62C1C073755F}" destId="{23D7A550-20A1-4709-B939-FEFA467F08D9}" srcOrd="3" destOrd="0" parTransId="{AE93A0BF-BA55-469E-B6C6-54F82616BA6D}" sibTransId="{DD02B22F-715B-4E52-B480-8C7A8BE29D6D}"/>
    <dgm:cxn modelId="{E278B868-2679-4487-AFBA-26ABAB4A3F43}" srcId="{7C292185-5913-473A-AAEB-62C1C073755F}" destId="{B5C81511-9246-4D24-B9A6-DF23B844E8DF}" srcOrd="1" destOrd="0" parTransId="{4E41D056-E121-4D9A-8B1B-831BB6BC1E9F}" sibTransId="{C0B3C437-397B-49E2-A37E-86095326C5BC}"/>
    <dgm:cxn modelId="{C1105067-FC2B-4CBF-AC73-A1B4D0809F0E}" type="presOf" srcId="{B5C81511-9246-4D24-B9A6-DF23B844E8DF}" destId="{D3DBF271-7476-4F80-84A2-BDFC0325A341}" srcOrd="0" destOrd="0" presId="urn:microsoft.com/office/officeart/2005/8/layout/vList2"/>
    <dgm:cxn modelId="{1D2E8E0B-010C-4F5B-9C85-F41D0009C6AA}" type="presOf" srcId="{F5E54975-4FE2-4B99-9600-97CACD49A1B8}" destId="{C5511193-45C6-4DF1-9149-7A59FAF4559B}" srcOrd="0" destOrd="0" presId="urn:microsoft.com/office/officeart/2005/8/layout/vList2"/>
    <dgm:cxn modelId="{25E504E1-79B7-4CE3-9DA0-63A5641A31C5}" type="presOf" srcId="{7BD008E7-8EB0-437A-901E-1804DCD3B0C5}" destId="{34CA53CD-DE7B-4E47-935A-CBE5184B0441}" srcOrd="0" destOrd="0" presId="urn:microsoft.com/office/officeart/2005/8/layout/vList2"/>
    <dgm:cxn modelId="{3BFDCC1E-00FC-42E8-8D6A-2E0652D49634}" type="presOf" srcId="{7C292185-5913-473A-AAEB-62C1C073755F}" destId="{3B9E4249-9477-484B-9CC1-88561D0EBD4F}" srcOrd="0" destOrd="0" presId="urn:microsoft.com/office/officeart/2005/8/layout/vList2"/>
    <dgm:cxn modelId="{40C82522-7314-4761-98E8-BDD019E9C363}" type="presOf" srcId="{D1EB767C-BA8D-4F8D-BFAC-1FA8C7BA746E}" destId="{16615F61-442B-4CC8-AD69-26C48443B850}" srcOrd="0" destOrd="0" presId="urn:microsoft.com/office/officeart/2005/8/layout/vList2"/>
    <dgm:cxn modelId="{A035412E-B267-4061-A163-B62166E4FBF5}" type="presOf" srcId="{23D7A550-20A1-4709-B939-FEFA467F08D9}" destId="{04010F4A-DE06-44DC-9522-CC6B5F67F680}" srcOrd="0" destOrd="0" presId="urn:microsoft.com/office/officeart/2005/8/layout/vList2"/>
    <dgm:cxn modelId="{EEEF64B9-5A89-4D16-AAC5-CB3FCA50041C}" srcId="{7C292185-5913-473A-AAEB-62C1C073755F}" destId="{F5E54975-4FE2-4B99-9600-97CACD49A1B8}" srcOrd="5" destOrd="0" parTransId="{122DFF13-4ED7-4ABA-ABCE-BCCE724EE09E}" sibTransId="{F04A47CD-33F2-4C1D-9325-9D148BD023D5}"/>
    <dgm:cxn modelId="{13B34B8C-2C85-460D-A0DD-918222C937FD}" srcId="{7C292185-5913-473A-AAEB-62C1C073755F}" destId="{F746AC15-BE5F-4F69-B91D-84C3DAF3BC1C}" srcOrd="6" destOrd="0" parTransId="{D209C2DC-5C6D-472C-92D8-C92195FB6AAB}" sibTransId="{DF62C88F-E873-47F2-B3E0-A5D948F63854}"/>
    <dgm:cxn modelId="{23590E98-1739-4CA3-A7C9-E590FBD7A2AB}" srcId="{7C292185-5913-473A-AAEB-62C1C073755F}" destId="{7BD008E7-8EB0-437A-901E-1804DCD3B0C5}" srcOrd="4" destOrd="0" parTransId="{D63AB0F6-DF63-42B7-B044-170DEBBD26F1}" sibTransId="{78B007C0-1BDE-47A0-A2EE-C1CF0BA4485A}"/>
    <dgm:cxn modelId="{01BF0327-6F15-4C5F-8D73-7DFB7500EF4E}" type="presOf" srcId="{6AC2B0ED-243B-4180-8511-F656088370A1}" destId="{EE1C997A-AB8E-46AC-9CC4-66C1898F49A8}" srcOrd="0" destOrd="0" presId="urn:microsoft.com/office/officeart/2005/8/layout/vList2"/>
    <dgm:cxn modelId="{58E82733-6744-4CF6-B453-46602B833F7E}" type="presOf" srcId="{F746AC15-BE5F-4F69-B91D-84C3DAF3BC1C}" destId="{EAAFD3A3-FF14-4A7E-A168-6917021020C9}" srcOrd="0" destOrd="0" presId="urn:microsoft.com/office/officeart/2005/8/layout/vList2"/>
    <dgm:cxn modelId="{341826F1-C3C3-44E7-BE7F-3365BEFCF569}" srcId="{7C292185-5913-473A-AAEB-62C1C073755F}" destId="{D1EB767C-BA8D-4F8D-BFAC-1FA8C7BA746E}" srcOrd="2" destOrd="0" parTransId="{B73FA317-E116-4BBE-AF38-8C337701924E}" sibTransId="{B04B2693-60FA-41E5-9741-6040511A3CBD}"/>
    <dgm:cxn modelId="{BB062A52-8479-4F7D-B916-9A554872D106}" type="presParOf" srcId="{3B9E4249-9477-484B-9CC1-88561D0EBD4F}" destId="{EE1C997A-AB8E-46AC-9CC4-66C1898F49A8}" srcOrd="0" destOrd="0" presId="urn:microsoft.com/office/officeart/2005/8/layout/vList2"/>
    <dgm:cxn modelId="{53F3871A-299A-4C74-AFBF-937299F23C56}" type="presParOf" srcId="{3B9E4249-9477-484B-9CC1-88561D0EBD4F}" destId="{38B5D7CC-EF93-422C-A8C3-BA9889848567}" srcOrd="1" destOrd="0" presId="urn:microsoft.com/office/officeart/2005/8/layout/vList2"/>
    <dgm:cxn modelId="{E7243252-ABA6-4B8F-8B0D-E840E27A5204}" type="presParOf" srcId="{3B9E4249-9477-484B-9CC1-88561D0EBD4F}" destId="{D3DBF271-7476-4F80-84A2-BDFC0325A341}" srcOrd="2" destOrd="0" presId="urn:microsoft.com/office/officeart/2005/8/layout/vList2"/>
    <dgm:cxn modelId="{CBF74F8D-9280-4010-BFAC-55180B0DDD6D}" type="presParOf" srcId="{3B9E4249-9477-484B-9CC1-88561D0EBD4F}" destId="{FEAEA049-FDDE-4CF8-BA59-AB1F5BE15DD9}" srcOrd="3" destOrd="0" presId="urn:microsoft.com/office/officeart/2005/8/layout/vList2"/>
    <dgm:cxn modelId="{6F80242D-DC85-4DBF-8139-EF4BD62A37B1}" type="presParOf" srcId="{3B9E4249-9477-484B-9CC1-88561D0EBD4F}" destId="{16615F61-442B-4CC8-AD69-26C48443B850}" srcOrd="4" destOrd="0" presId="urn:microsoft.com/office/officeart/2005/8/layout/vList2"/>
    <dgm:cxn modelId="{EB655CDE-A04A-4A99-8E53-1BC0B0E97C17}" type="presParOf" srcId="{3B9E4249-9477-484B-9CC1-88561D0EBD4F}" destId="{98FFF986-5408-4833-8A48-5E85AA2B73B3}" srcOrd="5" destOrd="0" presId="urn:microsoft.com/office/officeart/2005/8/layout/vList2"/>
    <dgm:cxn modelId="{EF7019A6-C479-47F8-BA56-72855CE085B7}" type="presParOf" srcId="{3B9E4249-9477-484B-9CC1-88561D0EBD4F}" destId="{04010F4A-DE06-44DC-9522-CC6B5F67F680}" srcOrd="6" destOrd="0" presId="urn:microsoft.com/office/officeart/2005/8/layout/vList2"/>
    <dgm:cxn modelId="{824B4F12-1364-4107-B4A8-7E2D794E2346}" type="presParOf" srcId="{3B9E4249-9477-484B-9CC1-88561D0EBD4F}" destId="{4E90C6EC-35B3-46B8-9147-A46B0F35803E}" srcOrd="7" destOrd="0" presId="urn:microsoft.com/office/officeart/2005/8/layout/vList2"/>
    <dgm:cxn modelId="{141A69E4-CD60-41F1-B4CF-70488EFC67B7}" type="presParOf" srcId="{3B9E4249-9477-484B-9CC1-88561D0EBD4F}" destId="{34CA53CD-DE7B-4E47-935A-CBE5184B0441}" srcOrd="8" destOrd="0" presId="urn:microsoft.com/office/officeart/2005/8/layout/vList2"/>
    <dgm:cxn modelId="{1288B2A9-A7CA-45B4-92DA-90B7AFE0428E}" type="presParOf" srcId="{3B9E4249-9477-484B-9CC1-88561D0EBD4F}" destId="{BBAB828D-2B55-47DE-A2F1-9BA3F4FDFDA2}" srcOrd="9" destOrd="0" presId="urn:microsoft.com/office/officeart/2005/8/layout/vList2"/>
    <dgm:cxn modelId="{DC3BD332-A505-4A28-9A55-7F9EB6BF99F7}" type="presParOf" srcId="{3B9E4249-9477-484B-9CC1-88561D0EBD4F}" destId="{C5511193-45C6-4DF1-9149-7A59FAF4559B}" srcOrd="10" destOrd="0" presId="urn:microsoft.com/office/officeart/2005/8/layout/vList2"/>
    <dgm:cxn modelId="{FEA03F26-A54B-4034-8487-9047816B57BE}" type="presParOf" srcId="{3B9E4249-9477-484B-9CC1-88561D0EBD4F}" destId="{01E4D4B3-519C-4734-B2F4-37A1568E6016}" srcOrd="11" destOrd="0" presId="urn:microsoft.com/office/officeart/2005/8/layout/vList2"/>
    <dgm:cxn modelId="{80A89D9F-D032-455B-878D-98501CDE8784}" type="presParOf" srcId="{3B9E4249-9477-484B-9CC1-88561D0EBD4F}" destId="{EAAFD3A3-FF14-4A7E-A168-6917021020C9}" srcOrd="12"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IN" sz="2000" dirty="0" smtClean="0"/>
            <a:t>During component testing, one objective may be to find as many failures as possible so that the underlying defects are identified and fixed early. Another objective may be to increase code coverage of the component tests.</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C7B51432-3195-4CA4-84EA-886E1E3533D3}">
      <dgm:prSet custT="1"/>
      <dgm:spPr/>
      <dgm:t>
        <a:bodyPr/>
        <a:lstStyle/>
        <a:p>
          <a:r>
            <a:rPr lang="en-IN" sz="2000" dirty="0" smtClean="0"/>
            <a:t>During acceptance testing, one objective may be to confirm that the system works as expected and satisfies requirements. </a:t>
          </a:r>
          <a:endParaRPr lang="en-US" sz="2000" dirty="0" smtClean="0"/>
        </a:p>
      </dgm:t>
    </dgm:pt>
    <dgm:pt modelId="{0F6258D9-C77A-4FDE-BD74-A8ED8832D40F}" type="parTrans" cxnId="{B140E9FE-F450-44EA-B1A3-AFDB7D9798FF}">
      <dgm:prSet/>
      <dgm:spPr/>
      <dgm:t>
        <a:bodyPr/>
        <a:lstStyle/>
        <a:p>
          <a:endParaRPr lang="en-US"/>
        </a:p>
      </dgm:t>
    </dgm:pt>
    <dgm:pt modelId="{3D20CABE-E6FB-4C66-BA58-D0EE370822B9}" type="sibTrans" cxnId="{B140E9FE-F450-44EA-B1A3-AFDB7D9798FF}">
      <dgm:prSet/>
      <dgm:spPr/>
      <dgm:t>
        <a:bodyPr/>
        <a:lstStyle/>
        <a:p>
          <a:endParaRPr lang="en-US"/>
        </a:p>
      </dgm:t>
    </dgm:pt>
    <dgm:pt modelId="{14F71B83-65E8-4372-BEA9-708E868E5035}">
      <dgm:prSet custT="1"/>
      <dgm:spPr/>
      <dgm:t>
        <a:bodyPr/>
        <a:lstStyle/>
        <a:p>
          <a:r>
            <a:rPr lang="en-IN" sz="2000" dirty="0" smtClean="0"/>
            <a:t>Another objective of this testing may be to give information to stakeholders about the risk of releasing the system at a given time.</a:t>
          </a:r>
          <a:endParaRPr lang="en-US" sz="2000" dirty="0" smtClean="0"/>
        </a:p>
      </dgm:t>
    </dgm:pt>
    <dgm:pt modelId="{54DF2FF5-D087-417C-9918-C59B6FCF91D4}" type="parTrans" cxnId="{FCE1ACD8-278E-4A9B-A7A3-DC8A31250B3C}">
      <dgm:prSet/>
      <dgm:spPr/>
    </dgm:pt>
    <dgm:pt modelId="{EB0D6926-8B48-44A1-9950-DE5C7CC21FA5}" type="sibTrans" cxnId="{FCE1ACD8-278E-4A9B-A7A3-DC8A31250B3C}">
      <dgm:prSet/>
      <dgm:spPr/>
    </dgm:pt>
    <dgm:pt modelId="{3B9E4249-9477-484B-9CC1-88561D0EBD4F}" type="pres">
      <dgm:prSet presAssocID="{7C292185-5913-473A-AAEB-62C1C073755F}" presName="linear" presStyleCnt="0">
        <dgm:presLayoutVars>
          <dgm:animLvl val="lvl"/>
          <dgm:resizeHandles val="exact"/>
        </dgm:presLayoutVars>
      </dgm:prSet>
      <dgm:spPr/>
      <dgm:t>
        <a:bodyPr/>
        <a:lstStyle/>
        <a:p>
          <a:endParaRPr lang="en-US"/>
        </a:p>
      </dgm:t>
    </dgm:pt>
    <dgm:pt modelId="{EE1C997A-AB8E-46AC-9CC4-66C1898F49A8}" type="pres">
      <dgm:prSet presAssocID="{6AC2B0ED-243B-4180-8511-F656088370A1}" presName="parentText" presStyleLbl="node1" presStyleIdx="0" presStyleCnt="3">
        <dgm:presLayoutVars>
          <dgm:chMax val="0"/>
          <dgm:bulletEnabled val="1"/>
        </dgm:presLayoutVars>
      </dgm:prSet>
      <dgm:spPr/>
      <dgm:t>
        <a:bodyPr/>
        <a:lstStyle/>
        <a:p>
          <a:endParaRPr lang="en-US"/>
        </a:p>
      </dgm:t>
    </dgm:pt>
    <dgm:pt modelId="{38B5D7CC-EF93-422C-A8C3-BA9889848567}" type="pres">
      <dgm:prSet presAssocID="{84E6D229-5C46-4F16-B3B9-E8CA8CA0F6A9}" presName="spacer" presStyleCnt="0"/>
      <dgm:spPr/>
    </dgm:pt>
    <dgm:pt modelId="{67E41C60-D089-4913-A4E4-EB8CAE1E62F4}" type="pres">
      <dgm:prSet presAssocID="{C7B51432-3195-4CA4-84EA-886E1E3533D3}" presName="parentText" presStyleLbl="node1" presStyleIdx="1" presStyleCnt="3">
        <dgm:presLayoutVars>
          <dgm:chMax val="0"/>
          <dgm:bulletEnabled val="1"/>
        </dgm:presLayoutVars>
      </dgm:prSet>
      <dgm:spPr/>
      <dgm:t>
        <a:bodyPr/>
        <a:lstStyle/>
        <a:p>
          <a:endParaRPr lang="en-US"/>
        </a:p>
      </dgm:t>
    </dgm:pt>
    <dgm:pt modelId="{48C14473-748D-4006-9830-54A5F43CBAB5}" type="pres">
      <dgm:prSet presAssocID="{3D20CABE-E6FB-4C66-BA58-D0EE370822B9}" presName="spacer" presStyleCnt="0"/>
      <dgm:spPr/>
    </dgm:pt>
    <dgm:pt modelId="{6E187E29-F6AE-43AA-8B0B-C87937B65957}" type="pres">
      <dgm:prSet presAssocID="{14F71B83-65E8-4372-BEA9-708E868E5035}" presName="parentText" presStyleLbl="node1" presStyleIdx="2" presStyleCnt="3">
        <dgm:presLayoutVars>
          <dgm:chMax val="0"/>
          <dgm:bulletEnabled val="1"/>
        </dgm:presLayoutVars>
      </dgm:prSet>
      <dgm:spPr/>
      <dgm:t>
        <a:bodyPr/>
        <a:lstStyle/>
        <a:p>
          <a:endParaRPr lang="en-US"/>
        </a:p>
      </dgm:t>
    </dgm:pt>
  </dgm:ptLst>
  <dgm:cxnLst>
    <dgm:cxn modelId="{F14AA669-CA1A-4081-A1F5-DA16872DAB12}" type="presOf" srcId="{C7B51432-3195-4CA4-84EA-886E1E3533D3}" destId="{67E41C60-D089-4913-A4E4-EB8CAE1E62F4}" srcOrd="0" destOrd="0" presId="urn:microsoft.com/office/officeart/2005/8/layout/vList2"/>
    <dgm:cxn modelId="{D86025A7-921F-49E7-AC5B-86CE3B4D17DC}" type="presOf" srcId="{6AC2B0ED-243B-4180-8511-F656088370A1}" destId="{EE1C997A-AB8E-46AC-9CC4-66C1898F49A8}" srcOrd="0" destOrd="0" presId="urn:microsoft.com/office/officeart/2005/8/layout/vList2"/>
    <dgm:cxn modelId="{B140E9FE-F450-44EA-B1A3-AFDB7D9798FF}" srcId="{7C292185-5913-473A-AAEB-62C1C073755F}" destId="{C7B51432-3195-4CA4-84EA-886E1E3533D3}" srcOrd="1" destOrd="0" parTransId="{0F6258D9-C77A-4FDE-BD74-A8ED8832D40F}" sibTransId="{3D20CABE-E6FB-4C66-BA58-D0EE370822B9}"/>
    <dgm:cxn modelId="{9CEADBE6-BB37-48C7-954E-1CC4F88A8F47}" type="presOf" srcId="{14F71B83-65E8-4372-BEA9-708E868E5035}" destId="{6E187E29-F6AE-43AA-8B0B-C87937B65957}" srcOrd="0" destOrd="0" presId="urn:microsoft.com/office/officeart/2005/8/layout/vList2"/>
    <dgm:cxn modelId="{7A916A11-CAAA-4B03-A35A-C0F1D4DDE81B}" type="presOf" srcId="{7C292185-5913-473A-AAEB-62C1C073755F}" destId="{3B9E4249-9477-484B-9CC1-88561D0EBD4F}" srcOrd="0" destOrd="0" presId="urn:microsoft.com/office/officeart/2005/8/layout/vList2"/>
    <dgm:cxn modelId="{FCE1ACD8-278E-4A9B-A7A3-DC8A31250B3C}" srcId="{7C292185-5913-473A-AAEB-62C1C073755F}" destId="{14F71B83-65E8-4372-BEA9-708E868E5035}" srcOrd="2" destOrd="0" parTransId="{54DF2FF5-D087-417C-9918-C59B6FCF91D4}" sibTransId="{EB0D6926-8B48-44A1-9950-DE5C7CC21FA5}"/>
    <dgm:cxn modelId="{F9F8E4B2-1668-4086-A181-F44A03529131}" srcId="{7C292185-5913-473A-AAEB-62C1C073755F}" destId="{6AC2B0ED-243B-4180-8511-F656088370A1}" srcOrd="0" destOrd="0" parTransId="{83D49A06-8EB9-4A51-959D-38799342947C}" sibTransId="{84E6D229-5C46-4F16-B3B9-E8CA8CA0F6A9}"/>
    <dgm:cxn modelId="{6220413F-8FD5-4E8D-A620-ACEF6D2C0941}" type="presParOf" srcId="{3B9E4249-9477-484B-9CC1-88561D0EBD4F}" destId="{EE1C997A-AB8E-46AC-9CC4-66C1898F49A8}" srcOrd="0" destOrd="0" presId="urn:microsoft.com/office/officeart/2005/8/layout/vList2"/>
    <dgm:cxn modelId="{0EDEF54D-CB9A-40CD-B50E-1F913A8B7722}" type="presParOf" srcId="{3B9E4249-9477-484B-9CC1-88561D0EBD4F}" destId="{38B5D7CC-EF93-422C-A8C3-BA9889848567}" srcOrd="1" destOrd="0" presId="urn:microsoft.com/office/officeart/2005/8/layout/vList2"/>
    <dgm:cxn modelId="{B44E32AB-A83B-4694-8ED0-A7C911D05134}" type="presParOf" srcId="{3B9E4249-9477-484B-9CC1-88561D0EBD4F}" destId="{67E41C60-D089-4913-A4E4-EB8CAE1E62F4}" srcOrd="2" destOrd="0" presId="urn:microsoft.com/office/officeart/2005/8/layout/vList2"/>
    <dgm:cxn modelId="{90E92630-B796-4763-81D8-2D764D604935}" type="presParOf" srcId="{3B9E4249-9477-484B-9CC1-88561D0EBD4F}" destId="{48C14473-748D-4006-9830-54A5F43CBAB5}" srcOrd="3" destOrd="0" presId="urn:microsoft.com/office/officeart/2005/8/layout/vList2"/>
    <dgm:cxn modelId="{6B087D72-B100-4A11-8C2B-EF4E267B21B6}" type="presParOf" srcId="{3B9E4249-9477-484B-9CC1-88561D0EBD4F}" destId="{6E187E29-F6AE-43AA-8B0B-C87937B65957}" srcOrd="4"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7C292185-5913-473A-AAEB-62C1C073755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AC2B0ED-243B-4180-8511-F656088370A1}">
      <dgm:prSet custT="1"/>
      <dgm:spPr/>
      <dgm:t>
        <a:bodyPr/>
        <a:lstStyle/>
        <a:p>
          <a:pPr rtl="0"/>
          <a:r>
            <a:rPr lang="en-IN" sz="2000" dirty="0" smtClean="0"/>
            <a:t>Executing tests can show failures that are caused by defects in the software.</a:t>
          </a:r>
          <a:endParaRPr lang="en-IN" sz="2000" dirty="0"/>
        </a:p>
      </dgm:t>
    </dgm:pt>
    <dgm:pt modelId="{83D49A06-8EB9-4A51-959D-38799342947C}" type="parTrans" cxnId="{F9F8E4B2-1668-4086-A181-F44A03529131}">
      <dgm:prSet/>
      <dgm:spPr/>
      <dgm:t>
        <a:bodyPr/>
        <a:lstStyle/>
        <a:p>
          <a:endParaRPr lang="en-US" sz="2000"/>
        </a:p>
      </dgm:t>
    </dgm:pt>
    <dgm:pt modelId="{84E6D229-5C46-4F16-B3B9-E8CA8CA0F6A9}" type="sibTrans" cxnId="{F9F8E4B2-1668-4086-A181-F44A03529131}">
      <dgm:prSet/>
      <dgm:spPr/>
      <dgm:t>
        <a:bodyPr/>
        <a:lstStyle/>
        <a:p>
          <a:endParaRPr lang="en-US" sz="2000"/>
        </a:p>
      </dgm:t>
    </dgm:pt>
    <dgm:pt modelId="{599FAEB3-C184-45BB-AA08-BB0916ADC796}">
      <dgm:prSet custT="1"/>
      <dgm:spPr/>
      <dgm:t>
        <a:bodyPr/>
        <a:lstStyle/>
        <a:p>
          <a:pPr rtl="0"/>
          <a:r>
            <a:rPr lang="en-IN" sz="2000" dirty="0" smtClean="0"/>
            <a:t>Debugging is the development activity that finds, analyzes, and fixes such defects. </a:t>
          </a:r>
          <a:endParaRPr lang="en-IN" sz="2000" dirty="0"/>
        </a:p>
      </dgm:t>
    </dgm:pt>
    <dgm:pt modelId="{7D754796-9C11-498C-9ADC-495C4050AC2C}" type="parTrans" cxnId="{2DFC1F5D-F640-426A-91B1-717EC3202183}">
      <dgm:prSet/>
      <dgm:spPr/>
      <dgm:t>
        <a:bodyPr/>
        <a:lstStyle/>
        <a:p>
          <a:endParaRPr lang="en-US" sz="2000"/>
        </a:p>
      </dgm:t>
    </dgm:pt>
    <dgm:pt modelId="{95881A7B-093C-45F5-8B5B-5DADE6F88516}" type="sibTrans" cxnId="{2DFC1F5D-F640-426A-91B1-717EC3202183}">
      <dgm:prSet/>
      <dgm:spPr/>
      <dgm:t>
        <a:bodyPr/>
        <a:lstStyle/>
        <a:p>
          <a:endParaRPr lang="en-US" sz="2000"/>
        </a:p>
      </dgm:t>
    </dgm:pt>
    <dgm:pt modelId="{7FA48FD8-F225-4430-8CED-C0B66D7F0517}">
      <dgm:prSet custT="1"/>
      <dgm:spPr/>
      <dgm:t>
        <a:bodyPr/>
        <a:lstStyle/>
        <a:p>
          <a:pPr rtl="0"/>
          <a:r>
            <a:rPr lang="en-IN" sz="2000" dirty="0" smtClean="0"/>
            <a:t>Subsequent confirmation testing checks whether the fixes resolved the defects. </a:t>
          </a:r>
          <a:endParaRPr lang="en-IN" sz="2000" dirty="0"/>
        </a:p>
      </dgm:t>
    </dgm:pt>
    <dgm:pt modelId="{51A322F4-6C9A-4B03-A6E8-BAC1FB068A94}" type="parTrans" cxnId="{3D4510CC-8B17-4FA9-99F4-9E3D64794791}">
      <dgm:prSet/>
      <dgm:spPr/>
      <dgm:t>
        <a:bodyPr/>
        <a:lstStyle/>
        <a:p>
          <a:endParaRPr lang="en-US" sz="2000"/>
        </a:p>
      </dgm:t>
    </dgm:pt>
    <dgm:pt modelId="{4A7614E4-3494-489B-BC3D-D600D92C2FD8}" type="sibTrans" cxnId="{3D4510CC-8B17-4FA9-99F4-9E3D64794791}">
      <dgm:prSet/>
      <dgm:spPr/>
      <dgm:t>
        <a:bodyPr/>
        <a:lstStyle/>
        <a:p>
          <a:endParaRPr lang="en-US" sz="2000"/>
        </a:p>
      </dgm:t>
    </dgm:pt>
    <dgm:pt modelId="{C8328CDF-8E7D-42E5-8637-2235110D3185}">
      <dgm:prSet custT="1"/>
      <dgm:spPr/>
      <dgm:t>
        <a:bodyPr/>
        <a:lstStyle/>
        <a:p>
          <a:pPr rtl="0"/>
          <a:r>
            <a:rPr lang="en-IN" sz="2000" dirty="0" smtClean="0"/>
            <a:t>In some cases, testers are responsible for the initial test and the final confirmation test, while developers do the debugging, associated component and component integration testing (continues integration). </a:t>
          </a:r>
          <a:endParaRPr lang="en-IN" sz="2000" dirty="0"/>
        </a:p>
      </dgm:t>
    </dgm:pt>
    <dgm:pt modelId="{024B3663-BBD4-4F1B-B5F3-70436702AC2C}" type="parTrans" cxnId="{0D5C77C5-6735-4D27-9EB9-A4A8D2C13846}">
      <dgm:prSet/>
      <dgm:spPr/>
      <dgm:t>
        <a:bodyPr/>
        <a:lstStyle/>
        <a:p>
          <a:endParaRPr lang="en-US" sz="2000"/>
        </a:p>
      </dgm:t>
    </dgm:pt>
    <dgm:pt modelId="{56BCA550-B8C4-4B7D-B8FA-0A6EB7513713}" type="sibTrans" cxnId="{0D5C77C5-6735-4D27-9EB9-A4A8D2C13846}">
      <dgm:prSet/>
      <dgm:spPr/>
      <dgm:t>
        <a:bodyPr/>
        <a:lstStyle/>
        <a:p>
          <a:endParaRPr lang="en-US" sz="2000"/>
        </a:p>
      </dgm:t>
    </dgm:pt>
    <dgm:pt modelId="{FF709C4F-68B0-441E-AF78-6EBB50137DF4}">
      <dgm:prSet custT="1"/>
      <dgm:spPr/>
      <dgm:t>
        <a:bodyPr/>
        <a:lstStyle/>
        <a:p>
          <a:pPr rtl="0"/>
          <a:r>
            <a:rPr lang="en-IN" sz="2000" dirty="0" smtClean="0"/>
            <a:t>However, in Agile development and in some other software development lifecycles, testers may be involved in debugging </a:t>
          </a:r>
          <a:r>
            <a:rPr lang="en-US" sz="2000" dirty="0" smtClean="0"/>
            <a:t>and component testing.</a:t>
          </a:r>
          <a:endParaRPr lang="en-IN" sz="2000" dirty="0"/>
        </a:p>
      </dgm:t>
    </dgm:pt>
    <dgm:pt modelId="{3A86390E-CE57-42AE-8492-7FC566F0B7D6}" type="parTrans" cxnId="{DCD6AFA3-E65E-4F69-963D-45361EC252D6}">
      <dgm:prSet/>
      <dgm:spPr/>
      <dgm:t>
        <a:bodyPr/>
        <a:lstStyle/>
        <a:p>
          <a:endParaRPr lang="en-US" sz="2000"/>
        </a:p>
      </dgm:t>
    </dgm:pt>
    <dgm:pt modelId="{28641F35-4525-4E87-9F6A-D77ED95E2831}" type="sibTrans" cxnId="{DCD6AFA3-E65E-4F69-963D-45361EC252D6}">
      <dgm:prSet/>
      <dgm:spPr/>
      <dgm:t>
        <a:bodyPr/>
        <a:lstStyle/>
        <a:p>
          <a:endParaRPr lang="en-US" sz="2000"/>
        </a:p>
      </dgm:t>
    </dgm:pt>
    <dgm:pt modelId="{3B9E4249-9477-484B-9CC1-88561D0EBD4F}" type="pres">
      <dgm:prSet presAssocID="{7C292185-5913-473A-AAEB-62C1C073755F}" presName="linear" presStyleCnt="0">
        <dgm:presLayoutVars>
          <dgm:animLvl val="lvl"/>
          <dgm:resizeHandles val="exact"/>
        </dgm:presLayoutVars>
      </dgm:prSet>
      <dgm:spPr/>
      <dgm:t>
        <a:bodyPr/>
        <a:lstStyle/>
        <a:p>
          <a:endParaRPr lang="en-US"/>
        </a:p>
      </dgm:t>
    </dgm:pt>
    <dgm:pt modelId="{EE1C997A-AB8E-46AC-9CC4-66C1898F49A8}" type="pres">
      <dgm:prSet presAssocID="{6AC2B0ED-243B-4180-8511-F656088370A1}" presName="parentText" presStyleLbl="node1" presStyleIdx="0" presStyleCnt="5">
        <dgm:presLayoutVars>
          <dgm:chMax val="0"/>
          <dgm:bulletEnabled val="1"/>
        </dgm:presLayoutVars>
      </dgm:prSet>
      <dgm:spPr/>
      <dgm:t>
        <a:bodyPr/>
        <a:lstStyle/>
        <a:p>
          <a:endParaRPr lang="en-US"/>
        </a:p>
      </dgm:t>
    </dgm:pt>
    <dgm:pt modelId="{38B5D7CC-EF93-422C-A8C3-BA9889848567}" type="pres">
      <dgm:prSet presAssocID="{84E6D229-5C46-4F16-B3B9-E8CA8CA0F6A9}" presName="spacer" presStyleCnt="0"/>
      <dgm:spPr/>
    </dgm:pt>
    <dgm:pt modelId="{AA7C4C45-7FB8-4E14-AEB2-0C6BA7823687}" type="pres">
      <dgm:prSet presAssocID="{599FAEB3-C184-45BB-AA08-BB0916ADC796}" presName="parentText" presStyleLbl="node1" presStyleIdx="1" presStyleCnt="5">
        <dgm:presLayoutVars>
          <dgm:chMax val="0"/>
          <dgm:bulletEnabled val="1"/>
        </dgm:presLayoutVars>
      </dgm:prSet>
      <dgm:spPr/>
      <dgm:t>
        <a:bodyPr/>
        <a:lstStyle/>
        <a:p>
          <a:endParaRPr lang="en-US"/>
        </a:p>
      </dgm:t>
    </dgm:pt>
    <dgm:pt modelId="{197A7E46-7B07-4B16-8503-6FDAF2F7D278}" type="pres">
      <dgm:prSet presAssocID="{95881A7B-093C-45F5-8B5B-5DADE6F88516}" presName="spacer" presStyleCnt="0"/>
      <dgm:spPr/>
    </dgm:pt>
    <dgm:pt modelId="{13770C26-B63C-4C84-96D4-37EA71A5B81E}" type="pres">
      <dgm:prSet presAssocID="{7FA48FD8-F225-4430-8CED-C0B66D7F0517}" presName="parentText" presStyleLbl="node1" presStyleIdx="2" presStyleCnt="5">
        <dgm:presLayoutVars>
          <dgm:chMax val="0"/>
          <dgm:bulletEnabled val="1"/>
        </dgm:presLayoutVars>
      </dgm:prSet>
      <dgm:spPr/>
      <dgm:t>
        <a:bodyPr/>
        <a:lstStyle/>
        <a:p>
          <a:endParaRPr lang="en-US"/>
        </a:p>
      </dgm:t>
    </dgm:pt>
    <dgm:pt modelId="{E2FCC792-A73A-431D-B76A-8E23D4CDBA82}" type="pres">
      <dgm:prSet presAssocID="{4A7614E4-3494-489B-BC3D-D600D92C2FD8}" presName="spacer" presStyleCnt="0"/>
      <dgm:spPr/>
    </dgm:pt>
    <dgm:pt modelId="{5B82C0E6-C832-48D8-999E-E4D13967927E}" type="pres">
      <dgm:prSet presAssocID="{C8328CDF-8E7D-42E5-8637-2235110D3185}" presName="parentText" presStyleLbl="node1" presStyleIdx="3" presStyleCnt="5">
        <dgm:presLayoutVars>
          <dgm:chMax val="0"/>
          <dgm:bulletEnabled val="1"/>
        </dgm:presLayoutVars>
      </dgm:prSet>
      <dgm:spPr/>
      <dgm:t>
        <a:bodyPr/>
        <a:lstStyle/>
        <a:p>
          <a:endParaRPr lang="en-US"/>
        </a:p>
      </dgm:t>
    </dgm:pt>
    <dgm:pt modelId="{A32EBD6C-3E6D-4621-9A42-38EEB444037C}" type="pres">
      <dgm:prSet presAssocID="{56BCA550-B8C4-4B7D-B8FA-0A6EB7513713}" presName="spacer" presStyleCnt="0"/>
      <dgm:spPr/>
    </dgm:pt>
    <dgm:pt modelId="{18F0C819-25E5-4FC4-8B36-C95DE80F066C}" type="pres">
      <dgm:prSet presAssocID="{FF709C4F-68B0-441E-AF78-6EBB50137DF4}" presName="parentText" presStyleLbl="node1" presStyleIdx="4" presStyleCnt="5">
        <dgm:presLayoutVars>
          <dgm:chMax val="0"/>
          <dgm:bulletEnabled val="1"/>
        </dgm:presLayoutVars>
      </dgm:prSet>
      <dgm:spPr/>
      <dgm:t>
        <a:bodyPr/>
        <a:lstStyle/>
        <a:p>
          <a:endParaRPr lang="en-US"/>
        </a:p>
      </dgm:t>
    </dgm:pt>
  </dgm:ptLst>
  <dgm:cxnLst>
    <dgm:cxn modelId="{0B175B8F-6E39-4301-B62A-DC026533649E}" type="presOf" srcId="{7FA48FD8-F225-4430-8CED-C0B66D7F0517}" destId="{13770C26-B63C-4C84-96D4-37EA71A5B81E}" srcOrd="0" destOrd="0" presId="urn:microsoft.com/office/officeart/2005/8/layout/vList2"/>
    <dgm:cxn modelId="{03CFF46D-D383-4FA1-8DA2-5BA0FC0325AE}" type="presOf" srcId="{FF709C4F-68B0-441E-AF78-6EBB50137DF4}" destId="{18F0C819-25E5-4FC4-8B36-C95DE80F066C}" srcOrd="0" destOrd="0" presId="urn:microsoft.com/office/officeart/2005/8/layout/vList2"/>
    <dgm:cxn modelId="{6784979E-3A5D-4EEC-89F4-6CD3C15AF94E}" type="presOf" srcId="{599FAEB3-C184-45BB-AA08-BB0916ADC796}" destId="{AA7C4C45-7FB8-4E14-AEB2-0C6BA7823687}" srcOrd="0" destOrd="0" presId="urn:microsoft.com/office/officeart/2005/8/layout/vList2"/>
    <dgm:cxn modelId="{766311B0-6915-4398-9581-55F2BE4B3632}" type="presOf" srcId="{C8328CDF-8E7D-42E5-8637-2235110D3185}" destId="{5B82C0E6-C832-48D8-999E-E4D13967927E}" srcOrd="0" destOrd="0" presId="urn:microsoft.com/office/officeart/2005/8/layout/vList2"/>
    <dgm:cxn modelId="{04F13A24-DDC0-4710-8A37-1E3EDABFA557}" type="presOf" srcId="{6AC2B0ED-243B-4180-8511-F656088370A1}" destId="{EE1C997A-AB8E-46AC-9CC4-66C1898F49A8}" srcOrd="0" destOrd="0" presId="urn:microsoft.com/office/officeart/2005/8/layout/vList2"/>
    <dgm:cxn modelId="{0D5C77C5-6735-4D27-9EB9-A4A8D2C13846}" srcId="{7C292185-5913-473A-AAEB-62C1C073755F}" destId="{C8328CDF-8E7D-42E5-8637-2235110D3185}" srcOrd="3" destOrd="0" parTransId="{024B3663-BBD4-4F1B-B5F3-70436702AC2C}" sibTransId="{56BCA550-B8C4-4B7D-B8FA-0A6EB7513713}"/>
    <dgm:cxn modelId="{71C0A34F-8636-4EEE-A061-3E4B8E23F13C}" type="presOf" srcId="{7C292185-5913-473A-AAEB-62C1C073755F}" destId="{3B9E4249-9477-484B-9CC1-88561D0EBD4F}" srcOrd="0" destOrd="0" presId="urn:microsoft.com/office/officeart/2005/8/layout/vList2"/>
    <dgm:cxn modelId="{2DFC1F5D-F640-426A-91B1-717EC3202183}" srcId="{7C292185-5913-473A-AAEB-62C1C073755F}" destId="{599FAEB3-C184-45BB-AA08-BB0916ADC796}" srcOrd="1" destOrd="0" parTransId="{7D754796-9C11-498C-9ADC-495C4050AC2C}" sibTransId="{95881A7B-093C-45F5-8B5B-5DADE6F88516}"/>
    <dgm:cxn modelId="{3D4510CC-8B17-4FA9-99F4-9E3D64794791}" srcId="{7C292185-5913-473A-AAEB-62C1C073755F}" destId="{7FA48FD8-F225-4430-8CED-C0B66D7F0517}" srcOrd="2" destOrd="0" parTransId="{51A322F4-6C9A-4B03-A6E8-BAC1FB068A94}" sibTransId="{4A7614E4-3494-489B-BC3D-D600D92C2FD8}"/>
    <dgm:cxn modelId="{F9F8E4B2-1668-4086-A181-F44A03529131}" srcId="{7C292185-5913-473A-AAEB-62C1C073755F}" destId="{6AC2B0ED-243B-4180-8511-F656088370A1}" srcOrd="0" destOrd="0" parTransId="{83D49A06-8EB9-4A51-959D-38799342947C}" sibTransId="{84E6D229-5C46-4F16-B3B9-E8CA8CA0F6A9}"/>
    <dgm:cxn modelId="{DCD6AFA3-E65E-4F69-963D-45361EC252D6}" srcId="{7C292185-5913-473A-AAEB-62C1C073755F}" destId="{FF709C4F-68B0-441E-AF78-6EBB50137DF4}" srcOrd="4" destOrd="0" parTransId="{3A86390E-CE57-42AE-8492-7FC566F0B7D6}" sibTransId="{28641F35-4525-4E87-9F6A-D77ED95E2831}"/>
    <dgm:cxn modelId="{F3D6F94F-EC55-439A-9F69-3F476B02C49B}" type="presParOf" srcId="{3B9E4249-9477-484B-9CC1-88561D0EBD4F}" destId="{EE1C997A-AB8E-46AC-9CC4-66C1898F49A8}" srcOrd="0" destOrd="0" presId="urn:microsoft.com/office/officeart/2005/8/layout/vList2"/>
    <dgm:cxn modelId="{0F62D3BF-774C-4C7F-A508-85073FEADBAC}" type="presParOf" srcId="{3B9E4249-9477-484B-9CC1-88561D0EBD4F}" destId="{38B5D7CC-EF93-422C-A8C3-BA9889848567}" srcOrd="1" destOrd="0" presId="urn:microsoft.com/office/officeart/2005/8/layout/vList2"/>
    <dgm:cxn modelId="{D43C9DDB-8B42-49ED-8674-624B43651B37}" type="presParOf" srcId="{3B9E4249-9477-484B-9CC1-88561D0EBD4F}" destId="{AA7C4C45-7FB8-4E14-AEB2-0C6BA7823687}" srcOrd="2" destOrd="0" presId="urn:microsoft.com/office/officeart/2005/8/layout/vList2"/>
    <dgm:cxn modelId="{C38981B2-1A00-499C-9A6D-B80E977C0318}" type="presParOf" srcId="{3B9E4249-9477-484B-9CC1-88561D0EBD4F}" destId="{197A7E46-7B07-4B16-8503-6FDAF2F7D278}" srcOrd="3" destOrd="0" presId="urn:microsoft.com/office/officeart/2005/8/layout/vList2"/>
    <dgm:cxn modelId="{5597D567-4ABE-490C-BA91-6694EF583B85}" type="presParOf" srcId="{3B9E4249-9477-484B-9CC1-88561D0EBD4F}" destId="{13770C26-B63C-4C84-96D4-37EA71A5B81E}" srcOrd="4" destOrd="0" presId="urn:microsoft.com/office/officeart/2005/8/layout/vList2"/>
    <dgm:cxn modelId="{C195D4A1-4AF7-4810-A211-853056D21DF3}" type="presParOf" srcId="{3B9E4249-9477-484B-9CC1-88561D0EBD4F}" destId="{E2FCC792-A73A-431D-B76A-8E23D4CDBA82}" srcOrd="5" destOrd="0" presId="urn:microsoft.com/office/officeart/2005/8/layout/vList2"/>
    <dgm:cxn modelId="{5383BF51-0D4D-4B87-ADC3-D6D3F174E0E4}" type="presParOf" srcId="{3B9E4249-9477-484B-9CC1-88561D0EBD4F}" destId="{5B82C0E6-C832-48D8-999E-E4D13967927E}" srcOrd="6" destOrd="0" presId="urn:microsoft.com/office/officeart/2005/8/layout/vList2"/>
    <dgm:cxn modelId="{970D57D1-C579-4576-8523-85CB88B25ECE}" type="presParOf" srcId="{3B9E4249-9477-484B-9CC1-88561D0EBD4F}" destId="{A32EBD6C-3E6D-4621-9A42-38EEB444037C}" srcOrd="7" destOrd="0" presId="urn:microsoft.com/office/officeart/2005/8/layout/vList2"/>
    <dgm:cxn modelId="{3C34DAE3-F98D-475C-8CE4-77DCC534D94C}" type="presParOf" srcId="{3B9E4249-9477-484B-9CC1-88561D0EBD4F}" destId="{18F0C819-25E5-4FC4-8B36-C95DE80F066C}" srcOrd="8" destOrd="0" presId="urn:microsoft.com/office/officeart/2005/8/layout/vList2"/>
  </dgm:cxnLst>
  <dgm:bg/>
  <dgm:whole/>
</dgm:dataModel>
</file>

<file path=ppt/diagrams/data7.xml><?xml version="1.0" encoding="utf-8"?>
<dgm:dataModel xmlns:dgm="http://schemas.openxmlformats.org/drawingml/2006/diagram" xmlns:a="http://schemas.openxmlformats.org/drawingml/2006/main">
  <dgm:ptLst>
    <dgm:pt modelId="{2586F31F-B02A-4196-AFF8-58E01C34BCC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0FBFD5A-CEF4-470A-B3AF-E8197A7864F6}">
      <dgm:prSet custT="1"/>
      <dgm:spPr/>
      <dgm:t>
        <a:bodyPr/>
        <a:lstStyle/>
        <a:p>
          <a:pPr rtl="0"/>
          <a:r>
            <a:rPr lang="en-IN" sz="2000" dirty="0" smtClean="0"/>
            <a:t>Rigorous testing of components and systems, and their associated documentation, can help reduce the risk of failures occurring during operation. </a:t>
          </a:r>
          <a:endParaRPr lang="en-IN" sz="2000" dirty="0"/>
        </a:p>
      </dgm:t>
    </dgm:pt>
    <dgm:pt modelId="{68C97C34-D484-44B6-BE58-DFDDC31D1052}" type="parTrans" cxnId="{77F03BDC-6B52-4695-AFAF-B39ABE8235E0}">
      <dgm:prSet/>
      <dgm:spPr/>
      <dgm:t>
        <a:bodyPr/>
        <a:lstStyle/>
        <a:p>
          <a:endParaRPr lang="en-US"/>
        </a:p>
      </dgm:t>
    </dgm:pt>
    <dgm:pt modelId="{E80C753D-6333-4ADC-98B7-DD97F8F59A51}" type="sibTrans" cxnId="{77F03BDC-6B52-4695-AFAF-B39ABE8235E0}">
      <dgm:prSet/>
      <dgm:spPr/>
      <dgm:t>
        <a:bodyPr/>
        <a:lstStyle/>
        <a:p>
          <a:endParaRPr lang="en-US"/>
        </a:p>
      </dgm:t>
    </dgm:pt>
    <dgm:pt modelId="{83B2B34A-71E6-4EB1-8421-A93CD13E61DC}">
      <dgm:prSet custT="1"/>
      <dgm:spPr/>
      <dgm:t>
        <a:bodyPr/>
        <a:lstStyle/>
        <a:p>
          <a:pPr rtl="0"/>
          <a:r>
            <a:rPr lang="en-IN" sz="2000" dirty="0" smtClean="0"/>
            <a:t>When defects are detected, and subsequently fixed, this contributes to the quality of the components or systems. </a:t>
          </a:r>
          <a:endParaRPr lang="en-IN" sz="2000" dirty="0"/>
        </a:p>
      </dgm:t>
    </dgm:pt>
    <dgm:pt modelId="{1B95DA96-E1B9-4A54-AB19-0330886A4C6D}" type="parTrans" cxnId="{A08D6725-82DA-4156-A9D6-F18B37767350}">
      <dgm:prSet/>
      <dgm:spPr/>
      <dgm:t>
        <a:bodyPr/>
        <a:lstStyle/>
        <a:p>
          <a:endParaRPr lang="en-US"/>
        </a:p>
      </dgm:t>
    </dgm:pt>
    <dgm:pt modelId="{20AEE586-4D71-4F71-9F94-A64C31EE5EE5}" type="sibTrans" cxnId="{A08D6725-82DA-4156-A9D6-F18B37767350}">
      <dgm:prSet/>
      <dgm:spPr/>
      <dgm:t>
        <a:bodyPr/>
        <a:lstStyle/>
        <a:p>
          <a:endParaRPr lang="en-US"/>
        </a:p>
      </dgm:t>
    </dgm:pt>
    <dgm:pt modelId="{9B486328-511F-41B6-9EAB-2E820A8D2F60}">
      <dgm:prSet custT="1"/>
      <dgm:spPr/>
      <dgm:t>
        <a:bodyPr/>
        <a:lstStyle/>
        <a:p>
          <a:pPr rtl="0"/>
          <a:r>
            <a:rPr lang="en-IN" sz="2000" dirty="0" smtClean="0"/>
            <a:t>Software testing may also be required to meet contractual or legal requirements or industry-specific standards.</a:t>
          </a:r>
          <a:endParaRPr lang="en-US" sz="2000" dirty="0"/>
        </a:p>
      </dgm:t>
    </dgm:pt>
    <dgm:pt modelId="{B812D7F2-7C9D-41B4-AD32-CB1C2ADDE8BC}" type="parTrans" cxnId="{E6F21A9D-6C01-438A-96E3-CC6F3793F276}">
      <dgm:prSet/>
      <dgm:spPr/>
      <dgm:t>
        <a:bodyPr/>
        <a:lstStyle/>
        <a:p>
          <a:endParaRPr lang="en-US"/>
        </a:p>
      </dgm:t>
    </dgm:pt>
    <dgm:pt modelId="{36CF2737-84F0-457D-895D-42875C43F07E}" type="sibTrans" cxnId="{E6F21A9D-6C01-438A-96E3-CC6F3793F276}">
      <dgm:prSet/>
      <dgm:spPr/>
      <dgm:t>
        <a:bodyPr/>
        <a:lstStyle/>
        <a:p>
          <a:endParaRPr lang="en-US"/>
        </a:p>
      </dgm:t>
    </dgm:pt>
    <dgm:pt modelId="{A581099C-5BBA-4A80-9B90-DDAAF43ABF3F}" type="pres">
      <dgm:prSet presAssocID="{2586F31F-B02A-4196-AFF8-58E01C34BCCD}" presName="linear" presStyleCnt="0">
        <dgm:presLayoutVars>
          <dgm:animLvl val="lvl"/>
          <dgm:resizeHandles val="exact"/>
        </dgm:presLayoutVars>
      </dgm:prSet>
      <dgm:spPr/>
      <dgm:t>
        <a:bodyPr/>
        <a:lstStyle/>
        <a:p>
          <a:endParaRPr lang="en-US"/>
        </a:p>
      </dgm:t>
    </dgm:pt>
    <dgm:pt modelId="{BD95711D-F14E-4642-B568-D92681BD6BC5}" type="pres">
      <dgm:prSet presAssocID="{B0FBFD5A-CEF4-470A-B3AF-E8197A7864F6}" presName="parentText" presStyleLbl="node1" presStyleIdx="0" presStyleCnt="3">
        <dgm:presLayoutVars>
          <dgm:chMax val="0"/>
          <dgm:bulletEnabled val="1"/>
        </dgm:presLayoutVars>
      </dgm:prSet>
      <dgm:spPr/>
      <dgm:t>
        <a:bodyPr/>
        <a:lstStyle/>
        <a:p>
          <a:endParaRPr lang="en-US"/>
        </a:p>
      </dgm:t>
    </dgm:pt>
    <dgm:pt modelId="{F2521982-F5C5-48F3-921A-05B86F7E2D89}" type="pres">
      <dgm:prSet presAssocID="{E80C753D-6333-4ADC-98B7-DD97F8F59A51}" presName="spacer" presStyleCnt="0"/>
      <dgm:spPr/>
    </dgm:pt>
    <dgm:pt modelId="{A5D1B67C-87EB-46AC-B8C5-CE7C28F09B24}" type="pres">
      <dgm:prSet presAssocID="{83B2B34A-71E6-4EB1-8421-A93CD13E61DC}" presName="parentText" presStyleLbl="node1" presStyleIdx="1" presStyleCnt="3">
        <dgm:presLayoutVars>
          <dgm:chMax val="0"/>
          <dgm:bulletEnabled val="1"/>
        </dgm:presLayoutVars>
      </dgm:prSet>
      <dgm:spPr/>
      <dgm:t>
        <a:bodyPr/>
        <a:lstStyle/>
        <a:p>
          <a:endParaRPr lang="en-US"/>
        </a:p>
      </dgm:t>
    </dgm:pt>
    <dgm:pt modelId="{871EF29F-C01D-4948-91EB-00867283F3B8}" type="pres">
      <dgm:prSet presAssocID="{20AEE586-4D71-4F71-9F94-A64C31EE5EE5}" presName="spacer" presStyleCnt="0"/>
      <dgm:spPr/>
    </dgm:pt>
    <dgm:pt modelId="{470455B5-1AF9-49F6-A060-6CAF6C6A3A52}" type="pres">
      <dgm:prSet presAssocID="{9B486328-511F-41B6-9EAB-2E820A8D2F60}" presName="parentText" presStyleLbl="node1" presStyleIdx="2" presStyleCnt="3">
        <dgm:presLayoutVars>
          <dgm:chMax val="0"/>
          <dgm:bulletEnabled val="1"/>
        </dgm:presLayoutVars>
      </dgm:prSet>
      <dgm:spPr/>
      <dgm:t>
        <a:bodyPr/>
        <a:lstStyle/>
        <a:p>
          <a:endParaRPr lang="en-US"/>
        </a:p>
      </dgm:t>
    </dgm:pt>
  </dgm:ptLst>
  <dgm:cxnLst>
    <dgm:cxn modelId="{A08D6725-82DA-4156-A9D6-F18B37767350}" srcId="{2586F31F-B02A-4196-AFF8-58E01C34BCCD}" destId="{83B2B34A-71E6-4EB1-8421-A93CD13E61DC}" srcOrd="1" destOrd="0" parTransId="{1B95DA96-E1B9-4A54-AB19-0330886A4C6D}" sibTransId="{20AEE586-4D71-4F71-9F94-A64C31EE5EE5}"/>
    <dgm:cxn modelId="{3A5236FF-4C3F-4356-BFED-517CE3D9FFC9}" type="presOf" srcId="{83B2B34A-71E6-4EB1-8421-A93CD13E61DC}" destId="{A5D1B67C-87EB-46AC-B8C5-CE7C28F09B24}" srcOrd="0" destOrd="0" presId="urn:microsoft.com/office/officeart/2005/8/layout/vList2"/>
    <dgm:cxn modelId="{A80A93BB-A529-4912-8136-02748B0FFE87}" type="presOf" srcId="{B0FBFD5A-CEF4-470A-B3AF-E8197A7864F6}" destId="{BD95711D-F14E-4642-B568-D92681BD6BC5}" srcOrd="0" destOrd="0" presId="urn:microsoft.com/office/officeart/2005/8/layout/vList2"/>
    <dgm:cxn modelId="{BAADE359-AB57-4F97-BEDD-832DAECA7644}" type="presOf" srcId="{2586F31F-B02A-4196-AFF8-58E01C34BCCD}" destId="{A581099C-5BBA-4A80-9B90-DDAAF43ABF3F}" srcOrd="0" destOrd="0" presId="urn:microsoft.com/office/officeart/2005/8/layout/vList2"/>
    <dgm:cxn modelId="{CB335B94-4951-4A4E-B944-4E5B4B4064DE}" type="presOf" srcId="{9B486328-511F-41B6-9EAB-2E820A8D2F60}" destId="{470455B5-1AF9-49F6-A060-6CAF6C6A3A52}" srcOrd="0" destOrd="0" presId="urn:microsoft.com/office/officeart/2005/8/layout/vList2"/>
    <dgm:cxn modelId="{77F03BDC-6B52-4695-AFAF-B39ABE8235E0}" srcId="{2586F31F-B02A-4196-AFF8-58E01C34BCCD}" destId="{B0FBFD5A-CEF4-470A-B3AF-E8197A7864F6}" srcOrd="0" destOrd="0" parTransId="{68C97C34-D484-44B6-BE58-DFDDC31D1052}" sibTransId="{E80C753D-6333-4ADC-98B7-DD97F8F59A51}"/>
    <dgm:cxn modelId="{E6F21A9D-6C01-438A-96E3-CC6F3793F276}" srcId="{2586F31F-B02A-4196-AFF8-58E01C34BCCD}" destId="{9B486328-511F-41B6-9EAB-2E820A8D2F60}" srcOrd="2" destOrd="0" parTransId="{B812D7F2-7C9D-41B4-AD32-CB1C2ADDE8BC}" sibTransId="{36CF2737-84F0-457D-895D-42875C43F07E}"/>
    <dgm:cxn modelId="{37CAD05C-8969-4737-84F0-9CC248479EF2}" type="presParOf" srcId="{A581099C-5BBA-4A80-9B90-DDAAF43ABF3F}" destId="{BD95711D-F14E-4642-B568-D92681BD6BC5}" srcOrd="0" destOrd="0" presId="urn:microsoft.com/office/officeart/2005/8/layout/vList2"/>
    <dgm:cxn modelId="{F57DAB85-86C0-4ADE-8F4D-AAE17BD7C09C}" type="presParOf" srcId="{A581099C-5BBA-4A80-9B90-DDAAF43ABF3F}" destId="{F2521982-F5C5-48F3-921A-05B86F7E2D89}" srcOrd="1" destOrd="0" presId="urn:microsoft.com/office/officeart/2005/8/layout/vList2"/>
    <dgm:cxn modelId="{DEF75E90-F3DF-49CA-8CAD-BB773A2F82DB}" type="presParOf" srcId="{A581099C-5BBA-4A80-9B90-DDAAF43ABF3F}" destId="{A5D1B67C-87EB-46AC-B8C5-CE7C28F09B24}" srcOrd="2" destOrd="0" presId="urn:microsoft.com/office/officeart/2005/8/layout/vList2"/>
    <dgm:cxn modelId="{02362C5C-FAAD-47A5-BC8E-05633A7E1ADA}" type="presParOf" srcId="{A581099C-5BBA-4A80-9B90-DDAAF43ABF3F}" destId="{871EF29F-C01D-4948-91EB-00867283F3B8}" srcOrd="3" destOrd="0" presId="urn:microsoft.com/office/officeart/2005/8/layout/vList2"/>
    <dgm:cxn modelId="{769B3C89-1FCD-4FB3-BA3C-4E1401CAC2AD}" type="presParOf" srcId="{A581099C-5BBA-4A80-9B90-DDAAF43ABF3F}" destId="{470455B5-1AF9-49F6-A060-6CAF6C6A3A52}" srcOrd="4"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2586F31F-B02A-4196-AFF8-58E01C34BCC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0FBFD5A-CEF4-470A-B3AF-E8197A7864F6}">
      <dgm:prSet custT="1"/>
      <dgm:spPr/>
      <dgm:t>
        <a:bodyPr/>
        <a:lstStyle/>
        <a:p>
          <a:pPr rtl="0"/>
          <a:r>
            <a:rPr lang="en-IN" sz="1600" dirty="0" smtClean="0"/>
            <a:t>Having testers involved in requirements reviews or user story refinement could detect defects in these work products. The identification and removal of requirements defects reduces the risk of incorrect or un-testable features being developed.</a:t>
          </a:r>
          <a:endParaRPr lang="en-IN" sz="1600" dirty="0"/>
        </a:p>
      </dgm:t>
    </dgm:pt>
    <dgm:pt modelId="{68C97C34-D484-44B6-BE58-DFDDC31D1052}" type="parTrans" cxnId="{77F03BDC-6B52-4695-AFAF-B39ABE8235E0}">
      <dgm:prSet/>
      <dgm:spPr/>
      <dgm:t>
        <a:bodyPr/>
        <a:lstStyle/>
        <a:p>
          <a:endParaRPr lang="en-US"/>
        </a:p>
      </dgm:t>
    </dgm:pt>
    <dgm:pt modelId="{E80C753D-6333-4ADC-98B7-DD97F8F59A51}" type="sibTrans" cxnId="{77F03BDC-6B52-4695-AFAF-B39ABE8235E0}">
      <dgm:prSet/>
      <dgm:spPr/>
      <dgm:t>
        <a:bodyPr/>
        <a:lstStyle/>
        <a:p>
          <a:endParaRPr lang="en-US"/>
        </a:p>
      </dgm:t>
    </dgm:pt>
    <dgm:pt modelId="{913C38E2-0154-4AF8-84FB-5AFE0C86FBB2}">
      <dgm:prSet custT="1"/>
      <dgm:spPr/>
      <dgm:t>
        <a:bodyPr/>
        <a:lstStyle/>
        <a:p>
          <a:r>
            <a:rPr lang="en-IN" sz="1600" dirty="0" smtClean="0"/>
            <a:t>Having testers work closely with system designers while the system is being designed can increase each party’s understanding of the design and how to test it. This increased understanding can reduce the risk of fundamental design defects and enable tests to be identified </a:t>
          </a:r>
          <a:r>
            <a:rPr lang="en-US" sz="1600" dirty="0" smtClean="0"/>
            <a:t>at an early stage.</a:t>
          </a:r>
        </a:p>
      </dgm:t>
    </dgm:pt>
    <dgm:pt modelId="{833FEDA0-4728-4D10-B06F-4517AE8B619F}" type="parTrans" cxnId="{A1C36064-CE39-4D34-8F53-74C70235BEEE}">
      <dgm:prSet/>
      <dgm:spPr/>
      <dgm:t>
        <a:bodyPr/>
        <a:lstStyle/>
        <a:p>
          <a:endParaRPr lang="en-US"/>
        </a:p>
      </dgm:t>
    </dgm:pt>
    <dgm:pt modelId="{DC173033-98AF-49DF-86B0-C5DDAF71B27B}" type="sibTrans" cxnId="{A1C36064-CE39-4D34-8F53-74C70235BEEE}">
      <dgm:prSet/>
      <dgm:spPr/>
      <dgm:t>
        <a:bodyPr/>
        <a:lstStyle/>
        <a:p>
          <a:endParaRPr lang="en-US"/>
        </a:p>
      </dgm:t>
    </dgm:pt>
    <dgm:pt modelId="{01FD5DBE-54FB-489E-8E80-408AB1D1B91E}">
      <dgm:prSet custT="1"/>
      <dgm:spPr/>
      <dgm:t>
        <a:bodyPr/>
        <a:lstStyle/>
        <a:p>
          <a:r>
            <a:rPr lang="en-IN" sz="1600" dirty="0" smtClean="0"/>
            <a:t>Having testers work closely with developers while the code is under development can increase each party’s understanding of the code and how to test it. This increased understanding can reduce the risk of defects within the code and the tests.</a:t>
          </a:r>
          <a:endParaRPr lang="en-US" sz="1600" dirty="0" smtClean="0"/>
        </a:p>
      </dgm:t>
    </dgm:pt>
    <dgm:pt modelId="{9A31CAD0-4E97-4534-B08E-2D54CB359AE4}" type="parTrans" cxnId="{02CCCEA1-5831-45D4-90B6-775A79736307}">
      <dgm:prSet/>
      <dgm:spPr/>
      <dgm:t>
        <a:bodyPr/>
        <a:lstStyle/>
        <a:p>
          <a:endParaRPr lang="en-US"/>
        </a:p>
      </dgm:t>
    </dgm:pt>
    <dgm:pt modelId="{DEA14D46-93C6-4C11-ADD9-B6DFFCD40651}" type="sibTrans" cxnId="{02CCCEA1-5831-45D4-90B6-775A79736307}">
      <dgm:prSet/>
      <dgm:spPr/>
      <dgm:t>
        <a:bodyPr/>
        <a:lstStyle/>
        <a:p>
          <a:endParaRPr lang="en-US"/>
        </a:p>
      </dgm:t>
    </dgm:pt>
    <dgm:pt modelId="{304A5956-1152-40F2-9933-C7C8255FF88C}">
      <dgm:prSet custT="1"/>
      <dgm:spPr/>
      <dgm:t>
        <a:bodyPr/>
        <a:lstStyle/>
        <a:p>
          <a:r>
            <a:rPr lang="en-IN" sz="1600" dirty="0" smtClean="0"/>
            <a:t>Having testers verify and validate the software prior to release can detect failures that might otherwise have been missed, and support the process of removing the defects that caused the failures (i.e., debugging). This increases the likelihood that the software meets stakeholder needs </a:t>
          </a:r>
          <a:r>
            <a:rPr lang="en-US" sz="1600" dirty="0" smtClean="0"/>
            <a:t>and satisfies requirements.</a:t>
          </a:r>
        </a:p>
      </dgm:t>
    </dgm:pt>
    <dgm:pt modelId="{5139FD3B-F3DF-4389-8079-223197F35292}" type="parTrans" cxnId="{72A0ED35-F6AB-4EB3-9078-06A6D70CCFAA}">
      <dgm:prSet/>
      <dgm:spPr/>
      <dgm:t>
        <a:bodyPr/>
        <a:lstStyle/>
        <a:p>
          <a:endParaRPr lang="en-US"/>
        </a:p>
      </dgm:t>
    </dgm:pt>
    <dgm:pt modelId="{E9D341F1-E9F9-40D1-AD8D-14538C146C8E}" type="sibTrans" cxnId="{72A0ED35-F6AB-4EB3-9078-06A6D70CCFAA}">
      <dgm:prSet/>
      <dgm:spPr/>
      <dgm:t>
        <a:bodyPr/>
        <a:lstStyle/>
        <a:p>
          <a:endParaRPr lang="en-US"/>
        </a:p>
      </dgm:t>
    </dgm:pt>
    <dgm:pt modelId="{A581099C-5BBA-4A80-9B90-DDAAF43ABF3F}" type="pres">
      <dgm:prSet presAssocID="{2586F31F-B02A-4196-AFF8-58E01C34BCCD}" presName="linear" presStyleCnt="0">
        <dgm:presLayoutVars>
          <dgm:animLvl val="lvl"/>
          <dgm:resizeHandles val="exact"/>
        </dgm:presLayoutVars>
      </dgm:prSet>
      <dgm:spPr/>
      <dgm:t>
        <a:bodyPr/>
        <a:lstStyle/>
        <a:p>
          <a:endParaRPr lang="en-US"/>
        </a:p>
      </dgm:t>
    </dgm:pt>
    <dgm:pt modelId="{BD95711D-F14E-4642-B568-D92681BD6BC5}" type="pres">
      <dgm:prSet presAssocID="{B0FBFD5A-CEF4-470A-B3AF-E8197A7864F6}" presName="parentText" presStyleLbl="node1" presStyleIdx="0" presStyleCnt="4">
        <dgm:presLayoutVars>
          <dgm:chMax val="0"/>
          <dgm:bulletEnabled val="1"/>
        </dgm:presLayoutVars>
      </dgm:prSet>
      <dgm:spPr/>
      <dgm:t>
        <a:bodyPr/>
        <a:lstStyle/>
        <a:p>
          <a:endParaRPr lang="en-US"/>
        </a:p>
      </dgm:t>
    </dgm:pt>
    <dgm:pt modelId="{F2521982-F5C5-48F3-921A-05B86F7E2D89}" type="pres">
      <dgm:prSet presAssocID="{E80C753D-6333-4ADC-98B7-DD97F8F59A51}" presName="spacer" presStyleCnt="0"/>
      <dgm:spPr/>
    </dgm:pt>
    <dgm:pt modelId="{A458853A-827A-44F5-8DD8-BE2BCBAE6916}" type="pres">
      <dgm:prSet presAssocID="{913C38E2-0154-4AF8-84FB-5AFE0C86FBB2}" presName="parentText" presStyleLbl="node1" presStyleIdx="1" presStyleCnt="4">
        <dgm:presLayoutVars>
          <dgm:chMax val="0"/>
          <dgm:bulletEnabled val="1"/>
        </dgm:presLayoutVars>
      </dgm:prSet>
      <dgm:spPr/>
      <dgm:t>
        <a:bodyPr/>
        <a:lstStyle/>
        <a:p>
          <a:endParaRPr lang="en-US"/>
        </a:p>
      </dgm:t>
    </dgm:pt>
    <dgm:pt modelId="{A56D6BE9-7F00-4EF9-8159-440EB23FFFFE}" type="pres">
      <dgm:prSet presAssocID="{DC173033-98AF-49DF-86B0-C5DDAF71B27B}" presName="spacer" presStyleCnt="0"/>
      <dgm:spPr/>
    </dgm:pt>
    <dgm:pt modelId="{890968FC-B387-40D6-8D6D-B21723708AE6}" type="pres">
      <dgm:prSet presAssocID="{01FD5DBE-54FB-489E-8E80-408AB1D1B91E}" presName="parentText" presStyleLbl="node1" presStyleIdx="2" presStyleCnt="4">
        <dgm:presLayoutVars>
          <dgm:chMax val="0"/>
          <dgm:bulletEnabled val="1"/>
        </dgm:presLayoutVars>
      </dgm:prSet>
      <dgm:spPr/>
      <dgm:t>
        <a:bodyPr/>
        <a:lstStyle/>
        <a:p>
          <a:endParaRPr lang="en-US"/>
        </a:p>
      </dgm:t>
    </dgm:pt>
    <dgm:pt modelId="{EA8E9FA1-97AE-40BA-8290-FC0EE0FF3EF1}" type="pres">
      <dgm:prSet presAssocID="{DEA14D46-93C6-4C11-ADD9-B6DFFCD40651}" presName="spacer" presStyleCnt="0"/>
      <dgm:spPr/>
    </dgm:pt>
    <dgm:pt modelId="{A7A650CB-7383-4621-85BC-4ECC93006E8E}" type="pres">
      <dgm:prSet presAssocID="{304A5956-1152-40F2-9933-C7C8255FF88C}" presName="parentText" presStyleLbl="node1" presStyleIdx="3" presStyleCnt="4">
        <dgm:presLayoutVars>
          <dgm:chMax val="0"/>
          <dgm:bulletEnabled val="1"/>
        </dgm:presLayoutVars>
      </dgm:prSet>
      <dgm:spPr/>
      <dgm:t>
        <a:bodyPr/>
        <a:lstStyle/>
        <a:p>
          <a:endParaRPr lang="en-US"/>
        </a:p>
      </dgm:t>
    </dgm:pt>
  </dgm:ptLst>
  <dgm:cxnLst>
    <dgm:cxn modelId="{02CCCEA1-5831-45D4-90B6-775A79736307}" srcId="{2586F31F-B02A-4196-AFF8-58E01C34BCCD}" destId="{01FD5DBE-54FB-489E-8E80-408AB1D1B91E}" srcOrd="2" destOrd="0" parTransId="{9A31CAD0-4E97-4534-B08E-2D54CB359AE4}" sibTransId="{DEA14D46-93C6-4C11-ADD9-B6DFFCD40651}"/>
    <dgm:cxn modelId="{A1C36064-CE39-4D34-8F53-74C70235BEEE}" srcId="{2586F31F-B02A-4196-AFF8-58E01C34BCCD}" destId="{913C38E2-0154-4AF8-84FB-5AFE0C86FBB2}" srcOrd="1" destOrd="0" parTransId="{833FEDA0-4728-4D10-B06F-4517AE8B619F}" sibTransId="{DC173033-98AF-49DF-86B0-C5DDAF71B27B}"/>
    <dgm:cxn modelId="{A9C5A6D2-A0C7-4A54-A49D-023A1CFF4BB0}" type="presOf" srcId="{304A5956-1152-40F2-9933-C7C8255FF88C}" destId="{A7A650CB-7383-4621-85BC-4ECC93006E8E}" srcOrd="0" destOrd="0" presId="urn:microsoft.com/office/officeart/2005/8/layout/vList2"/>
    <dgm:cxn modelId="{BB6F65BD-CF64-4493-99B5-8EAE1E924FBC}" type="presOf" srcId="{B0FBFD5A-CEF4-470A-B3AF-E8197A7864F6}" destId="{BD95711D-F14E-4642-B568-D92681BD6BC5}" srcOrd="0" destOrd="0" presId="urn:microsoft.com/office/officeart/2005/8/layout/vList2"/>
    <dgm:cxn modelId="{C42F10FF-76A2-4BD0-9E9B-95B991FFAE14}" type="presOf" srcId="{01FD5DBE-54FB-489E-8E80-408AB1D1B91E}" destId="{890968FC-B387-40D6-8D6D-B21723708AE6}" srcOrd="0" destOrd="0" presId="urn:microsoft.com/office/officeart/2005/8/layout/vList2"/>
    <dgm:cxn modelId="{72A0ED35-F6AB-4EB3-9078-06A6D70CCFAA}" srcId="{2586F31F-B02A-4196-AFF8-58E01C34BCCD}" destId="{304A5956-1152-40F2-9933-C7C8255FF88C}" srcOrd="3" destOrd="0" parTransId="{5139FD3B-F3DF-4389-8079-223197F35292}" sibTransId="{E9D341F1-E9F9-40D1-AD8D-14538C146C8E}"/>
    <dgm:cxn modelId="{77F03BDC-6B52-4695-AFAF-B39ABE8235E0}" srcId="{2586F31F-B02A-4196-AFF8-58E01C34BCCD}" destId="{B0FBFD5A-CEF4-470A-B3AF-E8197A7864F6}" srcOrd="0" destOrd="0" parTransId="{68C97C34-D484-44B6-BE58-DFDDC31D1052}" sibTransId="{E80C753D-6333-4ADC-98B7-DD97F8F59A51}"/>
    <dgm:cxn modelId="{0E76FC0A-B2B1-4666-A367-8E74E2E53961}" type="presOf" srcId="{2586F31F-B02A-4196-AFF8-58E01C34BCCD}" destId="{A581099C-5BBA-4A80-9B90-DDAAF43ABF3F}" srcOrd="0" destOrd="0" presId="urn:microsoft.com/office/officeart/2005/8/layout/vList2"/>
    <dgm:cxn modelId="{72F96DD9-A020-47C5-BE1D-4A47F3D784FE}" type="presOf" srcId="{913C38E2-0154-4AF8-84FB-5AFE0C86FBB2}" destId="{A458853A-827A-44F5-8DD8-BE2BCBAE6916}" srcOrd="0" destOrd="0" presId="urn:microsoft.com/office/officeart/2005/8/layout/vList2"/>
    <dgm:cxn modelId="{4701E40F-8DBD-4C35-ADFD-15FF64457775}" type="presParOf" srcId="{A581099C-5BBA-4A80-9B90-DDAAF43ABF3F}" destId="{BD95711D-F14E-4642-B568-D92681BD6BC5}" srcOrd="0" destOrd="0" presId="urn:microsoft.com/office/officeart/2005/8/layout/vList2"/>
    <dgm:cxn modelId="{745F9912-3020-447C-8F25-7F58C1134409}" type="presParOf" srcId="{A581099C-5BBA-4A80-9B90-DDAAF43ABF3F}" destId="{F2521982-F5C5-48F3-921A-05B86F7E2D89}" srcOrd="1" destOrd="0" presId="urn:microsoft.com/office/officeart/2005/8/layout/vList2"/>
    <dgm:cxn modelId="{0461D605-7780-4688-B610-E9EC42CC54D6}" type="presParOf" srcId="{A581099C-5BBA-4A80-9B90-DDAAF43ABF3F}" destId="{A458853A-827A-44F5-8DD8-BE2BCBAE6916}" srcOrd="2" destOrd="0" presId="urn:microsoft.com/office/officeart/2005/8/layout/vList2"/>
    <dgm:cxn modelId="{3B39166A-9AE4-451C-9B3D-25EA1FB094E3}" type="presParOf" srcId="{A581099C-5BBA-4A80-9B90-DDAAF43ABF3F}" destId="{A56D6BE9-7F00-4EF9-8159-440EB23FFFFE}" srcOrd="3" destOrd="0" presId="urn:microsoft.com/office/officeart/2005/8/layout/vList2"/>
    <dgm:cxn modelId="{86EA6D78-C41E-4617-B76E-1DB55157F3B6}" type="presParOf" srcId="{A581099C-5BBA-4A80-9B90-DDAAF43ABF3F}" destId="{890968FC-B387-40D6-8D6D-B21723708AE6}" srcOrd="4" destOrd="0" presId="urn:microsoft.com/office/officeart/2005/8/layout/vList2"/>
    <dgm:cxn modelId="{30F33354-F6C9-40A9-9205-203720022E42}" type="presParOf" srcId="{A581099C-5BBA-4A80-9B90-DDAAF43ABF3F}" destId="{EA8E9FA1-97AE-40BA-8290-FC0EE0FF3EF1}" srcOrd="5" destOrd="0" presId="urn:microsoft.com/office/officeart/2005/8/layout/vList2"/>
    <dgm:cxn modelId="{0C2FE13A-7FBA-40B8-BF4D-51B4A1851191}" type="presParOf" srcId="{A581099C-5BBA-4A80-9B90-DDAAF43ABF3F}" destId="{A7A650CB-7383-4621-85BC-4ECC93006E8E}" srcOrd="6" destOrd="0" presId="urn:microsoft.com/office/officeart/2005/8/layout/vList2"/>
  </dgm:cxnLst>
  <dgm:bg/>
  <dgm:whole/>
</dgm:dataModel>
</file>

<file path=ppt/diagrams/data9.xml><?xml version="1.0" encoding="utf-8"?>
<dgm:dataModel xmlns:dgm="http://schemas.openxmlformats.org/drawingml/2006/diagram" xmlns:a="http://schemas.openxmlformats.org/drawingml/2006/main">
  <dgm:ptLst>
    <dgm:pt modelId="{55EF5EC8-A588-437B-9B81-CB07D3C45B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FFA2629-8637-4B7A-8F8D-E9DCE458021F}">
      <dgm:prSet/>
      <dgm:spPr/>
      <dgm:t>
        <a:bodyPr/>
        <a:lstStyle/>
        <a:p>
          <a:pPr rtl="0"/>
          <a:r>
            <a:rPr lang="en-IN" b="1" dirty="0" smtClean="0"/>
            <a:t>Testing shows the presence of defects, not their absence</a:t>
          </a:r>
          <a:endParaRPr lang="en-IN" b="1" dirty="0"/>
        </a:p>
      </dgm:t>
    </dgm:pt>
    <dgm:pt modelId="{44984CBC-CB4C-4358-BF09-B2B7B8F5802E}" type="parTrans" cxnId="{70ECFBC9-E738-4BF2-BBCB-F2056809ACBE}">
      <dgm:prSet/>
      <dgm:spPr/>
      <dgm:t>
        <a:bodyPr/>
        <a:lstStyle/>
        <a:p>
          <a:endParaRPr lang="en-US"/>
        </a:p>
      </dgm:t>
    </dgm:pt>
    <dgm:pt modelId="{A39B9674-1169-44F7-8869-ED9FBD43F11E}" type="sibTrans" cxnId="{70ECFBC9-E738-4BF2-BBCB-F2056809ACBE}">
      <dgm:prSet/>
      <dgm:spPr/>
      <dgm:t>
        <a:bodyPr/>
        <a:lstStyle/>
        <a:p>
          <a:endParaRPr lang="en-US"/>
        </a:p>
      </dgm:t>
    </dgm:pt>
    <dgm:pt modelId="{784744E4-429A-493A-BDB7-0D07923B054F}">
      <dgm:prSet/>
      <dgm:spPr/>
      <dgm:t>
        <a:bodyPr/>
        <a:lstStyle/>
        <a:p>
          <a:pPr rtl="0"/>
          <a:r>
            <a:rPr lang="en-IN" dirty="0" smtClean="0"/>
            <a:t>Testing can show that defects are present, but cannot prove that there are no defects. Testing reduces the probability of undiscovered defects remaining in the software but, even if no defects are found, testing is not a proof of correctness.</a:t>
          </a:r>
          <a:endParaRPr lang="en-IN" dirty="0"/>
        </a:p>
      </dgm:t>
    </dgm:pt>
    <dgm:pt modelId="{FB4FF29F-5EC1-4090-B986-63988348D12E}" type="parTrans" cxnId="{BF47944B-2FBD-4DA1-9246-E8705A8286A2}">
      <dgm:prSet/>
      <dgm:spPr/>
      <dgm:t>
        <a:bodyPr/>
        <a:lstStyle/>
        <a:p>
          <a:endParaRPr lang="en-US"/>
        </a:p>
      </dgm:t>
    </dgm:pt>
    <dgm:pt modelId="{DAA23348-E36E-4690-9C4E-D461DF9B9BB9}" type="sibTrans" cxnId="{BF47944B-2FBD-4DA1-9246-E8705A8286A2}">
      <dgm:prSet/>
      <dgm:spPr/>
      <dgm:t>
        <a:bodyPr/>
        <a:lstStyle/>
        <a:p>
          <a:endParaRPr lang="en-US"/>
        </a:p>
      </dgm:t>
    </dgm:pt>
    <dgm:pt modelId="{F509A7CD-A0B9-46F5-8B47-1BE6D46CD6EB}">
      <dgm:prSet/>
      <dgm:spPr/>
      <dgm:t>
        <a:bodyPr/>
        <a:lstStyle/>
        <a:p>
          <a:pPr rtl="0"/>
          <a:r>
            <a:rPr lang="en-US" b="1" dirty="0" smtClean="0"/>
            <a:t>Exhaustive testing is impossible</a:t>
          </a:r>
          <a:endParaRPr lang="en-IN" b="1" dirty="0"/>
        </a:p>
      </dgm:t>
    </dgm:pt>
    <dgm:pt modelId="{BC19A0D0-CC8D-4892-98F6-2567FD93CD82}" type="parTrans" cxnId="{06C1E225-5C5C-442D-BB09-DB831E1360F6}">
      <dgm:prSet/>
      <dgm:spPr/>
      <dgm:t>
        <a:bodyPr/>
        <a:lstStyle/>
        <a:p>
          <a:endParaRPr lang="en-US"/>
        </a:p>
      </dgm:t>
    </dgm:pt>
    <dgm:pt modelId="{34B87864-6C5A-43A3-9BBB-67F358D4E6CF}" type="sibTrans" cxnId="{06C1E225-5C5C-442D-BB09-DB831E1360F6}">
      <dgm:prSet/>
      <dgm:spPr/>
      <dgm:t>
        <a:bodyPr/>
        <a:lstStyle/>
        <a:p>
          <a:endParaRPr lang="en-US"/>
        </a:p>
      </dgm:t>
    </dgm:pt>
    <dgm:pt modelId="{C1DD0C56-14A6-4985-AF6B-2EA7C9415B97}">
      <dgm:prSet/>
      <dgm:spPr/>
      <dgm:t>
        <a:bodyPr/>
        <a:lstStyle/>
        <a:p>
          <a:pPr rtl="0"/>
          <a:r>
            <a:rPr lang="en-IN" dirty="0" smtClean="0"/>
            <a:t>Testing everything (all combinations of inputs and preconditions) is not feasible except for trivial cases. Rather than attempting to test exhaustively, risk analysis, test techniques, and priorities should be used to </a:t>
          </a:r>
          <a:r>
            <a:rPr lang="en-US" dirty="0" smtClean="0"/>
            <a:t>focus test efforts.</a:t>
          </a:r>
          <a:endParaRPr lang="en-US" dirty="0"/>
        </a:p>
      </dgm:t>
    </dgm:pt>
    <dgm:pt modelId="{C759C2BF-C039-47C6-BCD6-9A2465CADAB7}" type="parTrans" cxnId="{F9BEA6B4-EF67-494D-B087-998286CB7458}">
      <dgm:prSet/>
      <dgm:spPr/>
      <dgm:t>
        <a:bodyPr/>
        <a:lstStyle/>
        <a:p>
          <a:endParaRPr lang="en-US"/>
        </a:p>
      </dgm:t>
    </dgm:pt>
    <dgm:pt modelId="{F0B54E79-74BE-4C0F-A5EC-A48C81DD7DDC}" type="sibTrans" cxnId="{F9BEA6B4-EF67-494D-B087-998286CB7458}">
      <dgm:prSet/>
      <dgm:spPr/>
      <dgm:t>
        <a:bodyPr/>
        <a:lstStyle/>
        <a:p>
          <a:endParaRPr lang="en-US"/>
        </a:p>
      </dgm:t>
    </dgm:pt>
    <dgm:pt modelId="{EECFE087-EF2C-476D-827A-51540A69A468}">
      <dgm:prSet/>
      <dgm:spPr/>
      <dgm:t>
        <a:bodyPr/>
        <a:lstStyle/>
        <a:p>
          <a:pPr rtl="0"/>
          <a:r>
            <a:rPr lang="en-IN" b="1" dirty="0" smtClean="0"/>
            <a:t>Early testing saves time and money</a:t>
          </a:r>
          <a:endParaRPr lang="en-US" b="1" dirty="0"/>
        </a:p>
      </dgm:t>
    </dgm:pt>
    <dgm:pt modelId="{3ACE1679-CB49-41FF-8328-2EBCB676C77A}" type="parTrans" cxnId="{8AE28643-1E7D-47C0-B1F9-F2CE2256B725}">
      <dgm:prSet/>
      <dgm:spPr/>
      <dgm:t>
        <a:bodyPr/>
        <a:lstStyle/>
        <a:p>
          <a:endParaRPr lang="en-US"/>
        </a:p>
      </dgm:t>
    </dgm:pt>
    <dgm:pt modelId="{03D66E1D-182E-4DFA-8A84-BADE60F0853D}" type="sibTrans" cxnId="{8AE28643-1E7D-47C0-B1F9-F2CE2256B725}">
      <dgm:prSet/>
      <dgm:spPr/>
      <dgm:t>
        <a:bodyPr/>
        <a:lstStyle/>
        <a:p>
          <a:endParaRPr lang="en-US"/>
        </a:p>
      </dgm:t>
    </dgm:pt>
    <dgm:pt modelId="{76B0742D-BF47-4B5C-8FA8-56CEF8D10F46}">
      <dgm:prSet/>
      <dgm:spPr/>
      <dgm:t>
        <a:bodyPr/>
        <a:lstStyle/>
        <a:p>
          <a:pPr rtl="0"/>
          <a:r>
            <a:rPr lang="en-IN" dirty="0" smtClean="0"/>
            <a:t>To find defects early, both static and dynamic test activities should be started as early as possible in the software development lifecycle. Early testing is sometimes referred to as shift left. Testing early in the software development lifecycle helps reduce or eliminate costly changes.</a:t>
          </a:r>
          <a:endParaRPr lang="en-IN" dirty="0"/>
        </a:p>
      </dgm:t>
    </dgm:pt>
    <dgm:pt modelId="{C5AACE21-2FBC-4F5E-B5E6-FED690D18BE8}" type="parTrans" cxnId="{CD77BA5F-8529-4837-9A92-696E121A8528}">
      <dgm:prSet/>
      <dgm:spPr/>
      <dgm:t>
        <a:bodyPr/>
        <a:lstStyle/>
        <a:p>
          <a:endParaRPr lang="en-US"/>
        </a:p>
      </dgm:t>
    </dgm:pt>
    <dgm:pt modelId="{4C7ACA3D-646B-4319-B9FC-AF3108B99865}" type="sibTrans" cxnId="{CD77BA5F-8529-4837-9A92-696E121A8528}">
      <dgm:prSet/>
      <dgm:spPr/>
      <dgm:t>
        <a:bodyPr/>
        <a:lstStyle/>
        <a:p>
          <a:endParaRPr lang="en-US"/>
        </a:p>
      </dgm:t>
    </dgm:pt>
    <dgm:pt modelId="{AD6F8AA3-F9AE-4F38-9223-380877786A1C}">
      <dgm:prSet/>
      <dgm:spPr/>
      <dgm:t>
        <a:bodyPr/>
        <a:lstStyle/>
        <a:p>
          <a:pPr rtl="0"/>
          <a:r>
            <a:rPr lang="en-US" b="1" dirty="0" smtClean="0"/>
            <a:t>Defects cluster together</a:t>
          </a:r>
          <a:endParaRPr lang="en-IN" b="1" dirty="0"/>
        </a:p>
      </dgm:t>
    </dgm:pt>
    <dgm:pt modelId="{865D8C2C-C320-4148-A7FC-79DBB3D0F3F1}" type="parTrans" cxnId="{6E49F900-7C5A-4544-B4D7-22741E6F9D59}">
      <dgm:prSet/>
      <dgm:spPr/>
      <dgm:t>
        <a:bodyPr/>
        <a:lstStyle/>
        <a:p>
          <a:endParaRPr lang="en-US"/>
        </a:p>
      </dgm:t>
    </dgm:pt>
    <dgm:pt modelId="{6FF2FD06-62CF-48BC-A1A1-A50B0910C694}" type="sibTrans" cxnId="{6E49F900-7C5A-4544-B4D7-22741E6F9D59}">
      <dgm:prSet/>
      <dgm:spPr/>
      <dgm:t>
        <a:bodyPr/>
        <a:lstStyle/>
        <a:p>
          <a:endParaRPr lang="en-US"/>
        </a:p>
      </dgm:t>
    </dgm:pt>
    <dgm:pt modelId="{7748FA95-4F2E-45E7-BFFA-B2E57895B826}">
      <dgm:prSet/>
      <dgm:spPr/>
      <dgm:t>
        <a:bodyPr/>
        <a:lstStyle/>
        <a:p>
          <a:pPr rtl="0"/>
          <a:r>
            <a:rPr lang="en-IN" dirty="0" smtClean="0"/>
            <a:t>A small number of modules usually contains most of the defects discovered during pre-release testing, or is responsible for most of the operational failures. Predicted defect clusters, and the actual observed defect clusters in test or operation, are an important input into a risk analysis used to focus the test effort.</a:t>
          </a:r>
          <a:endParaRPr lang="en-IN" dirty="0"/>
        </a:p>
      </dgm:t>
    </dgm:pt>
    <dgm:pt modelId="{8944174A-9C3E-49E4-888B-F05034ACB795}" type="parTrans" cxnId="{E3CC7C77-C306-4E2A-B80F-2E87D3146D3C}">
      <dgm:prSet/>
      <dgm:spPr/>
      <dgm:t>
        <a:bodyPr/>
        <a:lstStyle/>
        <a:p>
          <a:endParaRPr lang="en-US"/>
        </a:p>
      </dgm:t>
    </dgm:pt>
    <dgm:pt modelId="{38445EC2-E259-4CD9-BE05-582413F24527}" type="sibTrans" cxnId="{E3CC7C77-C306-4E2A-B80F-2E87D3146D3C}">
      <dgm:prSet/>
      <dgm:spPr/>
      <dgm:t>
        <a:bodyPr/>
        <a:lstStyle/>
        <a:p>
          <a:endParaRPr lang="en-US"/>
        </a:p>
      </dgm:t>
    </dgm:pt>
    <dgm:pt modelId="{B37A071C-7C77-4E53-8E29-CCA2417E01AF}">
      <dgm:prSet/>
      <dgm:spPr/>
      <dgm:t>
        <a:bodyPr/>
        <a:lstStyle/>
        <a:p>
          <a:pPr rtl="0"/>
          <a:r>
            <a:rPr lang="en-IN" b="1" dirty="0" smtClean="0"/>
            <a:t>Beware of the pesticide paradox</a:t>
          </a:r>
          <a:endParaRPr lang="en-IN" b="1" dirty="0"/>
        </a:p>
      </dgm:t>
    </dgm:pt>
    <dgm:pt modelId="{3CF2C316-6A38-4485-8F44-AC0570AC88DD}" type="parTrans" cxnId="{64DE51BB-CC2F-45C1-8239-CE57E29F139F}">
      <dgm:prSet/>
      <dgm:spPr/>
      <dgm:t>
        <a:bodyPr/>
        <a:lstStyle/>
        <a:p>
          <a:endParaRPr lang="en-US"/>
        </a:p>
      </dgm:t>
    </dgm:pt>
    <dgm:pt modelId="{6B56E7E1-7867-48EB-8FF9-2EBA565382FD}" type="sibTrans" cxnId="{64DE51BB-CC2F-45C1-8239-CE57E29F139F}">
      <dgm:prSet/>
      <dgm:spPr/>
      <dgm:t>
        <a:bodyPr/>
        <a:lstStyle/>
        <a:p>
          <a:endParaRPr lang="en-US"/>
        </a:p>
      </dgm:t>
    </dgm:pt>
    <dgm:pt modelId="{74D3B449-77B5-4E18-AED1-7CC6B98C7035}">
      <dgm:prSet/>
      <dgm:spPr/>
      <dgm:t>
        <a:bodyPr/>
        <a:lstStyle/>
        <a:p>
          <a:pPr rtl="0"/>
          <a:r>
            <a:rPr lang="en-IN" dirty="0" smtClean="0"/>
            <a:t>If the same tests are repeated over and over again, eventually these tests no longer find any new defects. To detect new defects, existing tests and test data may need changing, and new tests may need to be written (Tests are no longer effective at finding defects, just as pesticides are no longer effective at killing insects after a while). In some cases, such as automated regression testing, the pesticide paradox has a beneficial outcome, which is the relatively low number of regression defects.</a:t>
          </a:r>
          <a:endParaRPr lang="en-IN" dirty="0"/>
        </a:p>
      </dgm:t>
    </dgm:pt>
    <dgm:pt modelId="{3BB28B01-E393-4137-85B0-F1B038DE6AF3}" type="parTrans" cxnId="{B9595F6B-E92E-4CC4-8BD1-425DCD3AB7C9}">
      <dgm:prSet/>
      <dgm:spPr/>
      <dgm:t>
        <a:bodyPr/>
        <a:lstStyle/>
        <a:p>
          <a:endParaRPr lang="en-US"/>
        </a:p>
      </dgm:t>
    </dgm:pt>
    <dgm:pt modelId="{3BD63605-A321-4BC3-B528-D577D45B025A}" type="sibTrans" cxnId="{B9595F6B-E92E-4CC4-8BD1-425DCD3AB7C9}">
      <dgm:prSet/>
      <dgm:spPr/>
      <dgm:t>
        <a:bodyPr/>
        <a:lstStyle/>
        <a:p>
          <a:endParaRPr lang="en-US"/>
        </a:p>
      </dgm:t>
    </dgm:pt>
    <dgm:pt modelId="{B94A5AB3-C4F5-4ED8-A7CA-8C1F7A5E8D08}">
      <dgm:prSet/>
      <dgm:spPr/>
      <dgm:t>
        <a:bodyPr/>
        <a:lstStyle/>
        <a:p>
          <a:pPr rtl="0"/>
          <a:r>
            <a:rPr lang="en-US" b="1" dirty="0" smtClean="0"/>
            <a:t>Testing is context dependent</a:t>
          </a:r>
          <a:endParaRPr lang="en-IN" b="1" dirty="0"/>
        </a:p>
      </dgm:t>
    </dgm:pt>
    <dgm:pt modelId="{72C26C4E-9F6A-42FD-B351-C6945A3A5BA2}" type="parTrans" cxnId="{CA676575-3E86-4DA9-BAA8-0126849485B5}">
      <dgm:prSet/>
      <dgm:spPr/>
      <dgm:t>
        <a:bodyPr/>
        <a:lstStyle/>
        <a:p>
          <a:endParaRPr lang="en-US"/>
        </a:p>
      </dgm:t>
    </dgm:pt>
    <dgm:pt modelId="{70A9BC0E-A8D9-4590-BEC4-B04DD5261FB3}" type="sibTrans" cxnId="{CA676575-3E86-4DA9-BAA8-0126849485B5}">
      <dgm:prSet/>
      <dgm:spPr/>
      <dgm:t>
        <a:bodyPr/>
        <a:lstStyle/>
        <a:p>
          <a:endParaRPr lang="en-US"/>
        </a:p>
      </dgm:t>
    </dgm:pt>
    <dgm:pt modelId="{25C00486-0462-422B-9A75-6090FD0A9F58}">
      <dgm:prSet/>
      <dgm:spPr/>
      <dgm:t>
        <a:bodyPr/>
        <a:lstStyle/>
        <a:p>
          <a:pPr rtl="0"/>
          <a:r>
            <a:rPr lang="en-IN" dirty="0" smtClean="0"/>
            <a:t>Testing is done differently in different contexts. For example, safety-critical industrial control software is tested differently from an e-commerce mobile app. As another example, testing in an Agile project is done differently than testing in a sequential software development lifecycle project.</a:t>
          </a:r>
          <a:endParaRPr lang="en-IN" dirty="0"/>
        </a:p>
      </dgm:t>
    </dgm:pt>
    <dgm:pt modelId="{FCA8E05C-E5F4-47F7-A2EB-C3AC10497213}" type="parTrans" cxnId="{94FD5A54-6F3C-4E7C-8FAB-6315E57A2EA1}">
      <dgm:prSet/>
      <dgm:spPr/>
      <dgm:t>
        <a:bodyPr/>
        <a:lstStyle/>
        <a:p>
          <a:endParaRPr lang="en-US"/>
        </a:p>
      </dgm:t>
    </dgm:pt>
    <dgm:pt modelId="{B8B15A22-2015-44B1-A921-9558FCBD4198}" type="sibTrans" cxnId="{94FD5A54-6F3C-4E7C-8FAB-6315E57A2EA1}">
      <dgm:prSet/>
      <dgm:spPr/>
      <dgm:t>
        <a:bodyPr/>
        <a:lstStyle/>
        <a:p>
          <a:endParaRPr lang="en-US"/>
        </a:p>
      </dgm:t>
    </dgm:pt>
    <dgm:pt modelId="{2B8FA0E2-FA4C-4F88-BBDA-F833828C041E}">
      <dgm:prSet/>
      <dgm:spPr/>
      <dgm:t>
        <a:bodyPr/>
        <a:lstStyle/>
        <a:p>
          <a:pPr rtl="0"/>
          <a:r>
            <a:rPr lang="en-US" b="1" dirty="0" smtClean="0"/>
            <a:t>Absence-of-errors is a fallacy</a:t>
          </a:r>
          <a:endParaRPr lang="en-IN" b="1" dirty="0"/>
        </a:p>
      </dgm:t>
    </dgm:pt>
    <dgm:pt modelId="{9782C957-15F4-4F48-9ACD-174A9B28C5E8}" type="parTrans" cxnId="{EFA802E4-3D02-4151-8EC5-3277CCE17587}">
      <dgm:prSet/>
      <dgm:spPr/>
      <dgm:t>
        <a:bodyPr/>
        <a:lstStyle/>
        <a:p>
          <a:endParaRPr lang="en-US"/>
        </a:p>
      </dgm:t>
    </dgm:pt>
    <dgm:pt modelId="{54328F36-8263-4E71-AD5E-F138C4F212D6}" type="sibTrans" cxnId="{EFA802E4-3D02-4151-8EC5-3277CCE17587}">
      <dgm:prSet/>
      <dgm:spPr/>
      <dgm:t>
        <a:bodyPr/>
        <a:lstStyle/>
        <a:p>
          <a:endParaRPr lang="en-US"/>
        </a:p>
      </dgm:t>
    </dgm:pt>
    <dgm:pt modelId="{BB6700A8-0195-4E47-8F19-D08505202DE2}">
      <dgm:prSet/>
      <dgm:spPr/>
      <dgm:t>
        <a:bodyPr/>
        <a:lstStyle/>
        <a:p>
          <a:pPr rtl="0"/>
          <a:r>
            <a:rPr lang="en-IN" dirty="0" smtClean="0"/>
            <a:t>Some organizations expect that testers can run all possible tests and find all possible defects, but principles 2 and 1, respectively, tell us that this is impossible. Further, it is a fallacy (i.e., a mistaken belief) to expect that just finding and fixing a large number of defects will ensure the success of a system. For example, thoroughly testing all specified requirements and fixing all defects found could still produce a system that is difficult to use, that does not </a:t>
          </a:r>
          <a:r>
            <a:rPr lang="en-IN" dirty="0" err="1" smtClean="0"/>
            <a:t>fulfill</a:t>
          </a:r>
          <a:r>
            <a:rPr lang="en-IN" dirty="0" smtClean="0"/>
            <a:t> the users’ needs and expectations, or that is inferior compared to other competing systems.</a:t>
          </a:r>
          <a:endParaRPr lang="en-US" dirty="0"/>
        </a:p>
      </dgm:t>
    </dgm:pt>
    <dgm:pt modelId="{607EFCF6-6CDD-4115-B059-92CF1370F9B6}" type="parTrans" cxnId="{A02193B4-4C41-46A6-84D0-02F067B4AD38}">
      <dgm:prSet/>
      <dgm:spPr/>
      <dgm:t>
        <a:bodyPr/>
        <a:lstStyle/>
        <a:p>
          <a:endParaRPr lang="en-US"/>
        </a:p>
      </dgm:t>
    </dgm:pt>
    <dgm:pt modelId="{6D26C469-9FE0-4CBF-89A3-C4C6044BE31D}" type="sibTrans" cxnId="{A02193B4-4C41-46A6-84D0-02F067B4AD38}">
      <dgm:prSet/>
      <dgm:spPr/>
      <dgm:t>
        <a:bodyPr/>
        <a:lstStyle/>
        <a:p>
          <a:endParaRPr lang="en-US"/>
        </a:p>
      </dgm:t>
    </dgm:pt>
    <dgm:pt modelId="{259E7FBF-AF54-4E00-87B2-0F8EB120F823}" type="pres">
      <dgm:prSet presAssocID="{55EF5EC8-A588-437B-9B81-CB07D3C45BC0}" presName="linear" presStyleCnt="0">
        <dgm:presLayoutVars>
          <dgm:animLvl val="lvl"/>
          <dgm:resizeHandles val="exact"/>
        </dgm:presLayoutVars>
      </dgm:prSet>
      <dgm:spPr/>
      <dgm:t>
        <a:bodyPr/>
        <a:lstStyle/>
        <a:p>
          <a:endParaRPr lang="en-US"/>
        </a:p>
      </dgm:t>
    </dgm:pt>
    <dgm:pt modelId="{6A73BA83-FDD9-47A1-81B7-D9A3F757E0CE}" type="pres">
      <dgm:prSet presAssocID="{9FFA2629-8637-4B7A-8F8D-E9DCE458021F}" presName="parentText" presStyleLbl="node1" presStyleIdx="0" presStyleCnt="7">
        <dgm:presLayoutVars>
          <dgm:chMax val="0"/>
          <dgm:bulletEnabled val="1"/>
        </dgm:presLayoutVars>
      </dgm:prSet>
      <dgm:spPr/>
      <dgm:t>
        <a:bodyPr/>
        <a:lstStyle/>
        <a:p>
          <a:endParaRPr lang="en-US"/>
        </a:p>
      </dgm:t>
    </dgm:pt>
    <dgm:pt modelId="{52741653-E50B-4103-9491-11705CEEC95D}" type="pres">
      <dgm:prSet presAssocID="{9FFA2629-8637-4B7A-8F8D-E9DCE458021F}" presName="childText" presStyleLbl="revTx" presStyleIdx="0" presStyleCnt="7">
        <dgm:presLayoutVars>
          <dgm:bulletEnabled val="1"/>
        </dgm:presLayoutVars>
      </dgm:prSet>
      <dgm:spPr/>
      <dgm:t>
        <a:bodyPr/>
        <a:lstStyle/>
        <a:p>
          <a:endParaRPr lang="en-US"/>
        </a:p>
      </dgm:t>
    </dgm:pt>
    <dgm:pt modelId="{A90E83E6-57AE-468C-98E1-A8FB106608A5}" type="pres">
      <dgm:prSet presAssocID="{F509A7CD-A0B9-46F5-8B47-1BE6D46CD6EB}" presName="parentText" presStyleLbl="node1" presStyleIdx="1" presStyleCnt="7">
        <dgm:presLayoutVars>
          <dgm:chMax val="0"/>
          <dgm:bulletEnabled val="1"/>
        </dgm:presLayoutVars>
      </dgm:prSet>
      <dgm:spPr/>
      <dgm:t>
        <a:bodyPr/>
        <a:lstStyle/>
        <a:p>
          <a:endParaRPr lang="en-US"/>
        </a:p>
      </dgm:t>
    </dgm:pt>
    <dgm:pt modelId="{3365E506-0B05-4F38-8ED6-6FA07F1A1019}" type="pres">
      <dgm:prSet presAssocID="{F509A7CD-A0B9-46F5-8B47-1BE6D46CD6EB}" presName="childText" presStyleLbl="revTx" presStyleIdx="1" presStyleCnt="7">
        <dgm:presLayoutVars>
          <dgm:bulletEnabled val="1"/>
        </dgm:presLayoutVars>
      </dgm:prSet>
      <dgm:spPr/>
      <dgm:t>
        <a:bodyPr/>
        <a:lstStyle/>
        <a:p>
          <a:endParaRPr lang="en-US"/>
        </a:p>
      </dgm:t>
    </dgm:pt>
    <dgm:pt modelId="{EDD652F1-BCE7-4DF1-A739-1333F511519D}" type="pres">
      <dgm:prSet presAssocID="{EECFE087-EF2C-476D-827A-51540A69A468}" presName="parentText" presStyleLbl="node1" presStyleIdx="2" presStyleCnt="7">
        <dgm:presLayoutVars>
          <dgm:chMax val="0"/>
          <dgm:bulletEnabled val="1"/>
        </dgm:presLayoutVars>
      </dgm:prSet>
      <dgm:spPr/>
      <dgm:t>
        <a:bodyPr/>
        <a:lstStyle/>
        <a:p>
          <a:endParaRPr lang="en-US"/>
        </a:p>
      </dgm:t>
    </dgm:pt>
    <dgm:pt modelId="{9509D69F-86F3-4CAB-A0DD-1B2BC5F4AE40}" type="pres">
      <dgm:prSet presAssocID="{EECFE087-EF2C-476D-827A-51540A69A468}" presName="childText" presStyleLbl="revTx" presStyleIdx="2" presStyleCnt="7">
        <dgm:presLayoutVars>
          <dgm:bulletEnabled val="1"/>
        </dgm:presLayoutVars>
      </dgm:prSet>
      <dgm:spPr/>
      <dgm:t>
        <a:bodyPr/>
        <a:lstStyle/>
        <a:p>
          <a:endParaRPr lang="en-US"/>
        </a:p>
      </dgm:t>
    </dgm:pt>
    <dgm:pt modelId="{A99308D5-21BF-4E91-B0CB-F5B8991163FB}" type="pres">
      <dgm:prSet presAssocID="{AD6F8AA3-F9AE-4F38-9223-380877786A1C}" presName="parentText" presStyleLbl="node1" presStyleIdx="3" presStyleCnt="7">
        <dgm:presLayoutVars>
          <dgm:chMax val="0"/>
          <dgm:bulletEnabled val="1"/>
        </dgm:presLayoutVars>
      </dgm:prSet>
      <dgm:spPr/>
      <dgm:t>
        <a:bodyPr/>
        <a:lstStyle/>
        <a:p>
          <a:endParaRPr lang="en-US"/>
        </a:p>
      </dgm:t>
    </dgm:pt>
    <dgm:pt modelId="{AFA6CDBE-4670-4D16-BF7D-9EEBA8D6D44F}" type="pres">
      <dgm:prSet presAssocID="{AD6F8AA3-F9AE-4F38-9223-380877786A1C}" presName="childText" presStyleLbl="revTx" presStyleIdx="3" presStyleCnt="7">
        <dgm:presLayoutVars>
          <dgm:bulletEnabled val="1"/>
        </dgm:presLayoutVars>
      </dgm:prSet>
      <dgm:spPr/>
      <dgm:t>
        <a:bodyPr/>
        <a:lstStyle/>
        <a:p>
          <a:endParaRPr lang="en-US"/>
        </a:p>
      </dgm:t>
    </dgm:pt>
    <dgm:pt modelId="{B9ABEB92-155F-4164-94F9-0FD8892AA994}" type="pres">
      <dgm:prSet presAssocID="{B37A071C-7C77-4E53-8E29-CCA2417E01AF}" presName="parentText" presStyleLbl="node1" presStyleIdx="4" presStyleCnt="7">
        <dgm:presLayoutVars>
          <dgm:chMax val="0"/>
          <dgm:bulletEnabled val="1"/>
        </dgm:presLayoutVars>
      </dgm:prSet>
      <dgm:spPr/>
      <dgm:t>
        <a:bodyPr/>
        <a:lstStyle/>
        <a:p>
          <a:endParaRPr lang="en-US"/>
        </a:p>
      </dgm:t>
    </dgm:pt>
    <dgm:pt modelId="{3B8F3E07-3B81-428B-B16C-74D2B424949E}" type="pres">
      <dgm:prSet presAssocID="{B37A071C-7C77-4E53-8E29-CCA2417E01AF}" presName="childText" presStyleLbl="revTx" presStyleIdx="4" presStyleCnt="7">
        <dgm:presLayoutVars>
          <dgm:bulletEnabled val="1"/>
        </dgm:presLayoutVars>
      </dgm:prSet>
      <dgm:spPr/>
      <dgm:t>
        <a:bodyPr/>
        <a:lstStyle/>
        <a:p>
          <a:endParaRPr lang="en-US"/>
        </a:p>
      </dgm:t>
    </dgm:pt>
    <dgm:pt modelId="{6BEA3A96-5822-4C27-AD4A-6F9BFA4DE79D}" type="pres">
      <dgm:prSet presAssocID="{B94A5AB3-C4F5-4ED8-A7CA-8C1F7A5E8D08}" presName="parentText" presStyleLbl="node1" presStyleIdx="5" presStyleCnt="7">
        <dgm:presLayoutVars>
          <dgm:chMax val="0"/>
          <dgm:bulletEnabled val="1"/>
        </dgm:presLayoutVars>
      </dgm:prSet>
      <dgm:spPr/>
      <dgm:t>
        <a:bodyPr/>
        <a:lstStyle/>
        <a:p>
          <a:endParaRPr lang="en-US"/>
        </a:p>
      </dgm:t>
    </dgm:pt>
    <dgm:pt modelId="{73642697-62A2-42FA-BE5B-A3827C9237A6}" type="pres">
      <dgm:prSet presAssocID="{B94A5AB3-C4F5-4ED8-A7CA-8C1F7A5E8D08}" presName="childText" presStyleLbl="revTx" presStyleIdx="5" presStyleCnt="7">
        <dgm:presLayoutVars>
          <dgm:bulletEnabled val="1"/>
        </dgm:presLayoutVars>
      </dgm:prSet>
      <dgm:spPr/>
      <dgm:t>
        <a:bodyPr/>
        <a:lstStyle/>
        <a:p>
          <a:endParaRPr lang="en-US"/>
        </a:p>
      </dgm:t>
    </dgm:pt>
    <dgm:pt modelId="{F2DE50C4-CEEC-4417-AF34-F88A3DD3FAC9}" type="pres">
      <dgm:prSet presAssocID="{2B8FA0E2-FA4C-4F88-BBDA-F833828C041E}" presName="parentText" presStyleLbl="node1" presStyleIdx="6" presStyleCnt="7">
        <dgm:presLayoutVars>
          <dgm:chMax val="0"/>
          <dgm:bulletEnabled val="1"/>
        </dgm:presLayoutVars>
      </dgm:prSet>
      <dgm:spPr/>
      <dgm:t>
        <a:bodyPr/>
        <a:lstStyle/>
        <a:p>
          <a:endParaRPr lang="en-US"/>
        </a:p>
      </dgm:t>
    </dgm:pt>
    <dgm:pt modelId="{DEEA59B8-5D90-47C9-9456-757DEA68FF0A}" type="pres">
      <dgm:prSet presAssocID="{2B8FA0E2-FA4C-4F88-BBDA-F833828C041E}" presName="childText" presStyleLbl="revTx" presStyleIdx="6" presStyleCnt="7">
        <dgm:presLayoutVars>
          <dgm:bulletEnabled val="1"/>
        </dgm:presLayoutVars>
      </dgm:prSet>
      <dgm:spPr/>
      <dgm:t>
        <a:bodyPr/>
        <a:lstStyle/>
        <a:p>
          <a:endParaRPr lang="en-US"/>
        </a:p>
      </dgm:t>
    </dgm:pt>
  </dgm:ptLst>
  <dgm:cxnLst>
    <dgm:cxn modelId="{EB1660D6-C90A-40AC-88B1-357004645540}" type="presOf" srcId="{B94A5AB3-C4F5-4ED8-A7CA-8C1F7A5E8D08}" destId="{6BEA3A96-5822-4C27-AD4A-6F9BFA4DE79D}" srcOrd="0" destOrd="0" presId="urn:microsoft.com/office/officeart/2005/8/layout/vList2"/>
    <dgm:cxn modelId="{0F831EDA-CE47-4E6A-AC5C-8E03DD8D7A43}" type="presOf" srcId="{C1DD0C56-14A6-4985-AF6B-2EA7C9415B97}" destId="{3365E506-0B05-4F38-8ED6-6FA07F1A1019}" srcOrd="0" destOrd="0" presId="urn:microsoft.com/office/officeart/2005/8/layout/vList2"/>
    <dgm:cxn modelId="{B9595F6B-E92E-4CC4-8BD1-425DCD3AB7C9}" srcId="{B37A071C-7C77-4E53-8E29-CCA2417E01AF}" destId="{74D3B449-77B5-4E18-AED1-7CC6B98C7035}" srcOrd="0" destOrd="0" parTransId="{3BB28B01-E393-4137-85B0-F1B038DE6AF3}" sibTransId="{3BD63605-A321-4BC3-B528-D577D45B025A}"/>
    <dgm:cxn modelId="{EFA802E4-3D02-4151-8EC5-3277CCE17587}" srcId="{55EF5EC8-A588-437B-9B81-CB07D3C45BC0}" destId="{2B8FA0E2-FA4C-4F88-BBDA-F833828C041E}" srcOrd="6" destOrd="0" parTransId="{9782C957-15F4-4F48-9ACD-174A9B28C5E8}" sibTransId="{54328F36-8263-4E71-AD5E-F138C4F212D6}"/>
    <dgm:cxn modelId="{06C1E225-5C5C-442D-BB09-DB831E1360F6}" srcId="{55EF5EC8-A588-437B-9B81-CB07D3C45BC0}" destId="{F509A7CD-A0B9-46F5-8B47-1BE6D46CD6EB}" srcOrd="1" destOrd="0" parTransId="{BC19A0D0-CC8D-4892-98F6-2567FD93CD82}" sibTransId="{34B87864-6C5A-43A3-9BBB-67F358D4E6CF}"/>
    <dgm:cxn modelId="{262A4672-226E-43C4-82FA-574FDF964BF9}" type="presOf" srcId="{2B8FA0E2-FA4C-4F88-BBDA-F833828C041E}" destId="{F2DE50C4-CEEC-4417-AF34-F88A3DD3FAC9}" srcOrd="0" destOrd="0" presId="urn:microsoft.com/office/officeart/2005/8/layout/vList2"/>
    <dgm:cxn modelId="{A02193B4-4C41-46A6-84D0-02F067B4AD38}" srcId="{2B8FA0E2-FA4C-4F88-BBDA-F833828C041E}" destId="{BB6700A8-0195-4E47-8F19-D08505202DE2}" srcOrd="0" destOrd="0" parTransId="{607EFCF6-6CDD-4115-B059-92CF1370F9B6}" sibTransId="{6D26C469-9FE0-4CBF-89A3-C4C6044BE31D}"/>
    <dgm:cxn modelId="{7233A4B0-C58B-4E72-AC72-36AFA03388D8}" type="presOf" srcId="{74D3B449-77B5-4E18-AED1-7CC6B98C7035}" destId="{3B8F3E07-3B81-428B-B16C-74D2B424949E}" srcOrd="0" destOrd="0" presId="urn:microsoft.com/office/officeart/2005/8/layout/vList2"/>
    <dgm:cxn modelId="{15EF240C-1F01-4D48-A5B9-03C086C7845F}" type="presOf" srcId="{F509A7CD-A0B9-46F5-8B47-1BE6D46CD6EB}" destId="{A90E83E6-57AE-468C-98E1-A8FB106608A5}" srcOrd="0" destOrd="0" presId="urn:microsoft.com/office/officeart/2005/8/layout/vList2"/>
    <dgm:cxn modelId="{1AC8A2EB-DEC8-4EB8-8E5C-4469EA125966}" type="presOf" srcId="{7748FA95-4F2E-45E7-BFFA-B2E57895B826}" destId="{AFA6CDBE-4670-4D16-BF7D-9EEBA8D6D44F}" srcOrd="0" destOrd="0" presId="urn:microsoft.com/office/officeart/2005/8/layout/vList2"/>
    <dgm:cxn modelId="{42793D12-9A83-4C93-88B9-8D3945E74A9B}" type="presOf" srcId="{76B0742D-BF47-4B5C-8FA8-56CEF8D10F46}" destId="{9509D69F-86F3-4CAB-A0DD-1B2BC5F4AE40}" srcOrd="0" destOrd="0" presId="urn:microsoft.com/office/officeart/2005/8/layout/vList2"/>
    <dgm:cxn modelId="{7D0FCD4E-4083-4EA9-87ED-C2971F23DF7F}" type="presOf" srcId="{BB6700A8-0195-4E47-8F19-D08505202DE2}" destId="{DEEA59B8-5D90-47C9-9456-757DEA68FF0A}" srcOrd="0" destOrd="0" presId="urn:microsoft.com/office/officeart/2005/8/layout/vList2"/>
    <dgm:cxn modelId="{E3CC7C77-C306-4E2A-B80F-2E87D3146D3C}" srcId="{AD6F8AA3-F9AE-4F38-9223-380877786A1C}" destId="{7748FA95-4F2E-45E7-BFFA-B2E57895B826}" srcOrd="0" destOrd="0" parTransId="{8944174A-9C3E-49E4-888B-F05034ACB795}" sibTransId="{38445EC2-E259-4CD9-BE05-582413F24527}"/>
    <dgm:cxn modelId="{8AE28643-1E7D-47C0-B1F9-F2CE2256B725}" srcId="{55EF5EC8-A588-437B-9B81-CB07D3C45BC0}" destId="{EECFE087-EF2C-476D-827A-51540A69A468}" srcOrd="2" destOrd="0" parTransId="{3ACE1679-CB49-41FF-8328-2EBCB676C77A}" sibTransId="{03D66E1D-182E-4DFA-8A84-BADE60F0853D}"/>
    <dgm:cxn modelId="{F3A93684-2257-4CE7-83BC-D5136A58011E}" type="presOf" srcId="{55EF5EC8-A588-437B-9B81-CB07D3C45BC0}" destId="{259E7FBF-AF54-4E00-87B2-0F8EB120F823}" srcOrd="0" destOrd="0" presId="urn:microsoft.com/office/officeart/2005/8/layout/vList2"/>
    <dgm:cxn modelId="{1628EC46-64BE-46DB-AECA-036ACE72214A}" type="presOf" srcId="{AD6F8AA3-F9AE-4F38-9223-380877786A1C}" destId="{A99308D5-21BF-4E91-B0CB-F5B8991163FB}" srcOrd="0" destOrd="0" presId="urn:microsoft.com/office/officeart/2005/8/layout/vList2"/>
    <dgm:cxn modelId="{70ECFBC9-E738-4BF2-BBCB-F2056809ACBE}" srcId="{55EF5EC8-A588-437B-9B81-CB07D3C45BC0}" destId="{9FFA2629-8637-4B7A-8F8D-E9DCE458021F}" srcOrd="0" destOrd="0" parTransId="{44984CBC-CB4C-4358-BF09-B2B7B8F5802E}" sibTransId="{A39B9674-1169-44F7-8869-ED9FBD43F11E}"/>
    <dgm:cxn modelId="{F9BEA6B4-EF67-494D-B087-998286CB7458}" srcId="{F509A7CD-A0B9-46F5-8B47-1BE6D46CD6EB}" destId="{C1DD0C56-14A6-4985-AF6B-2EA7C9415B97}" srcOrd="0" destOrd="0" parTransId="{C759C2BF-C039-47C6-BCD6-9A2465CADAB7}" sibTransId="{F0B54E79-74BE-4C0F-A5EC-A48C81DD7DDC}"/>
    <dgm:cxn modelId="{CA676575-3E86-4DA9-BAA8-0126849485B5}" srcId="{55EF5EC8-A588-437B-9B81-CB07D3C45BC0}" destId="{B94A5AB3-C4F5-4ED8-A7CA-8C1F7A5E8D08}" srcOrd="5" destOrd="0" parTransId="{72C26C4E-9F6A-42FD-B351-C6945A3A5BA2}" sibTransId="{70A9BC0E-A8D9-4590-BEC4-B04DD5261FB3}"/>
    <dgm:cxn modelId="{6E7EFD96-09E1-45BE-BF62-3471D58716B7}" type="presOf" srcId="{9FFA2629-8637-4B7A-8F8D-E9DCE458021F}" destId="{6A73BA83-FDD9-47A1-81B7-D9A3F757E0CE}" srcOrd="0" destOrd="0" presId="urn:microsoft.com/office/officeart/2005/8/layout/vList2"/>
    <dgm:cxn modelId="{BF47944B-2FBD-4DA1-9246-E8705A8286A2}" srcId="{9FFA2629-8637-4B7A-8F8D-E9DCE458021F}" destId="{784744E4-429A-493A-BDB7-0D07923B054F}" srcOrd="0" destOrd="0" parTransId="{FB4FF29F-5EC1-4090-B986-63988348D12E}" sibTransId="{DAA23348-E36E-4690-9C4E-D461DF9B9BB9}"/>
    <dgm:cxn modelId="{6E49F900-7C5A-4544-B4D7-22741E6F9D59}" srcId="{55EF5EC8-A588-437B-9B81-CB07D3C45BC0}" destId="{AD6F8AA3-F9AE-4F38-9223-380877786A1C}" srcOrd="3" destOrd="0" parTransId="{865D8C2C-C320-4148-A7FC-79DBB3D0F3F1}" sibTransId="{6FF2FD06-62CF-48BC-A1A1-A50B0910C694}"/>
    <dgm:cxn modelId="{EFD338FE-AE12-4AF2-AFEE-CDF023E9DE2B}" type="presOf" srcId="{25C00486-0462-422B-9A75-6090FD0A9F58}" destId="{73642697-62A2-42FA-BE5B-A3827C9237A6}" srcOrd="0" destOrd="0" presId="urn:microsoft.com/office/officeart/2005/8/layout/vList2"/>
    <dgm:cxn modelId="{51823011-FA61-4C24-87B4-17D5FE539E32}" type="presOf" srcId="{B37A071C-7C77-4E53-8E29-CCA2417E01AF}" destId="{B9ABEB92-155F-4164-94F9-0FD8892AA994}" srcOrd="0" destOrd="0" presId="urn:microsoft.com/office/officeart/2005/8/layout/vList2"/>
    <dgm:cxn modelId="{64DE51BB-CC2F-45C1-8239-CE57E29F139F}" srcId="{55EF5EC8-A588-437B-9B81-CB07D3C45BC0}" destId="{B37A071C-7C77-4E53-8E29-CCA2417E01AF}" srcOrd="4" destOrd="0" parTransId="{3CF2C316-6A38-4485-8F44-AC0570AC88DD}" sibTransId="{6B56E7E1-7867-48EB-8FF9-2EBA565382FD}"/>
    <dgm:cxn modelId="{94FD5A54-6F3C-4E7C-8FAB-6315E57A2EA1}" srcId="{B94A5AB3-C4F5-4ED8-A7CA-8C1F7A5E8D08}" destId="{25C00486-0462-422B-9A75-6090FD0A9F58}" srcOrd="0" destOrd="0" parTransId="{FCA8E05C-E5F4-47F7-A2EB-C3AC10497213}" sibTransId="{B8B15A22-2015-44B1-A921-9558FCBD4198}"/>
    <dgm:cxn modelId="{E4E0FA6A-7E5E-4BC1-8EA3-F2B5E02E017F}" type="presOf" srcId="{EECFE087-EF2C-476D-827A-51540A69A468}" destId="{EDD652F1-BCE7-4DF1-A739-1333F511519D}" srcOrd="0" destOrd="0" presId="urn:microsoft.com/office/officeart/2005/8/layout/vList2"/>
    <dgm:cxn modelId="{8A343E56-8A2F-4ECF-A3B6-3CC4FDA72207}" type="presOf" srcId="{784744E4-429A-493A-BDB7-0D07923B054F}" destId="{52741653-E50B-4103-9491-11705CEEC95D}" srcOrd="0" destOrd="0" presId="urn:microsoft.com/office/officeart/2005/8/layout/vList2"/>
    <dgm:cxn modelId="{CD77BA5F-8529-4837-9A92-696E121A8528}" srcId="{EECFE087-EF2C-476D-827A-51540A69A468}" destId="{76B0742D-BF47-4B5C-8FA8-56CEF8D10F46}" srcOrd="0" destOrd="0" parTransId="{C5AACE21-2FBC-4F5E-B5E6-FED690D18BE8}" sibTransId="{4C7ACA3D-646B-4319-B9FC-AF3108B99865}"/>
    <dgm:cxn modelId="{041C41F0-ABC9-41A3-B035-25253B094F8F}" type="presParOf" srcId="{259E7FBF-AF54-4E00-87B2-0F8EB120F823}" destId="{6A73BA83-FDD9-47A1-81B7-D9A3F757E0CE}" srcOrd="0" destOrd="0" presId="urn:microsoft.com/office/officeart/2005/8/layout/vList2"/>
    <dgm:cxn modelId="{15907FDB-7B13-4DE6-9F7A-49346B4B83E3}" type="presParOf" srcId="{259E7FBF-AF54-4E00-87B2-0F8EB120F823}" destId="{52741653-E50B-4103-9491-11705CEEC95D}" srcOrd="1" destOrd="0" presId="urn:microsoft.com/office/officeart/2005/8/layout/vList2"/>
    <dgm:cxn modelId="{A14BF819-92BA-45D1-AF9D-51DBC8A48083}" type="presParOf" srcId="{259E7FBF-AF54-4E00-87B2-0F8EB120F823}" destId="{A90E83E6-57AE-468C-98E1-A8FB106608A5}" srcOrd="2" destOrd="0" presId="urn:microsoft.com/office/officeart/2005/8/layout/vList2"/>
    <dgm:cxn modelId="{062541AF-5C28-42AB-AD6C-EA9147B4B12D}" type="presParOf" srcId="{259E7FBF-AF54-4E00-87B2-0F8EB120F823}" destId="{3365E506-0B05-4F38-8ED6-6FA07F1A1019}" srcOrd="3" destOrd="0" presId="urn:microsoft.com/office/officeart/2005/8/layout/vList2"/>
    <dgm:cxn modelId="{C89DA553-1FB5-4388-9EB3-61FB0A3A1B2C}" type="presParOf" srcId="{259E7FBF-AF54-4E00-87B2-0F8EB120F823}" destId="{EDD652F1-BCE7-4DF1-A739-1333F511519D}" srcOrd="4" destOrd="0" presId="urn:microsoft.com/office/officeart/2005/8/layout/vList2"/>
    <dgm:cxn modelId="{38C470AC-F97B-48FC-A90B-430882F24A45}" type="presParOf" srcId="{259E7FBF-AF54-4E00-87B2-0F8EB120F823}" destId="{9509D69F-86F3-4CAB-A0DD-1B2BC5F4AE40}" srcOrd="5" destOrd="0" presId="urn:microsoft.com/office/officeart/2005/8/layout/vList2"/>
    <dgm:cxn modelId="{8A4A29D5-83DB-4BB5-B862-F1155ABC748D}" type="presParOf" srcId="{259E7FBF-AF54-4E00-87B2-0F8EB120F823}" destId="{A99308D5-21BF-4E91-B0CB-F5B8991163FB}" srcOrd="6" destOrd="0" presId="urn:microsoft.com/office/officeart/2005/8/layout/vList2"/>
    <dgm:cxn modelId="{089D3960-746C-4368-83B7-479214CE58F9}" type="presParOf" srcId="{259E7FBF-AF54-4E00-87B2-0F8EB120F823}" destId="{AFA6CDBE-4670-4D16-BF7D-9EEBA8D6D44F}" srcOrd="7" destOrd="0" presId="urn:microsoft.com/office/officeart/2005/8/layout/vList2"/>
    <dgm:cxn modelId="{FFD1E5DE-1804-4B22-A9DE-70C87BC67925}" type="presParOf" srcId="{259E7FBF-AF54-4E00-87B2-0F8EB120F823}" destId="{B9ABEB92-155F-4164-94F9-0FD8892AA994}" srcOrd="8" destOrd="0" presId="urn:microsoft.com/office/officeart/2005/8/layout/vList2"/>
    <dgm:cxn modelId="{EB2820AB-0847-49B0-9D94-100A09B252DD}" type="presParOf" srcId="{259E7FBF-AF54-4E00-87B2-0F8EB120F823}" destId="{3B8F3E07-3B81-428B-B16C-74D2B424949E}" srcOrd="9" destOrd="0" presId="urn:microsoft.com/office/officeart/2005/8/layout/vList2"/>
    <dgm:cxn modelId="{26E7A118-ADBF-4CEA-8910-9FAC5BDD2011}" type="presParOf" srcId="{259E7FBF-AF54-4E00-87B2-0F8EB120F823}" destId="{6BEA3A96-5822-4C27-AD4A-6F9BFA4DE79D}" srcOrd="10" destOrd="0" presId="urn:microsoft.com/office/officeart/2005/8/layout/vList2"/>
    <dgm:cxn modelId="{00839A18-06DA-4603-A9E5-36D74AC54600}" type="presParOf" srcId="{259E7FBF-AF54-4E00-87B2-0F8EB120F823}" destId="{73642697-62A2-42FA-BE5B-A3827C9237A6}" srcOrd="11" destOrd="0" presId="urn:microsoft.com/office/officeart/2005/8/layout/vList2"/>
    <dgm:cxn modelId="{27F63606-2F93-4D03-BFD8-89A3D8119648}" type="presParOf" srcId="{259E7FBF-AF54-4E00-87B2-0F8EB120F823}" destId="{F2DE50C4-CEEC-4417-AF34-F88A3DD3FAC9}" srcOrd="12" destOrd="0" presId="urn:microsoft.com/office/officeart/2005/8/layout/vList2"/>
    <dgm:cxn modelId="{2F785733-03B5-4CE8-84BB-F6AA80D10DCF}" type="presParOf" srcId="{259E7FBF-AF54-4E00-87B2-0F8EB120F823}" destId="{DEEA59B8-5D90-47C9-9456-757DEA68FF0A}" srcOrd="13"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5" name="PlaceHolder 2"/>
          <p:cNvSpPr>
            <a:spLocks noGrp="1"/>
          </p:cNvSpPr>
          <p:nvPr>
            <p:ph type="body"/>
          </p:nvPr>
        </p:nvSpPr>
        <p:spPr>
          <a:xfrm>
            <a:off x="508320" y="487260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
        <p:nvSpPr>
          <p:cNvPr id="46" name="PlaceHolder 3"/>
          <p:cNvSpPr>
            <a:spLocks noGrp="1"/>
          </p:cNvSpPr>
          <p:nvPr>
            <p:ph type="body"/>
          </p:nvPr>
        </p:nvSpPr>
        <p:spPr>
          <a:xfrm>
            <a:off x="508320" y="511452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49"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50" name="PlaceHolder 4"/>
          <p:cNvSpPr>
            <a:spLocks noGrp="1"/>
          </p:cNvSpPr>
          <p:nvPr>
            <p:ph type="body"/>
          </p:nvPr>
        </p:nvSpPr>
        <p:spPr>
          <a:xfrm>
            <a:off x="5083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51" name="PlaceHolder 5"/>
          <p:cNvSpPr>
            <a:spLocks noGrp="1"/>
          </p:cNvSpPr>
          <p:nvPr>
            <p:ph type="body"/>
          </p:nvPr>
        </p:nvSpPr>
        <p:spPr>
          <a:xfrm>
            <a:off x="29977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50832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54" name="PlaceHolder 3"/>
          <p:cNvSpPr>
            <a:spLocks noGrp="1"/>
          </p:cNvSpPr>
          <p:nvPr>
            <p:ph type="body"/>
          </p:nvPr>
        </p:nvSpPr>
        <p:spPr>
          <a:xfrm>
            <a:off x="215100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55" name="PlaceHolder 4"/>
          <p:cNvSpPr>
            <a:spLocks noGrp="1"/>
          </p:cNvSpPr>
          <p:nvPr>
            <p:ph type="body"/>
          </p:nvPr>
        </p:nvSpPr>
        <p:spPr>
          <a:xfrm>
            <a:off x="379404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56" name="PlaceHolder 5"/>
          <p:cNvSpPr>
            <a:spLocks noGrp="1"/>
          </p:cNvSpPr>
          <p:nvPr>
            <p:ph type="body"/>
          </p:nvPr>
        </p:nvSpPr>
        <p:spPr>
          <a:xfrm>
            <a:off x="50832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57" name="PlaceHolder 6"/>
          <p:cNvSpPr>
            <a:spLocks noGrp="1"/>
          </p:cNvSpPr>
          <p:nvPr>
            <p:ph type="body"/>
          </p:nvPr>
        </p:nvSpPr>
        <p:spPr>
          <a:xfrm>
            <a:off x="215100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58" name="PlaceHolder 7"/>
          <p:cNvSpPr>
            <a:spLocks noGrp="1"/>
          </p:cNvSpPr>
          <p:nvPr>
            <p:ph type="body"/>
          </p:nvPr>
        </p:nvSpPr>
        <p:spPr>
          <a:xfrm>
            <a:off x="379404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subTitle"/>
          </p:nvPr>
        </p:nvSpPr>
        <p:spPr>
          <a:xfrm>
            <a:off x="508320" y="4872600"/>
            <a:ext cx="4858200" cy="463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508320" y="4872600"/>
            <a:ext cx="4858200" cy="463320"/>
          </a:xfrm>
          <a:prstGeom prst="rect">
            <a:avLst/>
          </a:prstGeom>
        </p:spPr>
        <p:txBody>
          <a:bodyPr lIns="0" rIns="0" tIns="0" bIns="0">
            <a:normAutofit/>
          </a:bodyPr>
          <a:p>
            <a:endParaRPr b="0" lang="en-US" sz="28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5083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76" name="PlaceHolder 3"/>
          <p:cNvSpPr>
            <a:spLocks noGrp="1"/>
          </p:cNvSpPr>
          <p:nvPr>
            <p:ph type="body"/>
          </p:nvPr>
        </p:nvSpPr>
        <p:spPr>
          <a:xfrm>
            <a:off x="29977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81" name="PlaceHolder 3"/>
          <p:cNvSpPr>
            <a:spLocks noGrp="1"/>
          </p:cNvSpPr>
          <p:nvPr>
            <p:ph type="body"/>
          </p:nvPr>
        </p:nvSpPr>
        <p:spPr>
          <a:xfrm>
            <a:off x="29977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82" name="PlaceHolder 4"/>
          <p:cNvSpPr>
            <a:spLocks noGrp="1"/>
          </p:cNvSpPr>
          <p:nvPr>
            <p:ph type="body"/>
          </p:nvPr>
        </p:nvSpPr>
        <p:spPr>
          <a:xfrm>
            <a:off x="5083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type="subTitle"/>
          </p:nvPr>
        </p:nvSpPr>
        <p:spPr>
          <a:xfrm>
            <a:off x="508320" y="4872600"/>
            <a:ext cx="4858200" cy="463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4" name="PlaceHolder 2"/>
          <p:cNvSpPr>
            <a:spLocks noGrp="1"/>
          </p:cNvSpPr>
          <p:nvPr>
            <p:ph type="body"/>
          </p:nvPr>
        </p:nvSpPr>
        <p:spPr>
          <a:xfrm>
            <a:off x="5083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85"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86" name="PlaceHolder 4"/>
          <p:cNvSpPr>
            <a:spLocks noGrp="1"/>
          </p:cNvSpPr>
          <p:nvPr>
            <p:ph type="body"/>
          </p:nvPr>
        </p:nvSpPr>
        <p:spPr>
          <a:xfrm>
            <a:off x="29977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89"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90" name="PlaceHolder 4"/>
          <p:cNvSpPr>
            <a:spLocks noGrp="1"/>
          </p:cNvSpPr>
          <p:nvPr>
            <p:ph type="body"/>
          </p:nvPr>
        </p:nvSpPr>
        <p:spPr>
          <a:xfrm>
            <a:off x="508320" y="511452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508320" y="487260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
        <p:nvSpPr>
          <p:cNvPr id="93" name="PlaceHolder 3"/>
          <p:cNvSpPr>
            <a:spLocks noGrp="1"/>
          </p:cNvSpPr>
          <p:nvPr>
            <p:ph type="body"/>
          </p:nvPr>
        </p:nvSpPr>
        <p:spPr>
          <a:xfrm>
            <a:off x="508320" y="511452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5"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96"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97" name="PlaceHolder 4"/>
          <p:cNvSpPr>
            <a:spLocks noGrp="1"/>
          </p:cNvSpPr>
          <p:nvPr>
            <p:ph type="body"/>
          </p:nvPr>
        </p:nvSpPr>
        <p:spPr>
          <a:xfrm>
            <a:off x="5083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98" name="PlaceHolder 5"/>
          <p:cNvSpPr>
            <a:spLocks noGrp="1"/>
          </p:cNvSpPr>
          <p:nvPr>
            <p:ph type="body"/>
          </p:nvPr>
        </p:nvSpPr>
        <p:spPr>
          <a:xfrm>
            <a:off x="29977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50832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101" name="PlaceHolder 3"/>
          <p:cNvSpPr>
            <a:spLocks noGrp="1"/>
          </p:cNvSpPr>
          <p:nvPr>
            <p:ph type="body"/>
          </p:nvPr>
        </p:nvSpPr>
        <p:spPr>
          <a:xfrm>
            <a:off x="215100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102" name="PlaceHolder 4"/>
          <p:cNvSpPr>
            <a:spLocks noGrp="1"/>
          </p:cNvSpPr>
          <p:nvPr>
            <p:ph type="body"/>
          </p:nvPr>
        </p:nvSpPr>
        <p:spPr>
          <a:xfrm>
            <a:off x="379404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103" name="PlaceHolder 5"/>
          <p:cNvSpPr>
            <a:spLocks noGrp="1"/>
          </p:cNvSpPr>
          <p:nvPr>
            <p:ph type="body"/>
          </p:nvPr>
        </p:nvSpPr>
        <p:spPr>
          <a:xfrm>
            <a:off x="50832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104" name="PlaceHolder 6"/>
          <p:cNvSpPr>
            <a:spLocks noGrp="1"/>
          </p:cNvSpPr>
          <p:nvPr>
            <p:ph type="body"/>
          </p:nvPr>
        </p:nvSpPr>
        <p:spPr>
          <a:xfrm>
            <a:off x="215100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105" name="PlaceHolder 7"/>
          <p:cNvSpPr>
            <a:spLocks noGrp="1"/>
          </p:cNvSpPr>
          <p:nvPr>
            <p:ph type="body"/>
          </p:nvPr>
        </p:nvSpPr>
        <p:spPr>
          <a:xfrm>
            <a:off x="379404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type="subTitle"/>
          </p:nvPr>
        </p:nvSpPr>
        <p:spPr>
          <a:xfrm>
            <a:off x="508320" y="4872600"/>
            <a:ext cx="4858200" cy="463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type="body"/>
          </p:nvPr>
        </p:nvSpPr>
        <p:spPr>
          <a:xfrm>
            <a:off x="508320" y="4872600"/>
            <a:ext cx="4858200" cy="463320"/>
          </a:xfrm>
          <a:prstGeom prst="rect">
            <a:avLst/>
          </a:prstGeom>
        </p:spPr>
        <p:txBody>
          <a:bodyPr lIns="0" rIns="0" tIns="0" bIns="0">
            <a:normAutofit/>
          </a:bodyPr>
          <a:p>
            <a:endParaRPr b="0" lang="en-US" sz="2800" spc="-1" strike="noStrike">
              <a:solidFill>
                <a:srgbClr val="40404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5083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118" name="PlaceHolder 3"/>
          <p:cNvSpPr>
            <a:spLocks noGrp="1"/>
          </p:cNvSpPr>
          <p:nvPr>
            <p:ph type="body"/>
          </p:nvPr>
        </p:nvSpPr>
        <p:spPr>
          <a:xfrm>
            <a:off x="29977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6" name="PlaceHolder 2"/>
          <p:cNvSpPr>
            <a:spLocks noGrp="1"/>
          </p:cNvSpPr>
          <p:nvPr>
            <p:ph type="body"/>
          </p:nvPr>
        </p:nvSpPr>
        <p:spPr>
          <a:xfrm>
            <a:off x="508320" y="4872600"/>
            <a:ext cx="4858200" cy="463320"/>
          </a:xfrm>
          <a:prstGeom prst="rect">
            <a:avLst/>
          </a:prstGeom>
        </p:spPr>
        <p:txBody>
          <a:bodyPr lIns="0" rIns="0" tIns="0" bIns="0">
            <a:normAutofit/>
          </a:bodyPr>
          <a:p>
            <a:endParaRPr b="0" lang="en-US" sz="2800" spc="-1" strike="noStrike">
              <a:solidFill>
                <a:srgbClr val="40404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2"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23" name="PlaceHolder 3"/>
          <p:cNvSpPr>
            <a:spLocks noGrp="1"/>
          </p:cNvSpPr>
          <p:nvPr>
            <p:ph type="body"/>
          </p:nvPr>
        </p:nvSpPr>
        <p:spPr>
          <a:xfrm>
            <a:off x="29977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124" name="PlaceHolder 4"/>
          <p:cNvSpPr>
            <a:spLocks noGrp="1"/>
          </p:cNvSpPr>
          <p:nvPr>
            <p:ph type="body"/>
          </p:nvPr>
        </p:nvSpPr>
        <p:spPr>
          <a:xfrm>
            <a:off x="5083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6" name="PlaceHolder 2"/>
          <p:cNvSpPr>
            <a:spLocks noGrp="1"/>
          </p:cNvSpPr>
          <p:nvPr>
            <p:ph type="body"/>
          </p:nvPr>
        </p:nvSpPr>
        <p:spPr>
          <a:xfrm>
            <a:off x="5083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127"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28" name="PlaceHolder 4"/>
          <p:cNvSpPr>
            <a:spLocks noGrp="1"/>
          </p:cNvSpPr>
          <p:nvPr>
            <p:ph type="body"/>
          </p:nvPr>
        </p:nvSpPr>
        <p:spPr>
          <a:xfrm>
            <a:off x="29977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31"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32" name="PlaceHolder 4"/>
          <p:cNvSpPr>
            <a:spLocks noGrp="1"/>
          </p:cNvSpPr>
          <p:nvPr>
            <p:ph type="body"/>
          </p:nvPr>
        </p:nvSpPr>
        <p:spPr>
          <a:xfrm>
            <a:off x="508320" y="511452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4" name="PlaceHolder 2"/>
          <p:cNvSpPr>
            <a:spLocks noGrp="1"/>
          </p:cNvSpPr>
          <p:nvPr>
            <p:ph type="body"/>
          </p:nvPr>
        </p:nvSpPr>
        <p:spPr>
          <a:xfrm>
            <a:off x="508320" y="487260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
        <p:nvSpPr>
          <p:cNvPr id="135" name="PlaceHolder 3"/>
          <p:cNvSpPr>
            <a:spLocks noGrp="1"/>
          </p:cNvSpPr>
          <p:nvPr>
            <p:ph type="body"/>
          </p:nvPr>
        </p:nvSpPr>
        <p:spPr>
          <a:xfrm>
            <a:off x="508320" y="511452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7"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38"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39" name="PlaceHolder 4"/>
          <p:cNvSpPr>
            <a:spLocks noGrp="1"/>
          </p:cNvSpPr>
          <p:nvPr>
            <p:ph type="body"/>
          </p:nvPr>
        </p:nvSpPr>
        <p:spPr>
          <a:xfrm>
            <a:off x="5083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40" name="PlaceHolder 5"/>
          <p:cNvSpPr>
            <a:spLocks noGrp="1"/>
          </p:cNvSpPr>
          <p:nvPr>
            <p:ph type="body"/>
          </p:nvPr>
        </p:nvSpPr>
        <p:spPr>
          <a:xfrm>
            <a:off x="29977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2" name="PlaceHolder 2"/>
          <p:cNvSpPr>
            <a:spLocks noGrp="1"/>
          </p:cNvSpPr>
          <p:nvPr>
            <p:ph type="body"/>
          </p:nvPr>
        </p:nvSpPr>
        <p:spPr>
          <a:xfrm>
            <a:off x="50832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143" name="PlaceHolder 3"/>
          <p:cNvSpPr>
            <a:spLocks noGrp="1"/>
          </p:cNvSpPr>
          <p:nvPr>
            <p:ph type="body"/>
          </p:nvPr>
        </p:nvSpPr>
        <p:spPr>
          <a:xfrm>
            <a:off x="215100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144" name="PlaceHolder 4"/>
          <p:cNvSpPr>
            <a:spLocks noGrp="1"/>
          </p:cNvSpPr>
          <p:nvPr>
            <p:ph type="body"/>
          </p:nvPr>
        </p:nvSpPr>
        <p:spPr>
          <a:xfrm>
            <a:off x="379404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145" name="PlaceHolder 5"/>
          <p:cNvSpPr>
            <a:spLocks noGrp="1"/>
          </p:cNvSpPr>
          <p:nvPr>
            <p:ph type="body"/>
          </p:nvPr>
        </p:nvSpPr>
        <p:spPr>
          <a:xfrm>
            <a:off x="50832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146" name="PlaceHolder 6"/>
          <p:cNvSpPr>
            <a:spLocks noGrp="1"/>
          </p:cNvSpPr>
          <p:nvPr>
            <p:ph type="body"/>
          </p:nvPr>
        </p:nvSpPr>
        <p:spPr>
          <a:xfrm>
            <a:off x="215100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147" name="PlaceHolder 7"/>
          <p:cNvSpPr>
            <a:spLocks noGrp="1"/>
          </p:cNvSpPr>
          <p:nvPr>
            <p:ph type="body"/>
          </p:nvPr>
        </p:nvSpPr>
        <p:spPr>
          <a:xfrm>
            <a:off x="379404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9" name="PlaceHolder 2"/>
          <p:cNvSpPr>
            <a:spLocks noGrp="1"/>
          </p:cNvSpPr>
          <p:nvPr>
            <p:ph type="subTitle"/>
          </p:nvPr>
        </p:nvSpPr>
        <p:spPr>
          <a:xfrm>
            <a:off x="508320" y="4872600"/>
            <a:ext cx="4858200" cy="463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508320" y="4872600"/>
            <a:ext cx="4858200" cy="463320"/>
          </a:xfrm>
          <a:prstGeom prst="rect">
            <a:avLst/>
          </a:prstGeom>
        </p:spPr>
        <p:txBody>
          <a:bodyPr lIns="0" rIns="0" tIns="0" bIns="0">
            <a:normAutofit/>
          </a:bodyPr>
          <a:p>
            <a:endParaRPr b="0" lang="en-US" sz="28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type="body"/>
          </p:nvPr>
        </p:nvSpPr>
        <p:spPr>
          <a:xfrm>
            <a:off x="5083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29" name="PlaceHolder 3"/>
          <p:cNvSpPr>
            <a:spLocks noGrp="1"/>
          </p:cNvSpPr>
          <p:nvPr>
            <p:ph type="body"/>
          </p:nvPr>
        </p:nvSpPr>
        <p:spPr>
          <a:xfrm>
            <a:off x="29977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3" name="PlaceHolder 2"/>
          <p:cNvSpPr>
            <a:spLocks noGrp="1"/>
          </p:cNvSpPr>
          <p:nvPr>
            <p:ph type="body"/>
          </p:nvPr>
        </p:nvSpPr>
        <p:spPr>
          <a:xfrm>
            <a:off x="5083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174" name="PlaceHolder 3"/>
          <p:cNvSpPr>
            <a:spLocks noGrp="1"/>
          </p:cNvSpPr>
          <p:nvPr>
            <p:ph type="body"/>
          </p:nvPr>
        </p:nvSpPr>
        <p:spPr>
          <a:xfrm>
            <a:off x="29977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8"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79" name="PlaceHolder 3"/>
          <p:cNvSpPr>
            <a:spLocks noGrp="1"/>
          </p:cNvSpPr>
          <p:nvPr>
            <p:ph type="body"/>
          </p:nvPr>
        </p:nvSpPr>
        <p:spPr>
          <a:xfrm>
            <a:off x="29977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180" name="PlaceHolder 4"/>
          <p:cNvSpPr>
            <a:spLocks noGrp="1"/>
          </p:cNvSpPr>
          <p:nvPr>
            <p:ph type="body"/>
          </p:nvPr>
        </p:nvSpPr>
        <p:spPr>
          <a:xfrm>
            <a:off x="5083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2" name="PlaceHolder 2"/>
          <p:cNvSpPr>
            <a:spLocks noGrp="1"/>
          </p:cNvSpPr>
          <p:nvPr>
            <p:ph type="body"/>
          </p:nvPr>
        </p:nvSpPr>
        <p:spPr>
          <a:xfrm>
            <a:off x="5083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183"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84" name="PlaceHolder 4"/>
          <p:cNvSpPr>
            <a:spLocks noGrp="1"/>
          </p:cNvSpPr>
          <p:nvPr>
            <p:ph type="body"/>
          </p:nvPr>
        </p:nvSpPr>
        <p:spPr>
          <a:xfrm>
            <a:off x="29977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6"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87"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88" name="PlaceHolder 4"/>
          <p:cNvSpPr>
            <a:spLocks noGrp="1"/>
          </p:cNvSpPr>
          <p:nvPr>
            <p:ph type="body"/>
          </p:nvPr>
        </p:nvSpPr>
        <p:spPr>
          <a:xfrm>
            <a:off x="508320" y="511452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0" name="PlaceHolder 2"/>
          <p:cNvSpPr>
            <a:spLocks noGrp="1"/>
          </p:cNvSpPr>
          <p:nvPr>
            <p:ph type="body"/>
          </p:nvPr>
        </p:nvSpPr>
        <p:spPr>
          <a:xfrm>
            <a:off x="508320" y="487260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
        <p:nvSpPr>
          <p:cNvPr id="191" name="PlaceHolder 3"/>
          <p:cNvSpPr>
            <a:spLocks noGrp="1"/>
          </p:cNvSpPr>
          <p:nvPr>
            <p:ph type="body"/>
          </p:nvPr>
        </p:nvSpPr>
        <p:spPr>
          <a:xfrm>
            <a:off x="508320" y="511452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3"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94"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95" name="PlaceHolder 4"/>
          <p:cNvSpPr>
            <a:spLocks noGrp="1"/>
          </p:cNvSpPr>
          <p:nvPr>
            <p:ph type="body"/>
          </p:nvPr>
        </p:nvSpPr>
        <p:spPr>
          <a:xfrm>
            <a:off x="5083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196" name="PlaceHolder 5"/>
          <p:cNvSpPr>
            <a:spLocks noGrp="1"/>
          </p:cNvSpPr>
          <p:nvPr>
            <p:ph type="body"/>
          </p:nvPr>
        </p:nvSpPr>
        <p:spPr>
          <a:xfrm>
            <a:off x="29977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8" name="PlaceHolder 2"/>
          <p:cNvSpPr>
            <a:spLocks noGrp="1"/>
          </p:cNvSpPr>
          <p:nvPr>
            <p:ph type="body"/>
          </p:nvPr>
        </p:nvSpPr>
        <p:spPr>
          <a:xfrm>
            <a:off x="50832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199" name="PlaceHolder 3"/>
          <p:cNvSpPr>
            <a:spLocks noGrp="1"/>
          </p:cNvSpPr>
          <p:nvPr>
            <p:ph type="body"/>
          </p:nvPr>
        </p:nvSpPr>
        <p:spPr>
          <a:xfrm>
            <a:off x="215100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200" name="PlaceHolder 4"/>
          <p:cNvSpPr>
            <a:spLocks noGrp="1"/>
          </p:cNvSpPr>
          <p:nvPr>
            <p:ph type="body"/>
          </p:nvPr>
        </p:nvSpPr>
        <p:spPr>
          <a:xfrm>
            <a:off x="3794040" y="487260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201" name="PlaceHolder 5"/>
          <p:cNvSpPr>
            <a:spLocks noGrp="1"/>
          </p:cNvSpPr>
          <p:nvPr>
            <p:ph type="body"/>
          </p:nvPr>
        </p:nvSpPr>
        <p:spPr>
          <a:xfrm>
            <a:off x="50832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202" name="PlaceHolder 6"/>
          <p:cNvSpPr>
            <a:spLocks noGrp="1"/>
          </p:cNvSpPr>
          <p:nvPr>
            <p:ph type="body"/>
          </p:nvPr>
        </p:nvSpPr>
        <p:spPr>
          <a:xfrm>
            <a:off x="215100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
        <p:nvSpPr>
          <p:cNvPr id="203" name="PlaceHolder 7"/>
          <p:cNvSpPr>
            <a:spLocks noGrp="1"/>
          </p:cNvSpPr>
          <p:nvPr>
            <p:ph type="body"/>
          </p:nvPr>
        </p:nvSpPr>
        <p:spPr>
          <a:xfrm>
            <a:off x="3794040" y="5114520"/>
            <a:ext cx="1564200" cy="220680"/>
          </a:xfrm>
          <a:prstGeom prst="rect">
            <a:avLst/>
          </a:prstGeom>
        </p:spPr>
        <p:txBody>
          <a:bodyPr lIns="0" rIns="0" tIns="0" bIns="0">
            <a:normAutofit fontScale="5000"/>
          </a:bodyPr>
          <a:p>
            <a:endParaRPr b="0" lang="en-US" sz="28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34" name="PlaceHolder 3"/>
          <p:cNvSpPr>
            <a:spLocks noGrp="1"/>
          </p:cNvSpPr>
          <p:nvPr>
            <p:ph type="body"/>
          </p:nvPr>
        </p:nvSpPr>
        <p:spPr>
          <a:xfrm>
            <a:off x="29977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35" name="PlaceHolder 4"/>
          <p:cNvSpPr>
            <a:spLocks noGrp="1"/>
          </p:cNvSpPr>
          <p:nvPr>
            <p:ph type="body"/>
          </p:nvPr>
        </p:nvSpPr>
        <p:spPr>
          <a:xfrm>
            <a:off x="5083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508320" y="4872600"/>
            <a:ext cx="2370600" cy="463320"/>
          </a:xfrm>
          <a:prstGeom prst="rect">
            <a:avLst/>
          </a:prstGeom>
        </p:spPr>
        <p:txBody>
          <a:bodyPr lIns="0" rIns="0" tIns="0" bIns="0">
            <a:normAutofit fontScale="48000"/>
          </a:bodyPr>
          <a:p>
            <a:endParaRPr b="0" lang="en-US" sz="2800" spc="-1" strike="noStrike">
              <a:solidFill>
                <a:srgbClr val="404040"/>
              </a:solidFill>
              <a:latin typeface="Calibri"/>
            </a:endParaRPr>
          </a:p>
        </p:txBody>
      </p:sp>
      <p:sp>
        <p:nvSpPr>
          <p:cNvPr id="38"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39" name="PlaceHolder 4"/>
          <p:cNvSpPr>
            <a:spLocks noGrp="1"/>
          </p:cNvSpPr>
          <p:nvPr>
            <p:ph type="body"/>
          </p:nvPr>
        </p:nvSpPr>
        <p:spPr>
          <a:xfrm>
            <a:off x="2997720" y="511452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 name="PlaceHolder 2"/>
          <p:cNvSpPr>
            <a:spLocks noGrp="1"/>
          </p:cNvSpPr>
          <p:nvPr>
            <p:ph type="body"/>
          </p:nvPr>
        </p:nvSpPr>
        <p:spPr>
          <a:xfrm>
            <a:off x="5083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42" name="PlaceHolder 3"/>
          <p:cNvSpPr>
            <a:spLocks noGrp="1"/>
          </p:cNvSpPr>
          <p:nvPr>
            <p:ph type="body"/>
          </p:nvPr>
        </p:nvSpPr>
        <p:spPr>
          <a:xfrm>
            <a:off x="2997720" y="4872600"/>
            <a:ext cx="2370600" cy="220680"/>
          </a:xfrm>
          <a:prstGeom prst="rect">
            <a:avLst/>
          </a:prstGeom>
        </p:spPr>
        <p:txBody>
          <a:bodyPr lIns="0" rIns="0" tIns="0" bIns="0">
            <a:normAutofit fontScale="15000"/>
          </a:bodyPr>
          <a:p>
            <a:endParaRPr b="0" lang="en-US" sz="2800" spc="-1" strike="noStrike">
              <a:solidFill>
                <a:srgbClr val="404040"/>
              </a:solidFill>
              <a:latin typeface="Calibri"/>
            </a:endParaRPr>
          </a:p>
        </p:txBody>
      </p:sp>
      <p:sp>
        <p:nvSpPr>
          <p:cNvPr id="43" name="PlaceHolder 4"/>
          <p:cNvSpPr>
            <a:spLocks noGrp="1"/>
          </p:cNvSpPr>
          <p:nvPr>
            <p:ph type="body"/>
          </p:nvPr>
        </p:nvSpPr>
        <p:spPr>
          <a:xfrm>
            <a:off x="508320" y="5114520"/>
            <a:ext cx="4858200" cy="220680"/>
          </a:xfrm>
          <a:prstGeom prst="rect">
            <a:avLst/>
          </a:prstGeom>
        </p:spPr>
        <p:txBody>
          <a:bodyPr lIns="0" rIns="0" tIns="0" bIns="0">
            <a:normAutofit fontScale="45000"/>
          </a:bodyPr>
          <a:p>
            <a:endParaRPr b="0" lang="en-US" sz="28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slideLayout" Target="../slideLayouts/slideLayout20.xml"/><Relationship Id="rId15" Type="http://schemas.openxmlformats.org/officeDocument/2006/relationships/slideLayout" Target="../slideLayouts/slideLayout21.xml"/><Relationship Id="rId16" Type="http://schemas.openxmlformats.org/officeDocument/2006/relationships/slideLayout" Target="../slideLayouts/slideLayout22.xml"/><Relationship Id="rId17" Type="http://schemas.openxmlformats.org/officeDocument/2006/relationships/slideLayout" Target="../slideLayouts/slideLayout23.xml"/><Relationship Id="rId1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1.png"/><Relationship Id="rId3" Type="http://schemas.openxmlformats.org/officeDocument/2006/relationships/image" Target="../media/image12.png"/><Relationship Id="rId4" Type="http://schemas.microsoft.com/office/2007/relationships/hdphoto" Target="../media/hdphoto1.wdp"/><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583680"/>
            <a:ext cx="12191760" cy="273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4171680" y="6581520"/>
            <a:ext cx="3878280" cy="274320"/>
          </a:xfrm>
          <a:prstGeom prst="rect">
            <a:avLst/>
          </a:prstGeom>
          <a:noFill/>
          <a:ln>
            <a:noFill/>
          </a:ln>
        </p:spPr>
        <p:style>
          <a:lnRef idx="0"/>
          <a:fillRef idx="0"/>
          <a:effectRef idx="0"/>
          <a:fontRef idx="minor"/>
        </p:style>
        <p:txBody>
          <a:bodyPr wrap="none">
            <a:spAutoFit/>
          </a:bodyPr>
          <a:p>
            <a:pPr algn="ctr">
              <a:lnSpc>
                <a:spcPct val="100000"/>
              </a:lnSpc>
            </a:pPr>
            <a:r>
              <a:rPr b="0" lang="en-US" sz="1200" spc="-1" strike="noStrike">
                <a:solidFill>
                  <a:srgbClr val="000000"/>
                </a:solidFill>
                <a:latin typeface="Calibri"/>
              </a:rPr>
              <a:t>Confidential | L&amp;T Technology Services | © 2020</a:t>
            </a:r>
            <a:endParaRPr b="0" lang="en-IN" sz="1200" spc="-1" strike="noStrike">
              <a:latin typeface="Arial"/>
            </a:endParaRPr>
          </a:p>
        </p:txBody>
      </p:sp>
      <p:sp>
        <p:nvSpPr>
          <p:cNvPr id="2" name="CustomShape 3"/>
          <p:cNvSpPr/>
          <p:nvPr/>
        </p:nvSpPr>
        <p:spPr>
          <a:xfrm>
            <a:off x="11437560" y="6581520"/>
            <a:ext cx="614160" cy="274320"/>
          </a:xfrm>
          <a:prstGeom prst="rect">
            <a:avLst/>
          </a:prstGeom>
          <a:noFill/>
          <a:ln>
            <a:noFill/>
          </a:ln>
        </p:spPr>
        <p:style>
          <a:lnRef idx="0"/>
          <a:fillRef idx="0"/>
          <a:effectRef idx="0"/>
          <a:fontRef idx="minor"/>
        </p:style>
        <p:txBody>
          <a:bodyPr>
            <a:spAutoFit/>
          </a:bodyPr>
          <a:p>
            <a:pPr algn="r">
              <a:lnSpc>
                <a:spcPct val="100000"/>
              </a:lnSpc>
            </a:pPr>
            <a:fld id="{360DDEA6-8CA8-4B00-B701-2F9DED777CB2}" type="slidenum">
              <a:rPr b="0" lang="en-US" sz="1200" spc="-1" strike="noStrike">
                <a:solidFill>
                  <a:srgbClr val="000000"/>
                </a:solidFill>
                <a:latin typeface="Calibri"/>
              </a:rPr>
              <a:t>&lt;number&gt;</a:t>
            </a:fld>
            <a:endParaRPr b="0" lang="en-IN" sz="1200" spc="-1" strike="noStrike">
              <a:latin typeface="Arial"/>
            </a:endParaRPr>
          </a:p>
        </p:txBody>
      </p:sp>
      <p:grpSp>
        <p:nvGrpSpPr>
          <p:cNvPr id="3" name="Group 4"/>
          <p:cNvGrpSpPr/>
          <p:nvPr/>
        </p:nvGrpSpPr>
        <p:grpSpPr>
          <a:xfrm>
            <a:off x="333360" y="633600"/>
            <a:ext cx="11525400" cy="143640"/>
            <a:chOff x="333360" y="633600"/>
            <a:chExt cx="11525400" cy="143640"/>
          </a:xfrm>
        </p:grpSpPr>
        <p:sp>
          <p:nvSpPr>
            <p:cNvPr id="4" name="CustomShape 5"/>
            <p:cNvSpPr/>
            <p:nvPr/>
          </p:nvSpPr>
          <p:spPr>
            <a:xfrm>
              <a:off x="333360" y="633600"/>
              <a:ext cx="11446560" cy="143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flipH="1" flipV="1" rot="10800000">
              <a:off x="412200" y="633240"/>
              <a:ext cx="11446560" cy="143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sp>
        <p:nvSpPr>
          <p:cNvPr id="6" name="CustomShape 7"/>
          <p:cNvSpPr/>
          <p:nvPr/>
        </p:nvSpPr>
        <p:spPr>
          <a:xfrm>
            <a:off x="0" y="0"/>
            <a:ext cx="12191760" cy="655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7" name="Group 8"/>
          <p:cNvGrpSpPr/>
          <p:nvPr/>
        </p:nvGrpSpPr>
        <p:grpSpPr>
          <a:xfrm>
            <a:off x="267120" y="1007280"/>
            <a:ext cx="1065240" cy="1126080"/>
            <a:chOff x="267120" y="1007280"/>
            <a:chExt cx="1065240" cy="1126080"/>
          </a:xfrm>
        </p:grpSpPr>
        <p:sp>
          <p:nvSpPr>
            <p:cNvPr id="8" name="CustomShape 9"/>
            <p:cNvSpPr/>
            <p:nvPr/>
          </p:nvSpPr>
          <p:spPr>
            <a:xfrm>
              <a:off x="267120" y="1007280"/>
              <a:ext cx="856800" cy="1126080"/>
            </a:xfrm>
            <a:custGeom>
              <a:avLst/>
              <a:gdLst/>
              <a:ahLst/>
              <a:rect l="l" t="t" r="r" b="b"/>
              <a:pathLst>
                <a:path w="777" h="1021">
                  <a:moveTo>
                    <a:pt x="621" y="0"/>
                  </a:moveTo>
                  <a:lnTo>
                    <a:pt x="0" y="1021"/>
                  </a:lnTo>
                  <a:lnTo>
                    <a:pt x="621" y="1021"/>
                  </a:lnTo>
                  <a:lnTo>
                    <a:pt x="777" y="785"/>
                  </a:lnTo>
                  <a:lnTo>
                    <a:pt x="231" y="785"/>
                  </a:lnTo>
                  <a:lnTo>
                    <a:pt x="699" y="0"/>
                  </a:lnTo>
                  <a:lnTo>
                    <a:pt x="621" y="0"/>
                  </a:lnTo>
                  <a:close/>
                </a:path>
              </a:pathLst>
            </a:custGeom>
            <a:solidFill>
              <a:schemeClr val="accent1"/>
            </a:solidFill>
            <a:ln>
              <a:noFill/>
            </a:ln>
          </p:spPr>
          <p:style>
            <a:lnRef idx="0"/>
            <a:fillRef idx="0"/>
            <a:effectRef idx="0"/>
            <a:fontRef idx="minor"/>
          </p:style>
        </p:sp>
        <p:sp>
          <p:nvSpPr>
            <p:cNvPr id="9" name="CustomShape 10"/>
            <p:cNvSpPr/>
            <p:nvPr/>
          </p:nvSpPr>
          <p:spPr>
            <a:xfrm>
              <a:off x="766800" y="1007280"/>
              <a:ext cx="565560" cy="789480"/>
            </a:xfrm>
            <a:custGeom>
              <a:avLst/>
              <a:gdLst/>
              <a:ahLst/>
              <a:rect l="l" t="t" r="r" b="b"/>
              <a:pathLst>
                <a:path w="513" h="716">
                  <a:moveTo>
                    <a:pt x="435" y="0"/>
                  </a:moveTo>
                  <a:lnTo>
                    <a:pt x="513" y="0"/>
                  </a:lnTo>
                  <a:lnTo>
                    <a:pt x="78" y="716"/>
                  </a:lnTo>
                  <a:lnTo>
                    <a:pt x="0" y="716"/>
                  </a:lnTo>
                  <a:lnTo>
                    <a:pt x="435" y="0"/>
                  </a:lnTo>
                  <a:close/>
                </a:path>
              </a:pathLst>
            </a:custGeom>
            <a:solidFill>
              <a:schemeClr val="accent1"/>
            </a:solidFill>
            <a:ln>
              <a:noFill/>
            </a:ln>
          </p:spPr>
          <p:style>
            <a:lnRef idx="0"/>
            <a:fillRef idx="0"/>
            <a:effectRef idx="0"/>
            <a:fontRef idx="minor"/>
          </p:style>
        </p:sp>
      </p:grpSp>
      <p:grpSp>
        <p:nvGrpSpPr>
          <p:cNvPr id="10" name="Group 11"/>
          <p:cNvGrpSpPr/>
          <p:nvPr/>
        </p:nvGrpSpPr>
        <p:grpSpPr>
          <a:xfrm>
            <a:off x="6641640" y="2481480"/>
            <a:ext cx="996480" cy="1078560"/>
            <a:chOff x="6641640" y="2481480"/>
            <a:chExt cx="996480" cy="1078560"/>
          </a:xfrm>
        </p:grpSpPr>
        <p:sp>
          <p:nvSpPr>
            <p:cNvPr id="11" name="CustomShape 12"/>
            <p:cNvSpPr/>
            <p:nvPr/>
          </p:nvSpPr>
          <p:spPr>
            <a:xfrm>
              <a:off x="6808320" y="2481480"/>
              <a:ext cx="829800" cy="261360"/>
            </a:xfrm>
            <a:custGeom>
              <a:avLst/>
              <a:gdLst/>
              <a:ahLst/>
              <a:rect l="l" t="t" r="r" b="b"/>
              <a:pathLst>
                <a:path w="787" h="248">
                  <a:moveTo>
                    <a:pt x="402" y="248"/>
                  </a:moveTo>
                  <a:lnTo>
                    <a:pt x="633" y="248"/>
                  </a:lnTo>
                  <a:lnTo>
                    <a:pt x="787" y="0"/>
                  </a:lnTo>
                  <a:lnTo>
                    <a:pt x="151" y="0"/>
                  </a:lnTo>
                  <a:lnTo>
                    <a:pt x="0" y="246"/>
                  </a:lnTo>
                  <a:lnTo>
                    <a:pt x="402" y="248"/>
                  </a:lnTo>
                  <a:close/>
                </a:path>
              </a:pathLst>
            </a:custGeom>
            <a:solidFill>
              <a:schemeClr val="accent1"/>
            </a:solidFill>
            <a:ln>
              <a:noFill/>
            </a:ln>
          </p:spPr>
          <p:style>
            <a:lnRef idx="0"/>
            <a:fillRef idx="0"/>
            <a:effectRef idx="0"/>
            <a:fontRef idx="minor"/>
          </p:style>
        </p:sp>
        <p:sp>
          <p:nvSpPr>
            <p:cNvPr id="12" name="CustomShape 13"/>
            <p:cNvSpPr/>
            <p:nvPr/>
          </p:nvSpPr>
          <p:spPr>
            <a:xfrm>
              <a:off x="6895800" y="2813760"/>
              <a:ext cx="537480" cy="746280"/>
            </a:xfrm>
            <a:custGeom>
              <a:avLst/>
              <a:gdLst/>
              <a:ahLst/>
              <a:rect l="l" t="t" r="r" b="b"/>
              <a:pathLst>
                <a:path w="510" h="708">
                  <a:moveTo>
                    <a:pt x="435" y="0"/>
                  </a:moveTo>
                  <a:lnTo>
                    <a:pt x="510" y="0"/>
                  </a:lnTo>
                  <a:lnTo>
                    <a:pt x="78" y="708"/>
                  </a:lnTo>
                  <a:lnTo>
                    <a:pt x="0" y="708"/>
                  </a:lnTo>
                  <a:lnTo>
                    <a:pt x="435" y="0"/>
                  </a:lnTo>
                  <a:close/>
                </a:path>
              </a:pathLst>
            </a:custGeom>
            <a:solidFill>
              <a:schemeClr val="accent1"/>
            </a:solidFill>
            <a:ln>
              <a:noFill/>
            </a:ln>
          </p:spPr>
          <p:style>
            <a:lnRef idx="0"/>
            <a:fillRef idx="0"/>
            <a:effectRef idx="0"/>
            <a:fontRef idx="minor"/>
          </p:style>
        </p:sp>
        <p:sp>
          <p:nvSpPr>
            <p:cNvPr id="13" name="CustomShape 14"/>
            <p:cNvSpPr/>
            <p:nvPr/>
          </p:nvSpPr>
          <p:spPr>
            <a:xfrm>
              <a:off x="6641640" y="2813760"/>
              <a:ext cx="533160" cy="746280"/>
            </a:xfrm>
            <a:custGeom>
              <a:avLst/>
              <a:gdLst/>
              <a:ahLst/>
              <a:rect l="l" t="t" r="r" b="b"/>
              <a:pathLst>
                <a:path w="506" h="708">
                  <a:moveTo>
                    <a:pt x="430" y="0"/>
                  </a:moveTo>
                  <a:lnTo>
                    <a:pt x="506" y="0"/>
                  </a:lnTo>
                  <a:lnTo>
                    <a:pt x="76" y="708"/>
                  </a:lnTo>
                  <a:lnTo>
                    <a:pt x="0" y="708"/>
                  </a:lnTo>
                  <a:lnTo>
                    <a:pt x="430" y="0"/>
                  </a:lnTo>
                  <a:close/>
                </a:path>
              </a:pathLst>
            </a:custGeom>
            <a:solidFill>
              <a:schemeClr val="accent1"/>
            </a:solidFill>
            <a:ln>
              <a:noFill/>
            </a:ln>
          </p:spPr>
          <p:style>
            <a:lnRef idx="0"/>
            <a:fillRef idx="0"/>
            <a:effectRef idx="0"/>
            <a:fontRef idx="minor"/>
          </p:style>
        </p:sp>
      </p:grpSp>
      <p:sp>
        <p:nvSpPr>
          <p:cNvPr id="14" name="PlaceHolder 15"/>
          <p:cNvSpPr>
            <a:spLocks noGrp="1"/>
          </p:cNvSpPr>
          <p:nvPr>
            <p:ph type="title"/>
          </p:nvPr>
        </p:nvSpPr>
        <p:spPr>
          <a:xfrm>
            <a:off x="1332720" y="1007280"/>
            <a:ext cx="5402880" cy="2081160"/>
          </a:xfrm>
          <a:prstGeom prst="rect">
            <a:avLst/>
          </a:prstGeom>
        </p:spPr>
        <p:txBody>
          <a:bodyPr anchor="ctr">
            <a:noAutofit/>
          </a:bodyPr>
          <a:p>
            <a:pPr algn="ctr">
              <a:lnSpc>
                <a:spcPct val="90000"/>
              </a:lnSpc>
            </a:pPr>
            <a:r>
              <a:rPr b="0" lang="en-US" sz="4270" spc="-1" strike="noStrike">
                <a:solidFill>
                  <a:srgbClr val="404040"/>
                </a:solidFill>
                <a:latin typeface="Calibri"/>
              </a:rPr>
              <a:t>Title Text</a:t>
            </a:r>
            <a:endParaRPr b="0" lang="en-US" sz="4270" spc="-1" strike="noStrike">
              <a:solidFill>
                <a:srgbClr val="000000"/>
              </a:solidFill>
              <a:latin typeface="Calibri"/>
            </a:endParaRPr>
          </a:p>
        </p:txBody>
      </p:sp>
      <p:sp>
        <p:nvSpPr>
          <p:cNvPr id="15" name="CustomShape 16"/>
          <p:cNvSpPr/>
          <p:nvPr/>
        </p:nvSpPr>
        <p:spPr>
          <a:xfrm>
            <a:off x="0" y="3530520"/>
            <a:ext cx="3209760" cy="767160"/>
          </a:xfrm>
          <a:custGeom>
            <a:avLst/>
            <a:gdLst/>
            <a:ahLst/>
            <a:rect l="l" t="t" r="r" b="b"/>
            <a:pathLst>
              <a:path w="2402984" h="575724">
                <a:moveTo>
                  <a:pt x="0" y="0"/>
                </a:moveTo>
                <a:lnTo>
                  <a:pt x="2402984" y="0"/>
                </a:lnTo>
                <a:lnTo>
                  <a:pt x="2052676" y="575724"/>
                </a:lnTo>
                <a:lnTo>
                  <a:pt x="0" y="575724"/>
                </a:lnTo>
                <a:close/>
              </a:path>
            </a:pathLst>
          </a:custGeom>
          <a:solidFill>
            <a:schemeClr val="accent1"/>
          </a:solidFill>
          <a:ln>
            <a:noFill/>
          </a:ln>
        </p:spPr>
        <p:style>
          <a:lnRef idx="0"/>
          <a:fillRef idx="0"/>
          <a:effectRef idx="0"/>
          <a:fontRef idx="minor"/>
        </p:style>
      </p:sp>
      <p:grpSp>
        <p:nvGrpSpPr>
          <p:cNvPr id="16" name="Group 17"/>
          <p:cNvGrpSpPr/>
          <p:nvPr/>
        </p:nvGrpSpPr>
        <p:grpSpPr>
          <a:xfrm>
            <a:off x="399240" y="3731040"/>
            <a:ext cx="2239920" cy="335880"/>
            <a:chOff x="399240" y="3731040"/>
            <a:chExt cx="2239920" cy="335880"/>
          </a:xfrm>
        </p:grpSpPr>
        <p:sp>
          <p:nvSpPr>
            <p:cNvPr id="17" name="CustomShape 18"/>
            <p:cNvSpPr/>
            <p:nvPr/>
          </p:nvSpPr>
          <p:spPr>
            <a:xfrm>
              <a:off x="399240" y="3731040"/>
              <a:ext cx="334800" cy="335880"/>
            </a:xfrm>
            <a:custGeom>
              <a:avLst/>
              <a:gdLst/>
              <a:ahLst/>
              <a:rect l="l" t="t"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style>
            <a:lnRef idx="0"/>
            <a:fillRef idx="0"/>
            <a:effectRef idx="0"/>
            <a:fontRef idx="minor"/>
          </p:style>
        </p:sp>
        <p:sp>
          <p:nvSpPr>
            <p:cNvPr id="18" name="CustomShape 19"/>
            <p:cNvSpPr/>
            <p:nvPr/>
          </p:nvSpPr>
          <p:spPr>
            <a:xfrm>
              <a:off x="818640" y="3836520"/>
              <a:ext cx="1820520" cy="154800"/>
            </a:xfrm>
            <a:custGeom>
              <a:avLst/>
              <a:gdLst/>
              <a:ahLst/>
              <a:rect l="l" t="t"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style>
            <a:lnRef idx="0"/>
            <a:fillRef idx="0"/>
            <a:effectRef idx="0"/>
            <a:fontRef idx="minor"/>
          </p:style>
        </p:sp>
      </p:grpSp>
      <p:sp>
        <p:nvSpPr>
          <p:cNvPr id="19" name="PlaceHolder 20"/>
          <p:cNvSpPr>
            <a:spLocks noGrp="1"/>
          </p:cNvSpPr>
          <p:nvPr>
            <p:ph type="body"/>
          </p:nvPr>
        </p:nvSpPr>
        <p:spPr>
          <a:xfrm>
            <a:off x="399240" y="4646160"/>
            <a:ext cx="4858200" cy="463320"/>
          </a:xfrm>
          <a:prstGeom prst="rect">
            <a:avLst/>
          </a:prstGeom>
        </p:spPr>
        <p:txBody>
          <a:bodyPr anchor="ctr">
            <a:noAutofit/>
          </a:bodyPr>
          <a:p>
            <a:pPr>
              <a:lnSpc>
                <a:spcPct val="90000"/>
              </a:lnSpc>
              <a:spcBef>
                <a:spcPts val="1001"/>
              </a:spcBef>
              <a:tabLst>
                <a:tab algn="l" pos="0"/>
              </a:tabLst>
            </a:pPr>
            <a:r>
              <a:rPr b="0" lang="en-US" sz="2400" spc="-1" strike="noStrike">
                <a:solidFill>
                  <a:srgbClr val="404040"/>
                </a:solidFill>
                <a:latin typeface="Calibri"/>
              </a:rPr>
              <a:t>Name</a:t>
            </a:r>
            <a:endParaRPr b="0" lang="en-US" sz="2400" spc="-1" strike="noStrike">
              <a:solidFill>
                <a:srgbClr val="404040"/>
              </a:solidFill>
              <a:latin typeface="Calibri"/>
            </a:endParaRPr>
          </a:p>
        </p:txBody>
      </p:sp>
      <p:sp>
        <p:nvSpPr>
          <p:cNvPr id="20" name="PlaceHolder 21"/>
          <p:cNvSpPr>
            <a:spLocks noGrp="1"/>
          </p:cNvSpPr>
          <p:nvPr>
            <p:ph type="body"/>
          </p:nvPr>
        </p:nvSpPr>
        <p:spPr>
          <a:xfrm>
            <a:off x="399240" y="5252760"/>
            <a:ext cx="4858200" cy="463320"/>
          </a:xfrm>
          <a:prstGeom prst="rect">
            <a:avLst/>
          </a:prstGeom>
        </p:spPr>
        <p:txBody>
          <a:bodyPr anchor="ctr">
            <a:normAutofit/>
          </a:bodyPr>
          <a:p>
            <a:pPr>
              <a:lnSpc>
                <a:spcPct val="90000"/>
              </a:lnSpc>
              <a:spcBef>
                <a:spcPts val="1001"/>
              </a:spcBef>
              <a:tabLst>
                <a:tab algn="l" pos="0"/>
              </a:tabLst>
            </a:pPr>
            <a:r>
              <a:rPr b="0" lang="en-US" sz="2400" spc="-1" strike="noStrike">
                <a:solidFill>
                  <a:srgbClr val="404040"/>
                </a:solidFill>
                <a:latin typeface="Calibri"/>
              </a:rPr>
              <a:t>Designation </a:t>
            </a:r>
            <a:endParaRPr b="0" lang="en-US" sz="2400" spc="-1" strike="noStrike">
              <a:solidFill>
                <a:srgbClr val="404040"/>
              </a:solidFill>
              <a:latin typeface="Calibri"/>
            </a:endParaRPr>
          </a:p>
        </p:txBody>
      </p:sp>
      <p:sp>
        <p:nvSpPr>
          <p:cNvPr id="21" name="CustomShape 22"/>
          <p:cNvSpPr/>
          <p:nvPr/>
        </p:nvSpPr>
        <p:spPr>
          <a:xfrm>
            <a:off x="5756760" y="3600"/>
            <a:ext cx="6435000" cy="6553080"/>
          </a:xfrm>
          <a:custGeom>
            <a:avLst/>
            <a:gdLst/>
            <a:ahLst/>
            <a:rect l="l" t="t" r="r" b="b"/>
            <a:pathLst>
              <a:path w="5048250" h="5140862">
                <a:moveTo>
                  <a:pt x="3013830" y="0"/>
                </a:moveTo>
                <a:lnTo>
                  <a:pt x="5048250" y="0"/>
                </a:lnTo>
                <a:lnTo>
                  <a:pt x="5048250" y="5140862"/>
                </a:lnTo>
                <a:lnTo>
                  <a:pt x="0" y="5140862"/>
                </a:lnTo>
                <a:close/>
              </a:path>
            </a:pathLst>
          </a:custGeom>
          <a:solidFill>
            <a:schemeClr val="accent1"/>
          </a:solidFill>
          <a:ln>
            <a:noFill/>
          </a:ln>
        </p:spPr>
        <p:style>
          <a:lnRef idx="0"/>
          <a:fillRef idx="0"/>
          <a:effectRef idx="0"/>
          <a:fontRef idx="minor"/>
        </p:style>
      </p:sp>
      <p:sp>
        <p:nvSpPr>
          <p:cNvPr id="22" name="PlaceHolder 23"/>
          <p:cNvSpPr>
            <a:spLocks noGrp="1"/>
          </p:cNvSpPr>
          <p:nvPr>
            <p:ph type="body"/>
          </p:nvPr>
        </p:nvSpPr>
        <p:spPr>
          <a:xfrm>
            <a:off x="5839200" y="0"/>
            <a:ext cx="6352200" cy="6556320"/>
          </a:xfrm>
          <a:prstGeom prst="rect">
            <a:avLst/>
          </a:prstGeom>
        </p:spPr>
        <p:txBody>
          <a:bodyPr lIns="0" rIns="324000" tIns="0" bIns="0" anchor="ctr">
            <a:noAutofit/>
          </a:bodyPr>
          <a:p>
            <a:pPr algn="r">
              <a:lnSpc>
                <a:spcPct val="100000"/>
              </a:lnSpc>
              <a:tabLst>
                <a:tab algn="l" pos="0"/>
              </a:tabLst>
            </a:pPr>
            <a:r>
              <a:rPr b="0" lang="en-IN" sz="1870" spc="-1" strike="noStrike">
                <a:solidFill>
                  <a:srgbClr val="000000"/>
                </a:solidFill>
                <a:latin typeface="Calibri"/>
              </a:rPr>
              <a:t>Click icon to add image</a:t>
            </a:r>
            <a:endParaRPr b="0" lang="en-US" sz="187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CustomShape 1"/>
          <p:cNvSpPr/>
          <p:nvPr/>
        </p:nvSpPr>
        <p:spPr>
          <a:xfrm>
            <a:off x="0" y="6583680"/>
            <a:ext cx="12191760" cy="273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0" name="CustomShape 2"/>
          <p:cNvSpPr/>
          <p:nvPr/>
        </p:nvSpPr>
        <p:spPr>
          <a:xfrm>
            <a:off x="4171680" y="6581520"/>
            <a:ext cx="3878280" cy="274320"/>
          </a:xfrm>
          <a:prstGeom prst="rect">
            <a:avLst/>
          </a:prstGeom>
          <a:noFill/>
          <a:ln>
            <a:noFill/>
          </a:ln>
        </p:spPr>
        <p:style>
          <a:lnRef idx="0"/>
          <a:fillRef idx="0"/>
          <a:effectRef idx="0"/>
          <a:fontRef idx="minor"/>
        </p:style>
        <p:txBody>
          <a:bodyPr wrap="none">
            <a:spAutoFit/>
          </a:bodyPr>
          <a:p>
            <a:pPr algn="ctr">
              <a:lnSpc>
                <a:spcPct val="100000"/>
              </a:lnSpc>
            </a:pPr>
            <a:r>
              <a:rPr b="0" lang="en-US" sz="1200" spc="-1" strike="noStrike">
                <a:solidFill>
                  <a:srgbClr val="000000"/>
                </a:solidFill>
                <a:latin typeface="Calibri"/>
              </a:rPr>
              <a:t>Confidential | L&amp;T Technology Services | © 2020</a:t>
            </a:r>
            <a:endParaRPr b="0" lang="en-IN" sz="1200" spc="-1" strike="noStrike">
              <a:latin typeface="Arial"/>
            </a:endParaRPr>
          </a:p>
        </p:txBody>
      </p:sp>
      <p:sp>
        <p:nvSpPr>
          <p:cNvPr id="61" name="CustomShape 3"/>
          <p:cNvSpPr/>
          <p:nvPr/>
        </p:nvSpPr>
        <p:spPr>
          <a:xfrm>
            <a:off x="11437560" y="6581520"/>
            <a:ext cx="614160" cy="274320"/>
          </a:xfrm>
          <a:prstGeom prst="rect">
            <a:avLst/>
          </a:prstGeom>
          <a:noFill/>
          <a:ln>
            <a:noFill/>
          </a:ln>
        </p:spPr>
        <p:style>
          <a:lnRef idx="0"/>
          <a:fillRef idx="0"/>
          <a:effectRef idx="0"/>
          <a:fontRef idx="minor"/>
        </p:style>
        <p:txBody>
          <a:bodyPr>
            <a:spAutoFit/>
          </a:bodyPr>
          <a:p>
            <a:pPr algn="r">
              <a:lnSpc>
                <a:spcPct val="100000"/>
              </a:lnSpc>
            </a:pPr>
            <a:fld id="{7B54EFA2-394B-4B3B-A6C2-F9B345C43C88}" type="slidenum">
              <a:rPr b="0" lang="en-US" sz="1200" spc="-1" strike="noStrike">
                <a:solidFill>
                  <a:srgbClr val="000000"/>
                </a:solidFill>
                <a:latin typeface="Calibri"/>
              </a:rPr>
              <a:t>&lt;number&gt;</a:t>
            </a:fld>
            <a:endParaRPr b="0" lang="en-IN" sz="1200" spc="-1" strike="noStrike">
              <a:latin typeface="Arial"/>
            </a:endParaRPr>
          </a:p>
        </p:txBody>
      </p:sp>
      <p:grpSp>
        <p:nvGrpSpPr>
          <p:cNvPr id="62" name="Group 4"/>
          <p:cNvGrpSpPr/>
          <p:nvPr/>
        </p:nvGrpSpPr>
        <p:grpSpPr>
          <a:xfrm>
            <a:off x="333360" y="633600"/>
            <a:ext cx="11525400" cy="143640"/>
            <a:chOff x="333360" y="633600"/>
            <a:chExt cx="11525400" cy="143640"/>
          </a:xfrm>
        </p:grpSpPr>
        <p:sp>
          <p:nvSpPr>
            <p:cNvPr id="63" name="CustomShape 5"/>
            <p:cNvSpPr/>
            <p:nvPr/>
          </p:nvSpPr>
          <p:spPr>
            <a:xfrm>
              <a:off x="333360" y="633600"/>
              <a:ext cx="11446560" cy="143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64" name="CustomShape 6"/>
            <p:cNvSpPr/>
            <p:nvPr/>
          </p:nvSpPr>
          <p:spPr>
            <a:xfrm flipH="1" flipV="1" rot="10800000">
              <a:off x="412200" y="633240"/>
              <a:ext cx="11446560" cy="143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sp>
        <p:nvSpPr>
          <p:cNvPr id="65" name="PlaceHolder 7"/>
          <p:cNvSpPr>
            <a:spLocks noGrp="1"/>
          </p:cNvSpPr>
          <p:nvPr>
            <p:ph type="title"/>
          </p:nvPr>
        </p:nvSpPr>
        <p:spPr>
          <a:xfrm>
            <a:off x="406440" y="0"/>
            <a:ext cx="11378880" cy="673560"/>
          </a:xfrm>
          <a:prstGeom prst="rect">
            <a:avLst/>
          </a:prstGeom>
        </p:spPr>
        <p:txBody>
          <a:bodyPr anchor="b">
            <a:normAutofit/>
          </a:bodyPr>
          <a:p>
            <a:pPr>
              <a:lnSpc>
                <a:spcPct val="90000"/>
              </a:lnSpc>
            </a:pPr>
            <a:r>
              <a:rPr b="0" lang="en-US" sz="3200" spc="-1" strike="noStrike">
                <a:solidFill>
                  <a:srgbClr val="404040"/>
                </a:solidFill>
                <a:latin typeface="Calibri"/>
                <a:ea typeface="Calibri"/>
              </a:rPr>
              <a:t>Click to edit Title Text</a:t>
            </a:r>
            <a:endParaRPr b="0" lang="en-US" sz="3200" spc="-1" strike="noStrike">
              <a:solidFill>
                <a:srgbClr val="000000"/>
              </a:solidFill>
              <a:latin typeface="Calibri"/>
            </a:endParaRPr>
          </a:p>
        </p:txBody>
      </p:sp>
      <p:sp>
        <p:nvSpPr>
          <p:cNvPr id="66" name="PlaceHolder 8"/>
          <p:cNvSpPr>
            <a:spLocks noGrp="1"/>
          </p:cNvSpPr>
          <p:nvPr>
            <p:ph type="body"/>
          </p:nvPr>
        </p:nvSpPr>
        <p:spPr>
          <a:xfrm>
            <a:off x="406440" y="888840"/>
            <a:ext cx="11378880" cy="5587560"/>
          </a:xfrm>
          <a:prstGeom prst="rect">
            <a:avLst/>
          </a:prstGeom>
        </p:spPr>
        <p:txBody>
          <a:bodyPr lIns="68400" rIns="68400" tIns="34200" bIns="34200">
            <a:normAutofit/>
          </a:bodyPr>
          <a:p>
            <a:pPr marL="228600" indent="-228240">
              <a:lnSpc>
                <a:spcPct val="90000"/>
              </a:lnSpc>
              <a:spcBef>
                <a:spcPts val="1001"/>
              </a:spcBef>
              <a:buSzPct val="100014"/>
              <a:buBlip>
                <a:blip r:embed="rId2"/>
              </a:buBlip>
              <a:tabLst>
                <a:tab algn="l" pos="241200"/>
              </a:tabLst>
            </a:pPr>
            <a:r>
              <a:rPr b="0" lang="en-US" sz="2800" spc="-1" strike="noStrike">
                <a:solidFill>
                  <a:srgbClr val="404040"/>
                </a:solidFill>
                <a:latin typeface="Calibri"/>
              </a:rPr>
              <a:t>Click to edit Master text styles</a:t>
            </a:r>
            <a:endParaRPr b="0" lang="en-US" sz="2800" spc="-1" strike="noStrike">
              <a:solidFill>
                <a:srgbClr val="404040"/>
              </a:solidFill>
              <a:latin typeface="Calibri"/>
            </a:endParaRPr>
          </a:p>
          <a:p>
            <a:pPr lvl="1" marL="685800" indent="-228240">
              <a:lnSpc>
                <a:spcPct val="90000"/>
              </a:lnSpc>
              <a:spcBef>
                <a:spcPts val="499"/>
              </a:spcBef>
              <a:buSzPct val="100000"/>
              <a:buBlip>
                <a:blip r:embed="rId3"/>
              </a:buBlip>
              <a:tabLst>
                <a:tab algn="l" pos="241200"/>
              </a:tabLst>
            </a:pPr>
            <a:r>
              <a:rPr b="0" lang="en-US" sz="2400" spc="-1" strike="noStrike">
                <a:solidFill>
                  <a:srgbClr val="404040"/>
                </a:solidFill>
                <a:latin typeface="Calibri"/>
              </a:rPr>
              <a:t>Second level</a:t>
            </a:r>
            <a:endParaRPr b="0" lang="en-US" sz="2400" spc="-1" strike="noStrike">
              <a:solidFill>
                <a:srgbClr val="404040"/>
              </a:solidFill>
              <a:latin typeface="Calibri"/>
            </a:endParaRPr>
          </a:p>
          <a:p>
            <a:pPr lvl="2" marL="1142640" indent="-228240">
              <a:lnSpc>
                <a:spcPct val="90000"/>
              </a:lnSpc>
              <a:spcBef>
                <a:spcPts val="499"/>
              </a:spcBef>
              <a:buSzPct val="100101"/>
              <a:buBlip>
                <a:blip r:embed="rId4"/>
              </a:buBlip>
              <a:tabLst>
                <a:tab algn="l" pos="241200"/>
              </a:tabLst>
            </a:pPr>
            <a:r>
              <a:rPr b="0" lang="en-US" sz="2000" spc="-1" strike="noStrike">
                <a:solidFill>
                  <a:srgbClr val="404040"/>
                </a:solidFill>
                <a:latin typeface="Calibri"/>
              </a:rPr>
              <a:t>Third level</a:t>
            </a:r>
            <a:endParaRPr b="0" lang="en-US" sz="2000" spc="-1" strike="noStrike">
              <a:solidFill>
                <a:srgbClr val="404040"/>
              </a:solidFill>
              <a:latin typeface="Calibri"/>
            </a:endParaRPr>
          </a:p>
          <a:p>
            <a:pPr lvl="3" marL="1599840" indent="-228240">
              <a:lnSpc>
                <a:spcPct val="90000"/>
              </a:lnSpc>
              <a:spcBef>
                <a:spcPts val="499"/>
              </a:spcBef>
              <a:buSzPct val="100000"/>
              <a:buBlip>
                <a:blip r:embed="rId5"/>
              </a:buBlip>
              <a:tabLst>
                <a:tab algn="l" pos="241200"/>
              </a:tabLst>
            </a:pPr>
            <a:r>
              <a:rPr b="0" lang="en-US" sz="1870" spc="-1" strike="noStrike">
                <a:solidFill>
                  <a:srgbClr val="404040"/>
                </a:solidFill>
                <a:latin typeface="Calibri"/>
              </a:rPr>
              <a:t>Fourth level</a:t>
            </a:r>
            <a:endParaRPr b="0" lang="en-US" sz="1870" spc="-1" strike="noStrike">
              <a:solidFill>
                <a:srgbClr val="404040"/>
              </a:solidFill>
              <a:latin typeface="Calibri"/>
            </a:endParaRPr>
          </a:p>
          <a:p>
            <a:pPr lvl="4" marL="2057040" indent="-228240">
              <a:lnSpc>
                <a:spcPct val="90000"/>
              </a:lnSpc>
              <a:spcBef>
                <a:spcPts val="499"/>
              </a:spcBef>
              <a:buSzPct val="100000"/>
              <a:buBlip>
                <a:blip r:embed="rId6"/>
              </a:buBlip>
              <a:tabLst>
                <a:tab algn="l" pos="241200"/>
              </a:tabLst>
            </a:pPr>
            <a:r>
              <a:rPr b="0" lang="en-US" sz="1870" spc="-1" strike="noStrike">
                <a:solidFill>
                  <a:srgbClr val="404040"/>
                </a:solidFill>
                <a:latin typeface="Calibri"/>
              </a:rPr>
              <a:t>Fifth level</a:t>
            </a:r>
            <a:endParaRPr b="0" lang="en-US" sz="1870" spc="-1" strike="noStrike">
              <a:solidFill>
                <a:srgbClr val="404040"/>
              </a:solidFill>
              <a:latin typeface="Calibri"/>
            </a:endParaRPr>
          </a:p>
        </p:txBody>
      </p:sp>
      <p:grpSp>
        <p:nvGrpSpPr>
          <p:cNvPr id="67" name="Group 9"/>
          <p:cNvGrpSpPr/>
          <p:nvPr/>
        </p:nvGrpSpPr>
        <p:grpSpPr>
          <a:xfrm>
            <a:off x="333360" y="633600"/>
            <a:ext cx="11525400" cy="143640"/>
            <a:chOff x="333360" y="633600"/>
            <a:chExt cx="11525400" cy="143640"/>
          </a:xfrm>
        </p:grpSpPr>
        <p:sp>
          <p:nvSpPr>
            <p:cNvPr id="68" name="CustomShape 10"/>
            <p:cNvSpPr/>
            <p:nvPr/>
          </p:nvSpPr>
          <p:spPr>
            <a:xfrm>
              <a:off x="333360" y="633600"/>
              <a:ext cx="11446560" cy="143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69" name="CustomShape 11"/>
            <p:cNvSpPr/>
            <p:nvPr/>
          </p:nvSpPr>
          <p:spPr>
            <a:xfrm flipH="1" flipV="1" rot="10800000">
              <a:off x="412200" y="633240"/>
              <a:ext cx="11446560" cy="143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spTree>
  </p:cSld>
  <p:clrMap bg1="lt1" bg2="lt2" tx1="dk1" tx2="dk2" accent1="accent1" accent2="accent2" accent3="accent3" accent4="accent4" accent5="accent5" accent6="accent6" hlink="hlink" folHlink="folHlink"/>
  <p:sldLayoutIdLst>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406440" y="0"/>
            <a:ext cx="11378880" cy="673560"/>
          </a:xfrm>
          <a:prstGeom prst="rect">
            <a:avLst/>
          </a:prstGeom>
        </p:spPr>
        <p:txBody>
          <a:bodyPr anchor="b">
            <a:normAutofit/>
          </a:bodyPr>
          <a:p>
            <a:pPr>
              <a:lnSpc>
                <a:spcPct val="90000"/>
              </a:lnSpc>
            </a:pPr>
            <a:r>
              <a:rPr b="0" lang="en-US" sz="3200" spc="-1" strike="noStrike">
                <a:solidFill>
                  <a:srgbClr val="000000"/>
                </a:solidFill>
                <a:latin typeface="Calibri"/>
                <a:ea typeface="Calibri"/>
              </a:rPr>
              <a:t>Click to edit Title Text</a:t>
            </a:r>
            <a:endParaRPr b="0" lang="en-US" sz="3200" spc="-1" strike="noStrike">
              <a:solidFill>
                <a:srgbClr val="000000"/>
              </a:solidFill>
              <a:latin typeface="Calibri"/>
            </a:endParaRPr>
          </a:p>
        </p:txBody>
      </p:sp>
      <p:sp>
        <p:nvSpPr>
          <p:cNvPr id="107" name="PlaceHolder 2"/>
          <p:cNvSpPr>
            <a:spLocks noGrp="1"/>
          </p:cNvSpPr>
          <p:nvPr>
            <p:ph type="body"/>
          </p:nvPr>
        </p:nvSpPr>
        <p:spPr>
          <a:xfrm>
            <a:off x="406440" y="888840"/>
            <a:ext cx="11378880" cy="5587560"/>
          </a:xfrm>
          <a:prstGeom prst="rect">
            <a:avLst/>
          </a:prstGeom>
        </p:spPr>
        <p:txBody>
          <a:bodyPr lIns="68400" rIns="68400" tIns="34200" bIns="34200">
            <a:normAutofit/>
          </a:bodyPr>
          <a:p>
            <a:pPr marL="228600" indent="-228240">
              <a:lnSpc>
                <a:spcPct val="90000"/>
              </a:lnSpc>
              <a:spcBef>
                <a:spcPts val="1001"/>
              </a:spcBef>
              <a:buSzPct val="100000"/>
              <a:buBlip>
                <a:blip r:embed="rId2"/>
              </a:buBlip>
            </a:pPr>
            <a:r>
              <a:rPr b="0" lang="en-US" sz="2400" spc="-1" strike="noStrike">
                <a:solidFill>
                  <a:srgbClr val="000000"/>
                </a:solidFill>
                <a:latin typeface="Calibri"/>
              </a:rPr>
              <a:t>Click to edit Master text styles</a:t>
            </a:r>
            <a:endParaRPr b="0" lang="en-US" sz="2400" spc="-1" strike="noStrike">
              <a:solidFill>
                <a:srgbClr val="000000"/>
              </a:solidFill>
              <a:latin typeface="Calibri"/>
            </a:endParaRPr>
          </a:p>
          <a:p>
            <a:pPr lvl="1" marL="685800" indent="-228240">
              <a:lnSpc>
                <a:spcPct val="90000"/>
              </a:lnSpc>
              <a:spcBef>
                <a:spcPts val="499"/>
              </a:spcBef>
              <a:buSzPct val="100000"/>
              <a:buBlip>
                <a:blip r:embed="rId3"/>
              </a:buBlip>
            </a:pPr>
            <a:r>
              <a:rPr b="0" lang="en-US" sz="2140" spc="-1" strike="noStrike">
                <a:solidFill>
                  <a:srgbClr val="000000"/>
                </a:solidFill>
                <a:latin typeface="Calibri"/>
              </a:rPr>
              <a:t>Second level</a:t>
            </a:r>
            <a:endParaRPr b="0" lang="en-US" sz="2140" spc="-1" strike="noStrike">
              <a:solidFill>
                <a:srgbClr val="000000"/>
              </a:solidFill>
              <a:latin typeface="Calibri"/>
            </a:endParaRPr>
          </a:p>
          <a:p>
            <a:pPr lvl="2" marL="1143000" indent="-228240">
              <a:lnSpc>
                <a:spcPct val="90000"/>
              </a:lnSpc>
              <a:spcBef>
                <a:spcPts val="499"/>
              </a:spcBef>
              <a:buSzPct val="100000"/>
              <a:buBlip>
                <a:blip r:embed="rId4"/>
              </a:buBlip>
            </a:pPr>
            <a:r>
              <a:rPr b="0" lang="en-US" sz="1870" spc="-1" strike="noStrike">
                <a:solidFill>
                  <a:srgbClr val="000000"/>
                </a:solidFill>
                <a:latin typeface="Calibri"/>
              </a:rPr>
              <a:t>Third level</a:t>
            </a:r>
            <a:endParaRPr b="0" lang="en-US" sz="1870" spc="-1" strike="noStrike">
              <a:solidFill>
                <a:srgbClr val="000000"/>
              </a:solidFill>
              <a:latin typeface="Calibri"/>
            </a:endParaRPr>
          </a:p>
          <a:p>
            <a:pPr lvl="3" marL="1600200" indent="-228240">
              <a:lnSpc>
                <a:spcPct val="90000"/>
              </a:lnSpc>
              <a:spcBef>
                <a:spcPts val="499"/>
              </a:spcBef>
              <a:buSzPct val="100051"/>
              <a:buBlip>
                <a:blip r:embed="rId5"/>
              </a:buBlip>
            </a:pPr>
            <a:r>
              <a:rPr b="0" lang="en-US" sz="1600" spc="-1" strike="noStrike">
                <a:solidFill>
                  <a:srgbClr val="000000"/>
                </a:solidFill>
                <a:latin typeface="Calibri"/>
              </a:rPr>
              <a:t>Fourth level</a:t>
            </a:r>
            <a:endParaRPr b="0" lang="en-US" sz="1600" spc="-1" strike="noStrike">
              <a:solidFill>
                <a:srgbClr val="000000"/>
              </a:solidFill>
              <a:latin typeface="Calibri"/>
            </a:endParaRPr>
          </a:p>
          <a:p>
            <a:pPr lvl="4" marL="2057400" indent="-228240">
              <a:lnSpc>
                <a:spcPct val="90000"/>
              </a:lnSpc>
              <a:spcBef>
                <a:spcPts val="499"/>
              </a:spcBef>
              <a:buSzPct val="100000"/>
              <a:buBlip>
                <a:blip r:embed="rId6"/>
              </a:buBlip>
            </a:pPr>
            <a:r>
              <a:rPr b="0" lang="en-US" sz="1470" spc="-1" strike="noStrike">
                <a:solidFill>
                  <a:srgbClr val="000000"/>
                </a:solidFill>
                <a:latin typeface="Calibri"/>
              </a:rPr>
              <a:t>Fifth level</a:t>
            </a:r>
            <a:endParaRPr b="0" lang="en-US" sz="1470" spc="-1" strike="noStrike">
              <a:solidFill>
                <a:srgbClr val="000000"/>
              </a:solidFill>
              <a:latin typeface="Calibri"/>
            </a:endParaRPr>
          </a:p>
        </p:txBody>
      </p:sp>
      <p:grpSp>
        <p:nvGrpSpPr>
          <p:cNvPr id="108" name="Group 3"/>
          <p:cNvGrpSpPr/>
          <p:nvPr/>
        </p:nvGrpSpPr>
        <p:grpSpPr>
          <a:xfrm>
            <a:off x="333360" y="633600"/>
            <a:ext cx="11525400" cy="143640"/>
            <a:chOff x="333360" y="633600"/>
            <a:chExt cx="11525400" cy="143640"/>
          </a:xfrm>
        </p:grpSpPr>
        <p:sp>
          <p:nvSpPr>
            <p:cNvPr id="109" name="CustomShape 4"/>
            <p:cNvSpPr/>
            <p:nvPr/>
          </p:nvSpPr>
          <p:spPr>
            <a:xfrm>
              <a:off x="333360" y="633600"/>
              <a:ext cx="11446560" cy="143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110" name="CustomShape 5"/>
            <p:cNvSpPr/>
            <p:nvPr/>
          </p:nvSpPr>
          <p:spPr>
            <a:xfrm flipH="1" flipV="1" rot="10800000">
              <a:off x="412200" y="633240"/>
              <a:ext cx="11446560" cy="143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sp>
        <p:nvSpPr>
          <p:cNvPr id="111" name="CustomShape 6"/>
          <p:cNvSpPr/>
          <p:nvPr/>
        </p:nvSpPr>
        <p:spPr>
          <a:xfrm>
            <a:off x="4158000" y="6571440"/>
            <a:ext cx="387540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200" spc="-1" strike="noStrike">
                <a:solidFill>
                  <a:srgbClr val="000000"/>
                </a:solidFill>
                <a:latin typeface="Calibri"/>
              </a:rPr>
              <a:t>Confidential | L&amp;T Technology Services | © 2020</a:t>
            </a:r>
            <a:endParaRPr b="0" lang="en-IN" sz="12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8" name="CustomShape 1"/>
          <p:cNvSpPr/>
          <p:nvPr/>
        </p:nvSpPr>
        <p:spPr>
          <a:xfrm>
            <a:off x="0" y="6583680"/>
            <a:ext cx="12191760" cy="273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9" name="CustomShape 2"/>
          <p:cNvSpPr/>
          <p:nvPr/>
        </p:nvSpPr>
        <p:spPr>
          <a:xfrm>
            <a:off x="4171680" y="6581520"/>
            <a:ext cx="3878280" cy="274320"/>
          </a:xfrm>
          <a:prstGeom prst="rect">
            <a:avLst/>
          </a:prstGeom>
          <a:noFill/>
          <a:ln>
            <a:noFill/>
          </a:ln>
        </p:spPr>
        <p:style>
          <a:lnRef idx="0"/>
          <a:fillRef idx="0"/>
          <a:effectRef idx="0"/>
          <a:fontRef idx="minor"/>
        </p:style>
        <p:txBody>
          <a:bodyPr wrap="none">
            <a:spAutoFit/>
          </a:bodyPr>
          <a:p>
            <a:pPr algn="ctr">
              <a:lnSpc>
                <a:spcPct val="100000"/>
              </a:lnSpc>
            </a:pPr>
            <a:r>
              <a:rPr b="0" lang="en-US" sz="1200" spc="-1" strike="noStrike">
                <a:solidFill>
                  <a:srgbClr val="000000"/>
                </a:solidFill>
                <a:latin typeface="Calibri"/>
              </a:rPr>
              <a:t>Confidential | L&amp;T Technology Services | © 2020</a:t>
            </a:r>
            <a:endParaRPr b="0" lang="en-IN" sz="1200" spc="-1" strike="noStrike">
              <a:latin typeface="Arial"/>
            </a:endParaRPr>
          </a:p>
        </p:txBody>
      </p:sp>
      <p:sp>
        <p:nvSpPr>
          <p:cNvPr id="150" name="CustomShape 3"/>
          <p:cNvSpPr/>
          <p:nvPr/>
        </p:nvSpPr>
        <p:spPr>
          <a:xfrm>
            <a:off x="11437560" y="6581520"/>
            <a:ext cx="614160" cy="274320"/>
          </a:xfrm>
          <a:prstGeom prst="rect">
            <a:avLst/>
          </a:prstGeom>
          <a:noFill/>
          <a:ln>
            <a:noFill/>
          </a:ln>
        </p:spPr>
        <p:style>
          <a:lnRef idx="0"/>
          <a:fillRef idx="0"/>
          <a:effectRef idx="0"/>
          <a:fontRef idx="minor"/>
        </p:style>
        <p:txBody>
          <a:bodyPr>
            <a:spAutoFit/>
          </a:bodyPr>
          <a:p>
            <a:pPr algn="r">
              <a:lnSpc>
                <a:spcPct val="100000"/>
              </a:lnSpc>
            </a:pPr>
            <a:fld id="{6DD975C8-9B54-48A7-9F41-36E7E9A4A62C}" type="slidenum">
              <a:rPr b="0" lang="en-US" sz="1200" spc="-1" strike="noStrike">
                <a:solidFill>
                  <a:srgbClr val="000000"/>
                </a:solidFill>
                <a:latin typeface="Calibri"/>
              </a:rPr>
              <a:t>&lt;number&gt;</a:t>
            </a:fld>
            <a:endParaRPr b="0" lang="en-IN" sz="1200" spc="-1" strike="noStrike">
              <a:latin typeface="Arial"/>
            </a:endParaRPr>
          </a:p>
        </p:txBody>
      </p:sp>
      <p:grpSp>
        <p:nvGrpSpPr>
          <p:cNvPr id="151" name="Group 4"/>
          <p:cNvGrpSpPr/>
          <p:nvPr/>
        </p:nvGrpSpPr>
        <p:grpSpPr>
          <a:xfrm>
            <a:off x="333360" y="633600"/>
            <a:ext cx="11525400" cy="143640"/>
            <a:chOff x="333360" y="633600"/>
            <a:chExt cx="11525400" cy="143640"/>
          </a:xfrm>
        </p:grpSpPr>
        <p:sp>
          <p:nvSpPr>
            <p:cNvPr id="152" name="CustomShape 5"/>
            <p:cNvSpPr/>
            <p:nvPr/>
          </p:nvSpPr>
          <p:spPr>
            <a:xfrm>
              <a:off x="333360" y="633600"/>
              <a:ext cx="11446560" cy="143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153" name="CustomShape 6"/>
            <p:cNvSpPr/>
            <p:nvPr/>
          </p:nvSpPr>
          <p:spPr>
            <a:xfrm flipH="1" flipV="1" rot="10800000">
              <a:off x="412200" y="633240"/>
              <a:ext cx="11446560" cy="143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sp>
        <p:nvSpPr>
          <p:cNvPr id="154" name="CustomShape 7"/>
          <p:cNvSpPr/>
          <p:nvPr/>
        </p:nvSpPr>
        <p:spPr>
          <a:xfrm>
            <a:off x="0" y="0"/>
            <a:ext cx="12191760" cy="655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155" name="Group 8"/>
          <p:cNvGrpSpPr/>
          <p:nvPr/>
        </p:nvGrpSpPr>
        <p:grpSpPr>
          <a:xfrm>
            <a:off x="371160" y="1007280"/>
            <a:ext cx="1065240" cy="1126080"/>
            <a:chOff x="371160" y="1007280"/>
            <a:chExt cx="1065240" cy="1126080"/>
          </a:xfrm>
        </p:grpSpPr>
        <p:sp>
          <p:nvSpPr>
            <p:cNvPr id="156" name="CustomShape 9"/>
            <p:cNvSpPr/>
            <p:nvPr/>
          </p:nvSpPr>
          <p:spPr>
            <a:xfrm>
              <a:off x="371160" y="1007280"/>
              <a:ext cx="856800" cy="1126080"/>
            </a:xfrm>
            <a:custGeom>
              <a:avLst/>
              <a:gdLst/>
              <a:ahLst/>
              <a:rect l="l" t="t" r="r" b="b"/>
              <a:pathLst>
                <a:path w="777" h="1021">
                  <a:moveTo>
                    <a:pt x="621" y="0"/>
                  </a:moveTo>
                  <a:lnTo>
                    <a:pt x="0" y="1021"/>
                  </a:lnTo>
                  <a:lnTo>
                    <a:pt x="621" y="1021"/>
                  </a:lnTo>
                  <a:lnTo>
                    <a:pt x="777" y="785"/>
                  </a:lnTo>
                  <a:lnTo>
                    <a:pt x="231" y="785"/>
                  </a:lnTo>
                  <a:lnTo>
                    <a:pt x="699" y="0"/>
                  </a:lnTo>
                  <a:lnTo>
                    <a:pt x="621" y="0"/>
                  </a:lnTo>
                  <a:close/>
                </a:path>
              </a:pathLst>
            </a:custGeom>
            <a:solidFill>
              <a:schemeClr val="accent1"/>
            </a:solidFill>
            <a:ln>
              <a:noFill/>
            </a:ln>
          </p:spPr>
          <p:style>
            <a:lnRef idx="0"/>
            <a:fillRef idx="0"/>
            <a:effectRef idx="0"/>
            <a:fontRef idx="minor"/>
          </p:style>
        </p:sp>
        <p:sp>
          <p:nvSpPr>
            <p:cNvPr id="157" name="CustomShape 10"/>
            <p:cNvSpPr/>
            <p:nvPr/>
          </p:nvSpPr>
          <p:spPr>
            <a:xfrm>
              <a:off x="870840" y="1007280"/>
              <a:ext cx="565560" cy="789480"/>
            </a:xfrm>
            <a:custGeom>
              <a:avLst/>
              <a:gdLst/>
              <a:ahLst/>
              <a:rect l="l" t="t" r="r" b="b"/>
              <a:pathLst>
                <a:path w="513" h="716">
                  <a:moveTo>
                    <a:pt x="435" y="0"/>
                  </a:moveTo>
                  <a:lnTo>
                    <a:pt x="513" y="0"/>
                  </a:lnTo>
                  <a:lnTo>
                    <a:pt x="78" y="716"/>
                  </a:lnTo>
                  <a:lnTo>
                    <a:pt x="0" y="716"/>
                  </a:lnTo>
                  <a:lnTo>
                    <a:pt x="435" y="0"/>
                  </a:lnTo>
                  <a:close/>
                </a:path>
              </a:pathLst>
            </a:custGeom>
            <a:solidFill>
              <a:schemeClr val="accent1"/>
            </a:solidFill>
            <a:ln>
              <a:noFill/>
            </a:ln>
          </p:spPr>
          <p:style>
            <a:lnRef idx="0"/>
            <a:fillRef idx="0"/>
            <a:effectRef idx="0"/>
            <a:fontRef idx="minor"/>
          </p:style>
        </p:sp>
      </p:grpSp>
      <p:grpSp>
        <p:nvGrpSpPr>
          <p:cNvPr id="158" name="Group 11"/>
          <p:cNvGrpSpPr/>
          <p:nvPr/>
        </p:nvGrpSpPr>
        <p:grpSpPr>
          <a:xfrm>
            <a:off x="6302160" y="2481480"/>
            <a:ext cx="1042200" cy="1128240"/>
            <a:chOff x="6302160" y="2481480"/>
            <a:chExt cx="1042200" cy="1128240"/>
          </a:xfrm>
        </p:grpSpPr>
        <p:sp>
          <p:nvSpPr>
            <p:cNvPr id="159" name="CustomShape 12"/>
            <p:cNvSpPr/>
            <p:nvPr/>
          </p:nvSpPr>
          <p:spPr>
            <a:xfrm>
              <a:off x="6476400" y="2481480"/>
              <a:ext cx="867960" cy="273240"/>
            </a:xfrm>
            <a:custGeom>
              <a:avLst/>
              <a:gdLst/>
              <a:ahLst/>
              <a:rect l="l" t="t" r="r" b="b"/>
              <a:pathLst>
                <a:path w="787" h="248">
                  <a:moveTo>
                    <a:pt x="402" y="248"/>
                  </a:moveTo>
                  <a:lnTo>
                    <a:pt x="633" y="248"/>
                  </a:lnTo>
                  <a:lnTo>
                    <a:pt x="787" y="0"/>
                  </a:lnTo>
                  <a:lnTo>
                    <a:pt x="151" y="0"/>
                  </a:lnTo>
                  <a:lnTo>
                    <a:pt x="0" y="246"/>
                  </a:lnTo>
                  <a:lnTo>
                    <a:pt x="402" y="248"/>
                  </a:lnTo>
                  <a:close/>
                </a:path>
              </a:pathLst>
            </a:custGeom>
            <a:solidFill>
              <a:schemeClr val="accent1"/>
            </a:solidFill>
            <a:ln>
              <a:noFill/>
            </a:ln>
          </p:spPr>
          <p:style>
            <a:lnRef idx="0"/>
            <a:fillRef idx="0"/>
            <a:effectRef idx="0"/>
            <a:fontRef idx="minor"/>
          </p:style>
        </p:sp>
        <p:sp>
          <p:nvSpPr>
            <p:cNvPr id="160" name="CustomShape 13"/>
            <p:cNvSpPr/>
            <p:nvPr/>
          </p:nvSpPr>
          <p:spPr>
            <a:xfrm>
              <a:off x="6567840" y="2828880"/>
              <a:ext cx="562320" cy="780840"/>
            </a:xfrm>
            <a:custGeom>
              <a:avLst/>
              <a:gdLst/>
              <a:ahLst/>
              <a:rect l="l" t="t" r="r" b="b"/>
              <a:pathLst>
                <a:path w="510" h="708">
                  <a:moveTo>
                    <a:pt x="435" y="0"/>
                  </a:moveTo>
                  <a:lnTo>
                    <a:pt x="510" y="0"/>
                  </a:lnTo>
                  <a:lnTo>
                    <a:pt x="78" y="708"/>
                  </a:lnTo>
                  <a:lnTo>
                    <a:pt x="0" y="708"/>
                  </a:lnTo>
                  <a:lnTo>
                    <a:pt x="435" y="0"/>
                  </a:lnTo>
                  <a:close/>
                </a:path>
              </a:pathLst>
            </a:custGeom>
            <a:solidFill>
              <a:schemeClr val="accent1"/>
            </a:solidFill>
            <a:ln>
              <a:noFill/>
            </a:ln>
          </p:spPr>
          <p:style>
            <a:lnRef idx="0"/>
            <a:fillRef idx="0"/>
            <a:effectRef idx="0"/>
            <a:fontRef idx="minor"/>
          </p:style>
        </p:sp>
        <p:sp>
          <p:nvSpPr>
            <p:cNvPr id="161" name="CustomShape 14"/>
            <p:cNvSpPr/>
            <p:nvPr/>
          </p:nvSpPr>
          <p:spPr>
            <a:xfrm>
              <a:off x="6302160" y="2828880"/>
              <a:ext cx="558000" cy="780840"/>
            </a:xfrm>
            <a:custGeom>
              <a:avLst/>
              <a:gdLst/>
              <a:ahLst/>
              <a:rect l="l" t="t" r="r" b="b"/>
              <a:pathLst>
                <a:path w="506" h="708">
                  <a:moveTo>
                    <a:pt x="430" y="0"/>
                  </a:moveTo>
                  <a:lnTo>
                    <a:pt x="506" y="0"/>
                  </a:lnTo>
                  <a:lnTo>
                    <a:pt x="76" y="708"/>
                  </a:lnTo>
                  <a:lnTo>
                    <a:pt x="0" y="708"/>
                  </a:lnTo>
                  <a:lnTo>
                    <a:pt x="430" y="0"/>
                  </a:lnTo>
                  <a:close/>
                </a:path>
              </a:pathLst>
            </a:custGeom>
            <a:solidFill>
              <a:schemeClr val="accent1"/>
            </a:solidFill>
            <a:ln>
              <a:noFill/>
            </a:ln>
          </p:spPr>
          <p:style>
            <a:lnRef idx="0"/>
            <a:fillRef idx="0"/>
            <a:effectRef idx="0"/>
            <a:fontRef idx="minor"/>
          </p:style>
        </p:sp>
      </p:grpSp>
      <p:sp>
        <p:nvSpPr>
          <p:cNvPr id="162" name="CustomShape 15"/>
          <p:cNvSpPr/>
          <p:nvPr/>
        </p:nvSpPr>
        <p:spPr>
          <a:xfrm rot="10800000">
            <a:off x="7435800" y="0"/>
            <a:ext cx="4764240" cy="6656040"/>
          </a:xfrm>
          <a:custGeom>
            <a:avLst/>
            <a:gdLst/>
            <a:ahLst/>
            <a:rect l="l" t="t" r="r" b="b"/>
            <a:pathLst>
              <a:path w="3617965" h="4923791">
                <a:moveTo>
                  <a:pt x="0" y="4923791"/>
                </a:moveTo>
                <a:lnTo>
                  <a:pt x="0" y="0"/>
                </a:lnTo>
                <a:lnTo>
                  <a:pt x="3617965" y="16590"/>
                </a:lnTo>
                <a:lnTo>
                  <a:pt x="1054436" y="4923137"/>
                </a:lnTo>
                <a:lnTo>
                  <a:pt x="0" y="4923791"/>
                </a:lnTo>
                <a:close/>
              </a:path>
            </a:pathLst>
          </a:custGeom>
          <a:blipFill rotWithShape="0">
            <a:blip r:embed="rId2"/>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63" name="CustomShape 16"/>
          <p:cNvSpPr/>
          <p:nvPr/>
        </p:nvSpPr>
        <p:spPr>
          <a:xfrm rot="1617600">
            <a:off x="8699760" y="-512640"/>
            <a:ext cx="410040" cy="7666560"/>
          </a:xfrm>
          <a:custGeom>
            <a:avLst/>
            <a:gdLst/>
            <a:ahLst/>
            <a:rect l="l" t="t" r="r" b="b"/>
            <a:pathLst>
              <a:path w="307882" h="5750306">
                <a:moveTo>
                  <a:pt x="273592" y="0"/>
                </a:moveTo>
                <a:lnTo>
                  <a:pt x="307882" y="8511"/>
                </a:lnTo>
                <a:cubicBezTo>
                  <a:pt x="305820" y="1869730"/>
                  <a:pt x="303757" y="3730948"/>
                  <a:pt x="301695" y="5592167"/>
                </a:cubicBezTo>
                <a:lnTo>
                  <a:pt x="0" y="5750306"/>
                </a:lnTo>
                <a:lnTo>
                  <a:pt x="27359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4" name="PlaceHolder 17"/>
          <p:cNvSpPr>
            <a:spLocks noGrp="1"/>
          </p:cNvSpPr>
          <p:nvPr>
            <p:ph type="body"/>
          </p:nvPr>
        </p:nvSpPr>
        <p:spPr>
          <a:xfrm>
            <a:off x="508320" y="4872600"/>
            <a:ext cx="4858200" cy="463320"/>
          </a:xfrm>
          <a:prstGeom prst="rect">
            <a:avLst/>
          </a:prstGeom>
        </p:spPr>
        <p:txBody>
          <a:bodyPr>
            <a:noAutofit/>
          </a:bodyPr>
          <a:p>
            <a:pPr>
              <a:lnSpc>
                <a:spcPct val="90000"/>
              </a:lnSpc>
              <a:spcBef>
                <a:spcPts val="1001"/>
              </a:spcBef>
              <a:tabLst>
                <a:tab algn="l" pos="0"/>
              </a:tabLst>
            </a:pPr>
            <a:r>
              <a:rPr b="0" lang="en-IN" sz="2800" spc="-1" strike="noStrike">
                <a:solidFill>
                  <a:srgbClr val="404040"/>
                </a:solidFill>
                <a:latin typeface="Calibri"/>
              </a:rPr>
              <a:t>Name</a:t>
            </a:r>
            <a:endParaRPr b="0" lang="en-US" sz="2800" spc="-1" strike="noStrike">
              <a:solidFill>
                <a:srgbClr val="404040"/>
              </a:solidFill>
              <a:latin typeface="Calibri"/>
            </a:endParaRPr>
          </a:p>
        </p:txBody>
      </p:sp>
      <p:sp>
        <p:nvSpPr>
          <p:cNvPr id="165" name="PlaceHolder 18"/>
          <p:cNvSpPr>
            <a:spLocks noGrp="1"/>
          </p:cNvSpPr>
          <p:nvPr>
            <p:ph type="body"/>
          </p:nvPr>
        </p:nvSpPr>
        <p:spPr>
          <a:xfrm>
            <a:off x="508320" y="5479200"/>
            <a:ext cx="4858200" cy="463320"/>
          </a:xfrm>
          <a:prstGeom prst="rect">
            <a:avLst/>
          </a:prstGeom>
        </p:spPr>
        <p:txBody>
          <a:bodyPr>
            <a:noAutofit/>
          </a:bodyPr>
          <a:p>
            <a:pPr>
              <a:lnSpc>
                <a:spcPct val="90000"/>
              </a:lnSpc>
              <a:spcBef>
                <a:spcPts val="1001"/>
              </a:spcBef>
              <a:tabLst>
                <a:tab algn="l" pos="0"/>
              </a:tabLst>
            </a:pPr>
            <a:r>
              <a:rPr b="0" lang="en-IN" sz="2800" spc="-1" strike="noStrike">
                <a:solidFill>
                  <a:srgbClr val="404040"/>
                </a:solidFill>
                <a:latin typeface="Calibri"/>
              </a:rPr>
              <a:t>Designation</a:t>
            </a:r>
            <a:endParaRPr b="0" lang="en-US" sz="2800" spc="-1" strike="noStrike">
              <a:solidFill>
                <a:srgbClr val="404040"/>
              </a:solidFill>
              <a:latin typeface="Calibri"/>
            </a:endParaRPr>
          </a:p>
        </p:txBody>
      </p:sp>
      <p:pic>
        <p:nvPicPr>
          <p:cNvPr id="166" name="Picture 19" descr=""/>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p:blipFill>
        <p:spPr>
          <a:xfrm>
            <a:off x="6120" y="3827880"/>
            <a:ext cx="3206160" cy="766800"/>
          </a:xfrm>
          <a:prstGeom prst="rect">
            <a:avLst/>
          </a:prstGeom>
          <a:ln>
            <a:noFill/>
          </a:ln>
        </p:spPr>
      </p:pic>
      <p:sp>
        <p:nvSpPr>
          <p:cNvPr id="167" name="PlaceHolder 19"/>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diagramData" Target="../diagrams/data8.xml"/><Relationship Id="rId2" Type="http://schemas.openxmlformats.org/officeDocument/2006/relationships/diagramLayout" Target="../diagrams/layout8.xml"/><Relationship Id="rId3" Type="http://schemas.openxmlformats.org/officeDocument/2006/relationships/diagramQuickStyle" Target="../diagrams/quickStyle8.xml"/><Relationship Id="rId4" Type="http://schemas.openxmlformats.org/officeDocument/2006/relationships/diagramColors" Target="../diagrams/colors8.xml"/><Relationship Id="rId5"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diagramData" Target="../diagrams/data9.xml"/><Relationship Id="rId2" Type="http://schemas.openxmlformats.org/officeDocument/2006/relationships/diagramLayout" Target="../diagrams/layout9.xml"/><Relationship Id="rId3" Type="http://schemas.openxmlformats.org/officeDocument/2006/relationships/diagramQuickStyle" Target="../diagrams/quickStyle9.xml"/><Relationship Id="rId4" Type="http://schemas.openxmlformats.org/officeDocument/2006/relationships/diagramColors" Target="../diagrams/colors9.xml"/><Relationship Id="rId5"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diagramData" Target="../diagrams/data10.xml"/><Relationship Id="rId2" Type="http://schemas.openxmlformats.org/officeDocument/2006/relationships/diagramLayout" Target="../diagrams/layout10.xml"/><Relationship Id="rId3" Type="http://schemas.openxmlformats.org/officeDocument/2006/relationships/diagramQuickStyle" Target="../diagrams/quickStyle10.xml"/><Relationship Id="rId4" Type="http://schemas.openxmlformats.org/officeDocument/2006/relationships/diagramColors" Target="../diagrams/colors10.xml"/><Relationship Id="rId5"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diagramData" Target="../diagrams/data11.xml"/><Relationship Id="rId2" Type="http://schemas.openxmlformats.org/officeDocument/2006/relationships/diagramLayout" Target="../diagrams/layout11.xml"/><Relationship Id="rId3" Type="http://schemas.openxmlformats.org/officeDocument/2006/relationships/diagramQuickStyle" Target="../diagrams/quickStyle11.xml"/><Relationship Id="rId4" Type="http://schemas.openxmlformats.org/officeDocument/2006/relationships/diagramColors" Target="../diagrams/colors11.xml"/><Relationship Id="rId5"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diagramData" Target="../diagrams/data12.xml"/><Relationship Id="rId2" Type="http://schemas.openxmlformats.org/officeDocument/2006/relationships/diagramLayout" Target="../diagrams/layout12.xml"/><Relationship Id="rId3" Type="http://schemas.openxmlformats.org/officeDocument/2006/relationships/diagramQuickStyle" Target="../diagrams/quickStyle12.xml"/><Relationship Id="rId4" Type="http://schemas.openxmlformats.org/officeDocument/2006/relationships/diagramColors" Target="../diagrams/colors12.xml"/><Relationship Id="rId5"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diagramData" Target="../diagrams/data5.xml"/><Relationship Id="rId2" Type="http://schemas.openxmlformats.org/officeDocument/2006/relationships/diagramLayout" Target="../diagrams/layout5.xml"/><Relationship Id="rId3" Type="http://schemas.openxmlformats.org/officeDocument/2006/relationships/diagramQuickStyle" Target="../diagrams/quickStyle5.xml"/><Relationship Id="rId4" Type="http://schemas.openxmlformats.org/officeDocument/2006/relationships/diagramColors" Target="../diagrams/colors5.xml"/><Relationship Id="rId5"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diagramData" Target="../diagrams/data6.xml"/><Relationship Id="rId2" Type="http://schemas.openxmlformats.org/officeDocument/2006/relationships/diagramLayout" Target="../diagrams/layout6.xml"/><Relationship Id="rId3" Type="http://schemas.openxmlformats.org/officeDocument/2006/relationships/diagramQuickStyle" Target="../diagrams/quickStyle6.xml"/><Relationship Id="rId4" Type="http://schemas.openxmlformats.org/officeDocument/2006/relationships/diagramColors" Target="../diagrams/colors6.xml"/><Relationship Id="rId5"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diagramData" Target="../diagrams/data7.xml"/><Relationship Id="rId2" Type="http://schemas.openxmlformats.org/officeDocument/2006/relationships/diagramLayout" Target="../diagrams/layout7.xml"/><Relationship Id="rId3" Type="http://schemas.openxmlformats.org/officeDocument/2006/relationships/diagramQuickStyle" Target="../diagrams/quickStyle7.xml"/><Relationship Id="rId4" Type="http://schemas.openxmlformats.org/officeDocument/2006/relationships/diagramColors" Target="../diagrams/colors7.xml"/><Relationship Id="rId5"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1310040" y="1246320"/>
            <a:ext cx="6203880" cy="2081160"/>
          </a:xfrm>
          <a:prstGeom prst="rect">
            <a:avLst/>
          </a:prstGeom>
          <a:noFill/>
          <a:ln>
            <a:noFill/>
          </a:ln>
        </p:spPr>
        <p:txBody>
          <a:bodyPr anchor="ctr">
            <a:noAutofit/>
          </a:bodyPr>
          <a:p>
            <a:pPr>
              <a:lnSpc>
                <a:spcPct val="90000"/>
              </a:lnSpc>
            </a:pPr>
            <a:r>
              <a:rPr b="0" i="1" lang="en-IN" sz="3200" spc="-1" strike="noStrike">
                <a:solidFill>
                  <a:srgbClr val="404040"/>
                </a:solidFill>
                <a:latin typeface="Calibri"/>
              </a:rPr>
              <a:t>Manual Testing / TDLC: Fundamentals Of Testing</a:t>
            </a:r>
            <a:endParaRPr b="0" lang="en-US" sz="3200" spc="-1" strike="noStrike">
              <a:solidFill>
                <a:srgbClr val="000000"/>
              </a:solidFill>
              <a:latin typeface="Calibri"/>
            </a:endParaRPr>
          </a:p>
        </p:txBody>
      </p:sp>
      <p:pic>
        <p:nvPicPr>
          <p:cNvPr id="205" name="Picture Placeholder 8" descr=""/>
          <p:cNvPicPr/>
          <p:nvPr/>
        </p:nvPicPr>
        <p:blipFill>
          <a:blip r:embed="rId1"/>
          <a:stretch/>
        </p:blipFill>
        <p:spPr>
          <a:xfrm>
            <a:off x="5839200" y="0"/>
            <a:ext cx="6352200" cy="6556320"/>
          </a:xfrm>
          <a:prstGeom prst="rect">
            <a:avLst/>
          </a:prstGeom>
          <a:ln>
            <a:noFill/>
          </a:ln>
        </p:spPr>
      </p:pic>
      <p:sp>
        <p:nvSpPr>
          <p:cNvPr id="206" name="CustomShape 2"/>
          <p:cNvSpPr/>
          <p:nvPr/>
        </p:nvSpPr>
        <p:spPr>
          <a:xfrm>
            <a:off x="5839200" y="0"/>
            <a:ext cx="6352200" cy="6556320"/>
          </a:xfrm>
          <a:custGeom>
            <a:avLst/>
            <a:gdLst/>
            <a:ahLst/>
            <a:rect l="l" t="t" r="r" b="b"/>
            <a:pathLst>
              <a:path w="6352651" h="6556788">
                <a:moveTo>
                  <a:pt x="3843976" y="0"/>
                </a:moveTo>
                <a:lnTo>
                  <a:pt x="6346751" y="0"/>
                </a:lnTo>
                <a:lnTo>
                  <a:pt x="6346751" y="1"/>
                </a:lnTo>
                <a:lnTo>
                  <a:pt x="6346751" y="4033467"/>
                </a:lnTo>
                <a:lnTo>
                  <a:pt x="6352651" y="4033467"/>
                </a:lnTo>
                <a:lnTo>
                  <a:pt x="6352651" y="6556787"/>
                </a:lnTo>
                <a:lnTo>
                  <a:pt x="6346751" y="6556787"/>
                </a:lnTo>
                <a:lnTo>
                  <a:pt x="3843976" y="6556787"/>
                </a:lnTo>
                <a:lnTo>
                  <a:pt x="2580590" y="6556787"/>
                </a:lnTo>
                <a:lnTo>
                  <a:pt x="2580588" y="6556788"/>
                </a:lnTo>
                <a:lnTo>
                  <a:pt x="0" y="6556788"/>
                </a:lnTo>
                <a:lnTo>
                  <a:pt x="3766162" y="1"/>
                </a:lnTo>
                <a:lnTo>
                  <a:pt x="3843976" y="1"/>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207" name="CustomShape 3"/>
          <p:cNvSpPr/>
          <p:nvPr/>
        </p:nvSpPr>
        <p:spPr>
          <a:xfrm>
            <a:off x="6669720" y="4574160"/>
            <a:ext cx="469116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IN" sz="2400" spc="-1" strike="noStrike">
                <a:solidFill>
                  <a:srgbClr val="ffcc29"/>
                </a:solidFill>
                <a:latin typeface="Calibri"/>
              </a:rPr>
              <a:t>ENGINEERING THE CHANGE</a:t>
            </a:r>
            <a:endParaRPr b="0" lang="en-IN" sz="2400" spc="-1" strike="noStrike">
              <a:latin typeface="Arial"/>
            </a:endParaRPr>
          </a:p>
        </p:txBody>
      </p:sp>
      <p:sp>
        <p:nvSpPr>
          <p:cNvPr id="208" name="CustomShape 4"/>
          <p:cNvSpPr/>
          <p:nvPr/>
        </p:nvSpPr>
        <p:spPr>
          <a:xfrm>
            <a:off x="358920" y="5852160"/>
            <a:ext cx="726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US" sz="1800" spc="-1" strike="noStrike">
                <a:solidFill>
                  <a:srgbClr val="000000"/>
                </a:solidFill>
                <a:latin typeface="Calibri"/>
              </a:rPr>
              <a:t>Date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Why </a:t>
            </a:r>
            <a:r>
              <a:rPr b="0" lang="en-IN" sz="2400" spc="-1" strike="noStrike">
                <a:solidFill>
                  <a:srgbClr val="000000"/>
                </a:solidFill>
                <a:latin typeface="Calibri"/>
                <a:ea typeface="Calibri"/>
              </a:rPr>
              <a:t>is </a:t>
            </a:r>
            <a:r>
              <a:rPr b="0" lang="en-IN" sz="2400" spc="-1" strike="noStrike">
                <a:solidFill>
                  <a:srgbClr val="000000"/>
                </a:solidFill>
                <a:latin typeface="Calibri"/>
                <a:ea typeface="Calibri"/>
              </a:rPr>
              <a:t>test</a:t>
            </a:r>
            <a:r>
              <a:rPr b="0" lang="en-IN" sz="2400" spc="-1" strike="noStrike">
                <a:solidFill>
                  <a:srgbClr val="000000"/>
                </a:solidFill>
                <a:latin typeface="Calibri"/>
                <a:ea typeface="Calibri"/>
              </a:rPr>
              <a:t>ing </a:t>
            </a:r>
            <a:r>
              <a:rPr b="0" lang="en-IN" sz="2400" spc="-1" strike="noStrike">
                <a:solidFill>
                  <a:srgbClr val="000000"/>
                </a:solidFill>
                <a:latin typeface="Calibri"/>
                <a:ea typeface="Calibri"/>
              </a:rPr>
              <a:t>nec</a:t>
            </a:r>
            <a:r>
              <a:rPr b="0" lang="en-IN" sz="2400" spc="-1" strike="noStrike">
                <a:solidFill>
                  <a:srgbClr val="000000"/>
                </a:solidFill>
                <a:latin typeface="Calibri"/>
                <a:ea typeface="Calibri"/>
              </a:rPr>
              <a:t>ess</a:t>
            </a:r>
            <a:r>
              <a:rPr b="0" lang="en-IN" sz="2400" spc="-1" strike="noStrike">
                <a:solidFill>
                  <a:srgbClr val="000000"/>
                </a:solidFill>
                <a:latin typeface="Calibri"/>
                <a:ea typeface="Calibri"/>
              </a:rPr>
              <a:t>ary? </a:t>
            </a:r>
            <a:r>
              <a:rPr b="0" lang="en-IN" sz="2400" spc="-1" strike="noStrike">
                <a:solidFill>
                  <a:srgbClr val="000000"/>
                </a:solidFill>
                <a:latin typeface="Calibri"/>
                <a:ea typeface="Calibri"/>
              </a:rPr>
              <a:t>- </a:t>
            </a:r>
            <a:r>
              <a:rPr b="0" lang="en-US" sz="2400" spc="-1" strike="noStrike">
                <a:solidFill>
                  <a:srgbClr val="000000"/>
                </a:solidFill>
                <a:latin typeface="Calibri"/>
                <a:ea typeface="Calibri"/>
              </a:rPr>
              <a:t>Test</a:t>
            </a:r>
            <a:r>
              <a:rPr b="0" lang="en-US" sz="2400" spc="-1" strike="noStrike">
                <a:solidFill>
                  <a:srgbClr val="000000"/>
                </a:solidFill>
                <a:latin typeface="Calibri"/>
                <a:ea typeface="Calibri"/>
              </a:rPr>
              <a:t>ing’</a:t>
            </a:r>
            <a:r>
              <a:rPr b="0" lang="en-US" sz="2400" spc="-1" strike="noStrike">
                <a:solidFill>
                  <a:srgbClr val="000000"/>
                </a:solidFill>
                <a:latin typeface="Calibri"/>
                <a:ea typeface="Calibri"/>
              </a:rPr>
              <a:t>s </a:t>
            </a:r>
            <a:r>
              <a:rPr b="0" lang="en-US" sz="2400" spc="-1" strike="noStrike">
                <a:solidFill>
                  <a:srgbClr val="000000"/>
                </a:solidFill>
                <a:latin typeface="Calibri"/>
                <a:ea typeface="Calibri"/>
              </a:rPr>
              <a:t>Con</a:t>
            </a:r>
            <a:r>
              <a:rPr b="0" lang="en-US" sz="2400" spc="-1" strike="noStrike">
                <a:solidFill>
                  <a:srgbClr val="000000"/>
                </a:solidFill>
                <a:latin typeface="Calibri"/>
                <a:ea typeface="Calibri"/>
              </a:rPr>
              <a:t>trib</a:t>
            </a:r>
            <a:r>
              <a:rPr b="0" lang="en-US" sz="2400" spc="-1" strike="noStrike">
                <a:solidFill>
                  <a:srgbClr val="000000"/>
                </a:solidFill>
                <a:latin typeface="Calibri"/>
                <a:ea typeface="Calibri"/>
              </a:rPr>
              <a:t>utio</a:t>
            </a:r>
            <a:r>
              <a:rPr b="0" lang="en-US" sz="2400" spc="-1" strike="noStrike">
                <a:solidFill>
                  <a:srgbClr val="000000"/>
                </a:solidFill>
                <a:latin typeface="Calibri"/>
                <a:ea typeface="Calibri"/>
              </a:rPr>
              <a:t>ns </a:t>
            </a:r>
            <a:r>
              <a:rPr b="0" lang="en-US" sz="2400" spc="-1" strike="noStrike">
                <a:solidFill>
                  <a:srgbClr val="000000"/>
                </a:solidFill>
                <a:latin typeface="Calibri"/>
                <a:ea typeface="Calibri"/>
              </a:rPr>
              <a:t>to </a:t>
            </a:r>
            <a:r>
              <a:rPr b="0" lang="en-US" sz="2400" spc="-1" strike="noStrike">
                <a:solidFill>
                  <a:srgbClr val="000000"/>
                </a:solidFill>
                <a:latin typeface="Calibri"/>
                <a:ea typeface="Calibri"/>
              </a:rPr>
              <a:t>Suc</a:t>
            </a:r>
            <a:r>
              <a:rPr b="0" lang="en-US" sz="2400" spc="-1" strike="noStrike">
                <a:solidFill>
                  <a:srgbClr val="000000"/>
                </a:solidFill>
                <a:latin typeface="Calibri"/>
                <a:ea typeface="Calibri"/>
              </a:rPr>
              <a:t>ces</a:t>
            </a:r>
            <a:r>
              <a:rPr b="0" lang="en-US" sz="2400" spc="-1" strike="noStrike">
                <a:solidFill>
                  <a:srgbClr val="000000"/>
                </a:solidFill>
                <a:latin typeface="Calibri"/>
                <a:ea typeface="Calibri"/>
              </a:rPr>
              <a:t>s</a:t>
            </a:r>
            <a:endParaRPr b="0" lang="en-US" sz="2400" spc="-1" strike="noStrike">
              <a:solidFill>
                <a:srgbClr val="000000"/>
              </a:solidFill>
              <a:latin typeface="Calibri"/>
            </a:endParaRPr>
          </a:p>
        </p:txBody>
      </p:sp>
      <p:graphicFrame>
        <p:nvGraphicFramePr>
          <p:cNvPr id="8" name="Diagram8"/>
          <p:cNvGraphicFramePr/>
          <p:nvPr>
            <p:extLst>
              <p:ext uri="{D42A27DB-BD31-4B8C-83A1-F6EECF244321}">
                <p14:modId xmlns:p14="http://schemas.microsoft.com/office/powerpoint/2010/main" val="1008466642"/>
              </p:ext>
            </p:extLst>
          </p:nvPr>
        </p:nvGraphicFramePr>
        <p:xfrm>
          <a:off x="509040" y="2286000"/>
          <a:ext cx="11231280" cy="4149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38" name="CustomShape 2"/>
          <p:cNvSpPr/>
          <p:nvPr/>
        </p:nvSpPr>
        <p:spPr>
          <a:xfrm>
            <a:off x="526320" y="767880"/>
            <a:ext cx="112485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000000"/>
                </a:solidFill>
                <a:latin typeface="Calibri"/>
              </a:rPr>
              <a:t>Throughout the history of computing, it is quite common for software and systems to be delivered into operation and, due to the presence of defects, to subsequently cause failures or otherwise not meet the stakeholders’ needs. However, using appropriate test techniques can reduce the frequency of such problematic deliveries, when those techniques are applied with the appropriate level of test expertise, in the appropriate test levels, and at the appropriate points in the software development lifecycle.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Why is testing necessary? - </a:t>
            </a:r>
            <a:r>
              <a:rPr b="0" lang="en-US" sz="2400" spc="-1" strike="noStrike">
                <a:solidFill>
                  <a:srgbClr val="000000"/>
                </a:solidFill>
                <a:latin typeface="Calibri"/>
                <a:ea typeface="Calibri"/>
              </a:rPr>
              <a:t>Quality Assurance and Testing</a:t>
            </a:r>
            <a:endParaRPr b="0" lang="en-US" sz="2400" spc="-1" strike="noStrike">
              <a:solidFill>
                <a:srgbClr val="000000"/>
              </a:solidFill>
              <a:latin typeface="Calibri"/>
            </a:endParaRPr>
          </a:p>
        </p:txBody>
      </p:sp>
      <p:sp>
        <p:nvSpPr>
          <p:cNvPr id="240" name="CustomShape 2"/>
          <p:cNvSpPr/>
          <p:nvPr/>
        </p:nvSpPr>
        <p:spPr>
          <a:xfrm>
            <a:off x="465840" y="1035000"/>
            <a:ext cx="11248560" cy="557604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rPr>
              <a:t>While people often use the phrase quality assurance (or just QA) to refer to testing, quality assurance and testing are not the same, but they are related. A larger concept, quality management, ties them together.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Quality management includes all activities that direct and control an organization with regard to quality. Among other activities, quality management includes both quality assurance and quality control.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Quality assurance is typically focused on adherence to proper processes, in order to provide confidence that the</a:t>
            </a:r>
            <a:endParaRPr b="0" lang="en-IN" sz="1800" spc="-1" strike="noStrike">
              <a:latin typeface="Arial"/>
            </a:endParaRPr>
          </a:p>
          <a:p>
            <a:pPr>
              <a:lnSpc>
                <a:spcPct val="100000"/>
              </a:lnSpc>
            </a:pPr>
            <a:r>
              <a:rPr b="0" lang="en-IN" sz="1800" spc="-1" strike="noStrike">
                <a:solidFill>
                  <a:srgbClr val="000000"/>
                </a:solidFill>
                <a:latin typeface="Calibri"/>
              </a:rPr>
              <a:t>appropriate levels of quality will be achieved. When processes are carried out properly, the work products created by those processes are generally of higher quality, which contributes to defect prevention. In addition, the use of root cause analysis to detect and remove the causes of defects, along with the proper application of the findings of retrospective meetings to improve processes, are important for effective </a:t>
            </a:r>
            <a:r>
              <a:rPr b="0" lang="en-US" sz="1800" spc="-1" strike="noStrike">
                <a:solidFill>
                  <a:srgbClr val="000000"/>
                </a:solidFill>
                <a:latin typeface="Calibri"/>
              </a:rPr>
              <a:t>quality assurance.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Quality control involves various activities, including test activities, that support the achievement of appropriate levels of quality. Test activities are part of the overall software development or maintenance process. Since quality assurance is concerned with the proper execution of the entire process, quality </a:t>
            </a:r>
            <a:r>
              <a:rPr b="0" lang="en-US" sz="1800" spc="-1" strike="noStrike">
                <a:solidFill>
                  <a:srgbClr val="000000"/>
                </a:solidFill>
                <a:latin typeface="Calibri"/>
              </a:rPr>
              <a:t>assurance supports proper testing.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Why </a:t>
            </a:r>
            <a:r>
              <a:rPr b="0" lang="en-IN" sz="2400" spc="-1" strike="noStrike">
                <a:solidFill>
                  <a:srgbClr val="000000"/>
                </a:solidFill>
                <a:latin typeface="Calibri"/>
                <a:ea typeface="Calibri"/>
              </a:rPr>
              <a:t>is </a:t>
            </a:r>
            <a:r>
              <a:rPr b="0" lang="en-IN" sz="2400" spc="-1" strike="noStrike">
                <a:solidFill>
                  <a:srgbClr val="000000"/>
                </a:solidFill>
                <a:latin typeface="Calibri"/>
                <a:ea typeface="Calibri"/>
              </a:rPr>
              <a:t>test</a:t>
            </a:r>
            <a:r>
              <a:rPr b="0" lang="en-IN" sz="2400" spc="-1" strike="noStrike">
                <a:solidFill>
                  <a:srgbClr val="000000"/>
                </a:solidFill>
                <a:latin typeface="Calibri"/>
                <a:ea typeface="Calibri"/>
              </a:rPr>
              <a:t>ing </a:t>
            </a:r>
            <a:r>
              <a:rPr b="0" lang="en-IN" sz="2400" spc="-1" strike="noStrike">
                <a:solidFill>
                  <a:srgbClr val="000000"/>
                </a:solidFill>
                <a:latin typeface="Calibri"/>
                <a:ea typeface="Calibri"/>
              </a:rPr>
              <a:t>nec</a:t>
            </a:r>
            <a:r>
              <a:rPr b="0" lang="en-IN" sz="2400" spc="-1" strike="noStrike">
                <a:solidFill>
                  <a:srgbClr val="000000"/>
                </a:solidFill>
                <a:latin typeface="Calibri"/>
                <a:ea typeface="Calibri"/>
              </a:rPr>
              <a:t>ess</a:t>
            </a:r>
            <a:r>
              <a:rPr b="0" lang="en-IN" sz="2400" spc="-1" strike="noStrike">
                <a:solidFill>
                  <a:srgbClr val="000000"/>
                </a:solidFill>
                <a:latin typeface="Calibri"/>
                <a:ea typeface="Calibri"/>
              </a:rPr>
              <a:t>ary? </a:t>
            </a:r>
            <a:r>
              <a:rPr b="0" lang="en-IN" sz="2400" spc="-1" strike="noStrike">
                <a:solidFill>
                  <a:srgbClr val="000000"/>
                </a:solidFill>
                <a:latin typeface="Calibri"/>
                <a:ea typeface="Calibri"/>
              </a:rPr>
              <a:t>- </a:t>
            </a:r>
            <a:r>
              <a:rPr b="0" lang="en-US" sz="2400" spc="-1" strike="noStrike">
                <a:solidFill>
                  <a:srgbClr val="000000"/>
                </a:solidFill>
                <a:latin typeface="Calibri"/>
                <a:ea typeface="Calibri"/>
              </a:rPr>
              <a:t>Erro</a:t>
            </a:r>
            <a:r>
              <a:rPr b="0" lang="en-US" sz="2400" spc="-1" strike="noStrike">
                <a:solidFill>
                  <a:srgbClr val="000000"/>
                </a:solidFill>
                <a:latin typeface="Calibri"/>
                <a:ea typeface="Calibri"/>
              </a:rPr>
              <a:t>rs, </a:t>
            </a:r>
            <a:r>
              <a:rPr b="0" lang="en-US" sz="2400" spc="-1" strike="noStrike">
                <a:solidFill>
                  <a:srgbClr val="000000"/>
                </a:solidFill>
                <a:latin typeface="Calibri"/>
                <a:ea typeface="Calibri"/>
              </a:rPr>
              <a:t>Def</a:t>
            </a:r>
            <a:r>
              <a:rPr b="0" lang="en-US" sz="2400" spc="-1" strike="noStrike">
                <a:solidFill>
                  <a:srgbClr val="000000"/>
                </a:solidFill>
                <a:latin typeface="Calibri"/>
                <a:ea typeface="Calibri"/>
              </a:rPr>
              <a:t>ects</a:t>
            </a:r>
            <a:r>
              <a:rPr b="0" lang="en-US" sz="2400" spc="-1" strike="noStrike">
                <a:solidFill>
                  <a:srgbClr val="000000"/>
                </a:solidFill>
                <a:latin typeface="Calibri"/>
                <a:ea typeface="Calibri"/>
              </a:rPr>
              <a:t>, </a:t>
            </a:r>
            <a:r>
              <a:rPr b="0" lang="en-US" sz="2400" spc="-1" strike="noStrike">
                <a:solidFill>
                  <a:srgbClr val="000000"/>
                </a:solidFill>
                <a:latin typeface="Calibri"/>
                <a:ea typeface="Calibri"/>
              </a:rPr>
              <a:t>and </a:t>
            </a:r>
            <a:r>
              <a:rPr b="0" lang="en-US" sz="2400" spc="-1" strike="noStrike">
                <a:solidFill>
                  <a:srgbClr val="000000"/>
                </a:solidFill>
                <a:latin typeface="Calibri"/>
                <a:ea typeface="Calibri"/>
              </a:rPr>
              <a:t>Fail</a:t>
            </a:r>
            <a:r>
              <a:rPr b="0" lang="en-US" sz="2400" spc="-1" strike="noStrike">
                <a:solidFill>
                  <a:srgbClr val="000000"/>
                </a:solidFill>
                <a:latin typeface="Calibri"/>
                <a:ea typeface="Calibri"/>
              </a:rPr>
              <a:t>ures</a:t>
            </a:r>
            <a:endParaRPr b="0" lang="en-US" sz="2400" spc="-1" strike="noStrike">
              <a:solidFill>
                <a:srgbClr val="000000"/>
              </a:solidFill>
              <a:latin typeface="Calibri"/>
            </a:endParaRPr>
          </a:p>
        </p:txBody>
      </p:sp>
      <p:sp>
        <p:nvSpPr>
          <p:cNvPr id="242" name="CustomShape 2"/>
          <p:cNvSpPr/>
          <p:nvPr/>
        </p:nvSpPr>
        <p:spPr>
          <a:xfrm>
            <a:off x="465840" y="897120"/>
            <a:ext cx="11248560" cy="544356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0" lang="en-IN" sz="1600" spc="-1" strike="noStrike">
                <a:solidFill>
                  <a:srgbClr val="000000"/>
                </a:solidFill>
                <a:latin typeface="Calibri"/>
              </a:rPr>
              <a:t>A person can make an error (mistake), which can lead to the introduction of a defect (fault or bug) in the software code or in some other related work product.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An error that leads to the introduction of a defect in one work product can trigger an error that leads to the introduction of a defect in a related work product. For example, a requirements elicitation error can lead to a requirements defect, which then results in a programming error that leads to a defect in the code.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If a defect in the code is executed, this may cause a failure, but not necessarily in all circumstances. For</a:t>
            </a:r>
            <a:endParaRPr b="0" lang="en-IN" sz="1600" spc="-1" strike="noStrike">
              <a:latin typeface="Arial"/>
            </a:endParaRPr>
          </a:p>
          <a:p>
            <a:pPr>
              <a:lnSpc>
                <a:spcPct val="100000"/>
              </a:lnSpc>
            </a:pPr>
            <a:r>
              <a:rPr b="0" lang="en-IN" sz="1600" spc="-1" strike="noStrike">
                <a:solidFill>
                  <a:srgbClr val="000000"/>
                </a:solidFill>
                <a:latin typeface="Calibri"/>
              </a:rPr>
              <a:t>example, some defects require very specific inputs or preconditions to trigger a failure, which may occur</a:t>
            </a:r>
            <a:endParaRPr b="0" lang="en-IN" sz="1600" spc="-1" strike="noStrike">
              <a:latin typeface="Arial"/>
            </a:endParaRPr>
          </a:p>
          <a:p>
            <a:pPr>
              <a:lnSpc>
                <a:spcPct val="100000"/>
              </a:lnSpc>
            </a:pPr>
            <a:r>
              <a:rPr b="0" lang="en-US" sz="1600" spc="-1" strike="noStrike">
                <a:solidFill>
                  <a:srgbClr val="000000"/>
                </a:solidFill>
                <a:latin typeface="Calibri"/>
              </a:rPr>
              <a:t>rarely or never.</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Errors may occur for many reasons, such as:</a:t>
            </a:r>
            <a:endParaRPr b="0" lang="en-IN"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Time pressure</a:t>
            </a:r>
            <a:endParaRPr b="0" lang="en-IN"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Human fallibility</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Inexperienced or insufficiently skilled project participants</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Miscommunication between project participants, including miscommunication about requirements </a:t>
            </a:r>
            <a:r>
              <a:rPr b="0" lang="en-US" sz="1600" spc="-1" strike="noStrike">
                <a:solidFill>
                  <a:srgbClr val="000000"/>
                </a:solidFill>
                <a:latin typeface="Calibri"/>
              </a:rPr>
              <a:t>and design</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Complexity of the code, design, architecture, the underlying problem to be solved, and/or the </a:t>
            </a:r>
            <a:r>
              <a:rPr b="0" lang="en-US" sz="1600" spc="-1" strike="noStrike">
                <a:solidFill>
                  <a:srgbClr val="000000"/>
                </a:solidFill>
                <a:latin typeface="Calibri"/>
              </a:rPr>
              <a:t>technologies used</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Misunderstandings about intra-system and inter-system interfaces, especially when such intrasystem and inter-system interactions are large in number</a:t>
            </a:r>
            <a:endParaRPr b="0" lang="en-IN"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New, unfamiliar technologies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Why is testing necessary? - Defects, Root Causes and Effects</a:t>
            </a:r>
            <a:endParaRPr b="0" lang="en-US" sz="2400" spc="-1" strike="noStrike">
              <a:solidFill>
                <a:srgbClr val="000000"/>
              </a:solidFill>
              <a:latin typeface="Calibri"/>
            </a:endParaRPr>
          </a:p>
        </p:txBody>
      </p:sp>
      <p:sp>
        <p:nvSpPr>
          <p:cNvPr id="244" name="CustomShape 2"/>
          <p:cNvSpPr/>
          <p:nvPr/>
        </p:nvSpPr>
        <p:spPr>
          <a:xfrm>
            <a:off x="465840" y="897120"/>
            <a:ext cx="11248560" cy="502740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rPr>
              <a:t>The root causes of defects are the earliest actions or conditions that contributed to creating the defects. Defects can be analyzed to identify their root causes, so as to reduce the occurrence of similar defects in the future. By focusing on the most significant root causes, root cause analysis can lead to process improvements that prevent a significant number of future defects from being introduced.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For example, suppose incorrect interest payments, due to a single line of incorrect code, result in customer complaints. The defective code was written for a user story which was ambiguous, due to the product owner’s misunderstanding of how to calculate interest. If a large percentage of defects exist in interest calculations, and these defects have their root cause in similar misunderstandings, the product owners could be trained in the topic of interest calculations to reduce such defects in the future.</a:t>
            </a:r>
            <a:endParaRPr b="0" lang="en-IN" sz="1800" spc="-1" strike="noStrike">
              <a:latin typeface="Arial"/>
            </a:endParaRPr>
          </a:p>
          <a:p>
            <a:pPr>
              <a:lnSpc>
                <a:spcPct val="100000"/>
              </a:lnSpc>
            </a:pPr>
            <a:r>
              <a:rPr b="0" lang="en-IN" sz="1800" spc="-1" strike="noStrike">
                <a:solidFill>
                  <a:srgbClr val="000000"/>
                </a:solidFill>
                <a:latin typeface="Calibri"/>
              </a:rPr>
              <a:t>In this example, </a:t>
            </a:r>
            <a:endParaRPr b="0" lang="en-IN" sz="1800" spc="-1" strike="noStrike">
              <a:latin typeface="Arial"/>
            </a:endParaRPr>
          </a:p>
          <a:p>
            <a:pPr indent="-216000">
              <a:lnSpc>
                <a:spcPct val="100000"/>
              </a:lnSpc>
              <a:buClr>
                <a:srgbClr val="000000"/>
              </a:buClr>
              <a:buFont typeface="Arial"/>
              <a:buChar char="•"/>
            </a:pPr>
            <a:r>
              <a:rPr b="0" lang="en-IN" sz="1800" spc="-1" strike="noStrike">
                <a:solidFill>
                  <a:srgbClr val="000000"/>
                </a:solidFill>
                <a:latin typeface="Calibri"/>
              </a:rPr>
              <a:t> </a:t>
            </a:r>
            <a:r>
              <a:rPr b="0" lang="en-IN" sz="1800" spc="-1" strike="noStrike">
                <a:solidFill>
                  <a:srgbClr val="000000"/>
                </a:solidFill>
                <a:latin typeface="Calibri"/>
              </a:rPr>
              <a:t>The customer complaints are effects. </a:t>
            </a:r>
            <a:endParaRPr b="0" lang="en-IN" sz="1800" spc="-1" strike="noStrike">
              <a:latin typeface="Arial"/>
            </a:endParaRPr>
          </a:p>
          <a:p>
            <a:pPr indent="-216000">
              <a:lnSpc>
                <a:spcPct val="100000"/>
              </a:lnSpc>
              <a:buClr>
                <a:srgbClr val="000000"/>
              </a:buClr>
              <a:buFont typeface="Arial"/>
              <a:buChar char="•"/>
            </a:pPr>
            <a:r>
              <a:rPr b="0" lang="en-IN" sz="1800" spc="-1" strike="noStrike">
                <a:solidFill>
                  <a:srgbClr val="000000"/>
                </a:solidFill>
                <a:latin typeface="Calibri"/>
              </a:rPr>
              <a:t> </a:t>
            </a:r>
            <a:r>
              <a:rPr b="0" lang="en-IN" sz="1800" spc="-1" strike="noStrike">
                <a:solidFill>
                  <a:srgbClr val="000000"/>
                </a:solidFill>
                <a:latin typeface="Calibri"/>
              </a:rPr>
              <a:t>The incorrect interest payments are failures. The improper calculation in the code is a defect, and it resulted from the original defect, the ambiguity in the user story. </a:t>
            </a:r>
            <a:endParaRPr b="0" lang="en-IN" sz="1800" spc="-1" strike="noStrike">
              <a:latin typeface="Arial"/>
            </a:endParaRPr>
          </a:p>
          <a:p>
            <a:pPr indent="-216000">
              <a:lnSpc>
                <a:spcPct val="100000"/>
              </a:lnSpc>
              <a:buClr>
                <a:srgbClr val="000000"/>
              </a:buClr>
              <a:buFont typeface="Arial"/>
              <a:buChar char="•"/>
            </a:pPr>
            <a:r>
              <a:rPr b="0" lang="en-IN" sz="1800" spc="-1" strike="noStrike">
                <a:solidFill>
                  <a:srgbClr val="000000"/>
                </a:solidFill>
                <a:latin typeface="Calibri"/>
              </a:rPr>
              <a:t> </a:t>
            </a:r>
            <a:r>
              <a:rPr b="0" lang="en-IN" sz="1800" spc="-1" strike="noStrike">
                <a:solidFill>
                  <a:srgbClr val="000000"/>
                </a:solidFill>
                <a:latin typeface="Calibri"/>
              </a:rPr>
              <a:t>The root cause of the original defect was a lack of knowledge on the part of the product owner, which resulted in the product owner making an error while writing the user story.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Testing principles </a:t>
            </a:r>
            <a:endParaRPr b="0" lang="en-US" sz="2400" spc="-1" strike="noStrike">
              <a:solidFill>
                <a:srgbClr val="000000"/>
              </a:solidFill>
              <a:latin typeface="Calibri"/>
            </a:endParaRPr>
          </a:p>
        </p:txBody>
      </p:sp>
      <p:graphicFrame>
        <p:nvGraphicFramePr>
          <p:cNvPr id="9" name="Diagram9"/>
          <p:cNvGraphicFramePr/>
          <p:nvPr>
            <p:extLst>
              <p:ext uri="{D42A27DB-BD31-4B8C-83A1-F6EECF244321}">
                <p14:modId xmlns:p14="http://schemas.microsoft.com/office/powerpoint/2010/main" val="466798031"/>
              </p:ext>
            </p:extLst>
          </p:nvPr>
        </p:nvGraphicFramePr>
        <p:xfrm>
          <a:off x="465840" y="862560"/>
          <a:ext cx="11248560" cy="5754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Fundamental Test Process</a:t>
            </a:r>
            <a:endParaRPr b="0" lang="en-US" sz="2400" spc="-1" strike="noStrike">
              <a:solidFill>
                <a:srgbClr val="000000"/>
              </a:solidFill>
              <a:latin typeface="Calibri"/>
            </a:endParaRPr>
          </a:p>
        </p:txBody>
      </p:sp>
      <p:sp>
        <p:nvSpPr>
          <p:cNvPr id="247" name="CustomShape 2"/>
          <p:cNvSpPr/>
          <p:nvPr/>
        </p:nvSpPr>
        <p:spPr>
          <a:xfrm>
            <a:off x="465840" y="897120"/>
            <a:ext cx="11248560" cy="639900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rPr>
              <a:t>There is no one universal software test process, but there are common sets of test activities without which</a:t>
            </a:r>
            <a:endParaRPr b="0" lang="en-IN" sz="1800" spc="-1" strike="noStrike">
              <a:latin typeface="Arial"/>
            </a:endParaRPr>
          </a:p>
          <a:p>
            <a:pPr>
              <a:lnSpc>
                <a:spcPct val="100000"/>
              </a:lnSpc>
            </a:pPr>
            <a:r>
              <a:rPr b="0" lang="en-IN" sz="1800" spc="-1" strike="noStrike">
                <a:solidFill>
                  <a:srgbClr val="000000"/>
                </a:solidFill>
                <a:latin typeface="Calibri"/>
              </a:rPr>
              <a:t>testing will be less likely to achieve its established objectives. These sets of test activities are a test</a:t>
            </a:r>
            <a:endParaRPr b="0" lang="en-IN" sz="1800" spc="-1" strike="noStrike">
              <a:latin typeface="Arial"/>
            </a:endParaRPr>
          </a:p>
          <a:p>
            <a:pPr>
              <a:lnSpc>
                <a:spcPct val="100000"/>
              </a:lnSpc>
            </a:pPr>
            <a:r>
              <a:rPr b="0" lang="en-IN" sz="1800" spc="-1" strike="noStrike">
                <a:solidFill>
                  <a:srgbClr val="000000"/>
                </a:solidFill>
                <a:latin typeface="Calibri"/>
              </a:rPr>
              <a:t>process. The proper, specific software test process in any given situation depends on many factors.</a:t>
            </a:r>
            <a:endParaRPr b="0" lang="en-IN" sz="1800" spc="-1" strike="noStrike">
              <a:latin typeface="Arial"/>
            </a:endParaRPr>
          </a:p>
          <a:p>
            <a:pPr>
              <a:lnSpc>
                <a:spcPct val="100000"/>
              </a:lnSpc>
            </a:pPr>
            <a:r>
              <a:rPr b="0" lang="en-IN" sz="1800" spc="-1" strike="noStrike">
                <a:solidFill>
                  <a:srgbClr val="000000"/>
                </a:solidFill>
                <a:latin typeface="Calibri"/>
              </a:rPr>
              <a:t>Which test activities are involved in this test process, how these activities are implemented, and when</a:t>
            </a:r>
            <a:endParaRPr b="0" lang="en-IN" sz="1800" spc="-1" strike="noStrike">
              <a:latin typeface="Arial"/>
            </a:endParaRPr>
          </a:p>
          <a:p>
            <a:pPr>
              <a:lnSpc>
                <a:spcPct val="100000"/>
              </a:lnSpc>
            </a:pPr>
            <a:r>
              <a:rPr b="0" lang="en-IN" sz="1800" spc="-1" strike="noStrike">
                <a:solidFill>
                  <a:srgbClr val="000000"/>
                </a:solidFill>
                <a:latin typeface="Calibri"/>
              </a:rPr>
              <a:t>these activities occur may be discussed in an organization’s test strategy.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rPr>
              <a:t>Contextual factors that influence the test process for an organization, include, but are not limited to:</a:t>
            </a:r>
            <a:endParaRPr b="0" lang="en-IN" sz="1800" spc="-1" strike="noStrike">
              <a:latin typeface="Arial"/>
            </a:endParaRPr>
          </a:p>
          <a:p>
            <a:pPr indent="-216000">
              <a:lnSpc>
                <a:spcPct val="100000"/>
              </a:lnSpc>
              <a:buClr>
                <a:srgbClr val="000000"/>
              </a:buClr>
              <a:buFont typeface="Arial"/>
              <a:buChar char="•"/>
            </a:pPr>
            <a:r>
              <a:rPr b="0" lang="en-IN" sz="1800" spc="-1" strike="noStrike">
                <a:solidFill>
                  <a:srgbClr val="000000"/>
                </a:solidFill>
                <a:latin typeface="Calibri"/>
              </a:rPr>
              <a:t> </a:t>
            </a:r>
            <a:r>
              <a:rPr b="0" lang="en-IN" sz="1800" spc="-1" strike="noStrike">
                <a:solidFill>
                  <a:srgbClr val="000000"/>
                </a:solidFill>
                <a:latin typeface="Calibri"/>
              </a:rPr>
              <a:t>Software development lifecycle model and project methodologies being used</a:t>
            </a:r>
            <a:endParaRPr b="0" lang="en-IN" sz="1800" spc="-1" strike="noStrike">
              <a:latin typeface="Arial"/>
            </a:endParaRPr>
          </a:p>
          <a:p>
            <a:pPr indent="-216000">
              <a:lnSpc>
                <a:spcPct val="100000"/>
              </a:lnSpc>
              <a:buClr>
                <a:srgbClr val="000000"/>
              </a:buClr>
              <a:buFont typeface="Arial"/>
              <a:buChar char="•"/>
            </a:pPr>
            <a:r>
              <a:rPr b="0" lang="en-IN" sz="1800" spc="-1" strike="noStrike">
                <a:solidFill>
                  <a:srgbClr val="000000"/>
                </a:solidFill>
                <a:latin typeface="Calibri"/>
              </a:rPr>
              <a:t> </a:t>
            </a:r>
            <a:r>
              <a:rPr b="0" lang="en-IN" sz="1800" spc="-1" strike="noStrike">
                <a:solidFill>
                  <a:srgbClr val="000000"/>
                </a:solidFill>
                <a:latin typeface="Calibri"/>
              </a:rPr>
              <a:t>Test levels and test types being considered</a:t>
            </a:r>
            <a:endParaRPr b="0" lang="en-IN"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Product and project risks</a:t>
            </a:r>
            <a:endParaRPr b="0" lang="en-IN"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Business domain</a:t>
            </a:r>
            <a:endParaRPr b="0" lang="en-IN" sz="1800" spc="-1" strike="noStrike">
              <a:latin typeface="Arial"/>
            </a:endParaRPr>
          </a:p>
          <a:p>
            <a:pPr indent="-216000">
              <a:lnSpc>
                <a:spcPct val="100000"/>
              </a:lnSpc>
              <a:buClr>
                <a:srgbClr val="000000"/>
              </a:buClr>
              <a:buFont typeface="Arial"/>
              <a:buChar char="•"/>
            </a:pPr>
            <a:r>
              <a:rPr b="0" lang="en-IN" sz="1800" spc="-1" strike="noStrike">
                <a:solidFill>
                  <a:srgbClr val="000000"/>
                </a:solidFill>
                <a:latin typeface="Calibri"/>
              </a:rPr>
              <a:t> </a:t>
            </a:r>
            <a:r>
              <a:rPr b="0" lang="en-IN" sz="1800" spc="-1" strike="noStrike">
                <a:solidFill>
                  <a:srgbClr val="000000"/>
                </a:solidFill>
                <a:latin typeface="Calibri"/>
              </a:rPr>
              <a:t>Operational constraints, including but not limited to:</a:t>
            </a:r>
            <a:endParaRPr b="0" lang="en-IN" sz="1800" spc="-1" strike="noStrike">
              <a:latin typeface="Arial"/>
            </a:endParaRPr>
          </a:p>
          <a:p>
            <a:pPr lvl="1" marL="457200" indent="-216000">
              <a:lnSpc>
                <a:spcPct val="100000"/>
              </a:lnSpc>
              <a:buClr>
                <a:srgbClr val="000000"/>
              </a:buClr>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Calibri"/>
              </a:rPr>
              <a:t>Budgets and resources</a:t>
            </a:r>
            <a:endParaRPr b="0" lang="en-IN" sz="1800" spc="-1" strike="noStrike">
              <a:latin typeface="Arial"/>
            </a:endParaRPr>
          </a:p>
          <a:p>
            <a:pPr lvl="1" marL="457200" indent="-216000">
              <a:lnSpc>
                <a:spcPct val="100000"/>
              </a:lnSpc>
              <a:buClr>
                <a:srgbClr val="000000"/>
              </a:buClr>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Calibri"/>
              </a:rPr>
              <a:t>Timescales</a:t>
            </a:r>
            <a:endParaRPr b="0" lang="en-IN" sz="1800" spc="-1" strike="noStrike">
              <a:latin typeface="Arial"/>
            </a:endParaRPr>
          </a:p>
          <a:p>
            <a:pPr lvl="1" marL="457200" indent="-216000">
              <a:lnSpc>
                <a:spcPct val="100000"/>
              </a:lnSpc>
              <a:buClr>
                <a:srgbClr val="000000"/>
              </a:buClr>
              <a:buFont typeface="Wingdings" charset="2"/>
              <a:buChar char=""/>
            </a:pPr>
            <a:r>
              <a:rPr b="0" lang="en-US" sz="1800" spc="-1" strike="noStrike">
                <a:solidFill>
                  <a:srgbClr val="000000"/>
                </a:solidFill>
                <a:latin typeface="Calibri"/>
              </a:rPr>
              <a:t> </a:t>
            </a:r>
            <a:r>
              <a:rPr b="0" lang="en-US" sz="1800" spc="-1" strike="noStrike">
                <a:solidFill>
                  <a:srgbClr val="000000"/>
                </a:solidFill>
                <a:latin typeface="Calibri"/>
              </a:rPr>
              <a:t>Complexity</a:t>
            </a:r>
            <a:endParaRPr b="0" lang="en-IN" sz="1800" spc="-1" strike="noStrike">
              <a:latin typeface="Arial"/>
            </a:endParaRPr>
          </a:p>
          <a:p>
            <a:pPr lvl="1" marL="457200" indent="-216000">
              <a:lnSpc>
                <a:spcPct val="100000"/>
              </a:lnSpc>
              <a:buClr>
                <a:srgbClr val="000000"/>
              </a:buClr>
              <a:buFont typeface="Wingdings" charset="2"/>
              <a:buChar char=""/>
            </a:pPr>
            <a:r>
              <a:rPr b="0" lang="en-IN" sz="1800" spc="-1" strike="noStrike">
                <a:solidFill>
                  <a:srgbClr val="000000"/>
                </a:solidFill>
                <a:latin typeface="Calibri"/>
              </a:rPr>
              <a:t> </a:t>
            </a:r>
            <a:r>
              <a:rPr b="0" lang="en-IN" sz="1800" spc="-1" strike="noStrike">
                <a:solidFill>
                  <a:srgbClr val="000000"/>
                </a:solidFill>
                <a:latin typeface="Calibri"/>
              </a:rPr>
              <a:t>Contractual and regulatory requirements</a:t>
            </a:r>
            <a:endParaRPr b="0" lang="en-IN"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Organizational policies and practices</a:t>
            </a:r>
            <a:endParaRPr b="0" lang="en-IN" sz="1800" spc="-1" strike="noStrike">
              <a:latin typeface="Arial"/>
            </a:endParaRPr>
          </a:p>
          <a:p>
            <a:pPr indent="-216000">
              <a:lnSpc>
                <a:spcPct val="100000"/>
              </a:lnSpc>
              <a:buClr>
                <a:srgbClr val="000000"/>
              </a:buClr>
              <a:buFont typeface="Arial"/>
              <a:buChar char="•"/>
            </a:pPr>
            <a:r>
              <a:rPr b="0" lang="en-IN" sz="1800" spc="-1" strike="noStrike">
                <a:solidFill>
                  <a:srgbClr val="000000"/>
                </a:solidFill>
                <a:latin typeface="Calibri"/>
              </a:rPr>
              <a:t> </a:t>
            </a:r>
            <a:r>
              <a:rPr b="0" lang="en-IN" sz="1800" spc="-1" strike="noStrike">
                <a:solidFill>
                  <a:srgbClr val="000000"/>
                </a:solidFill>
                <a:latin typeface="Calibri"/>
              </a:rPr>
              <a:t>Required internal and external standards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Fundamental Test Process - </a:t>
            </a:r>
            <a:r>
              <a:rPr b="0" lang="en-US" sz="2400" spc="-1" strike="noStrike">
                <a:solidFill>
                  <a:srgbClr val="000000"/>
                </a:solidFill>
                <a:latin typeface="Calibri"/>
                <a:ea typeface="Calibri"/>
              </a:rPr>
              <a:t>Test Activities and Tasks</a:t>
            </a:r>
            <a:endParaRPr b="0" lang="en-US" sz="2400" spc="-1" strike="noStrike">
              <a:solidFill>
                <a:srgbClr val="000000"/>
              </a:solidFill>
              <a:latin typeface="Calibri"/>
            </a:endParaRPr>
          </a:p>
        </p:txBody>
      </p:sp>
      <p:graphicFrame>
        <p:nvGraphicFramePr>
          <p:cNvPr id="10" name="Diagram10"/>
          <p:cNvGraphicFramePr/>
          <p:nvPr>
            <p:extLst>
              <p:ext uri="{D42A27DB-BD31-4B8C-83A1-F6EECF244321}">
                <p14:modId xmlns:p14="http://schemas.microsoft.com/office/powerpoint/2010/main" val="2544690559"/>
              </p:ext>
            </p:extLst>
          </p:nvPr>
        </p:nvGraphicFramePr>
        <p:xfrm>
          <a:off x="431280" y="785160"/>
          <a:ext cx="11343240" cy="5727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Fundamental Test Process - </a:t>
            </a:r>
            <a:r>
              <a:rPr b="0" lang="en-US" sz="2400" spc="-1" strike="noStrike">
                <a:solidFill>
                  <a:srgbClr val="000000"/>
                </a:solidFill>
                <a:latin typeface="Calibri"/>
                <a:ea typeface="Calibri"/>
              </a:rPr>
              <a:t>Test Activities and Tasks (continued)</a:t>
            </a:r>
            <a:endParaRPr b="0" lang="en-US" sz="2400" spc="-1" strike="noStrike">
              <a:solidFill>
                <a:srgbClr val="000000"/>
              </a:solidFill>
              <a:latin typeface="Calibri"/>
            </a:endParaRPr>
          </a:p>
        </p:txBody>
      </p:sp>
      <p:graphicFrame>
        <p:nvGraphicFramePr>
          <p:cNvPr id="11" name="Diagram11"/>
          <p:cNvGraphicFramePr/>
          <p:nvPr>
            <p:extLst>
              <p:ext uri="{D42A27DB-BD31-4B8C-83A1-F6EECF244321}">
                <p14:modId xmlns:p14="http://schemas.microsoft.com/office/powerpoint/2010/main" val="1684510552"/>
              </p:ext>
            </p:extLst>
          </p:nvPr>
        </p:nvGraphicFramePr>
        <p:xfrm>
          <a:off x="370800" y="655560"/>
          <a:ext cx="11524680" cy="58827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Fundamental Test Process - </a:t>
            </a:r>
            <a:r>
              <a:rPr b="0" lang="en-US" sz="2400" spc="-1" strike="noStrike">
                <a:solidFill>
                  <a:srgbClr val="000000"/>
                </a:solidFill>
                <a:latin typeface="Calibri"/>
                <a:ea typeface="Calibri"/>
              </a:rPr>
              <a:t>Test Activities and Tasks (continued)</a:t>
            </a:r>
            <a:endParaRPr b="0" lang="en-US" sz="2400" spc="-1" strike="noStrike">
              <a:solidFill>
                <a:srgbClr val="000000"/>
              </a:solidFill>
              <a:latin typeface="Calibri"/>
            </a:endParaRPr>
          </a:p>
        </p:txBody>
      </p:sp>
      <p:graphicFrame>
        <p:nvGraphicFramePr>
          <p:cNvPr id="12" name="Diagram12"/>
          <p:cNvGraphicFramePr/>
          <p:nvPr>
            <p:extLst>
              <p:ext uri="{D42A27DB-BD31-4B8C-83A1-F6EECF244321}">
                <p14:modId xmlns:p14="http://schemas.microsoft.com/office/powerpoint/2010/main" val="1716495973"/>
              </p:ext>
            </p:extLst>
          </p:nvPr>
        </p:nvGraphicFramePr>
        <p:xfrm>
          <a:off x="370800" y="1052280"/>
          <a:ext cx="11524680" cy="2941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406440" y="0"/>
            <a:ext cx="11378880" cy="673560"/>
          </a:xfrm>
          <a:prstGeom prst="rect">
            <a:avLst/>
          </a:prstGeom>
          <a:noFill/>
          <a:ln>
            <a:noFill/>
          </a:ln>
        </p:spPr>
        <p:txBody>
          <a:bodyPr anchor="b">
            <a:normAutofit/>
          </a:bodyPr>
          <a:p>
            <a:pPr>
              <a:lnSpc>
                <a:spcPct val="90000"/>
              </a:lnSpc>
            </a:pPr>
            <a:r>
              <a:rPr b="0" lang="en-US" sz="2400" spc="-1" strike="noStrike">
                <a:solidFill>
                  <a:srgbClr val="000000"/>
                </a:solidFill>
                <a:latin typeface="Calibri"/>
                <a:ea typeface="Calibri"/>
              </a:rPr>
              <a:t>The Psychology of Testing</a:t>
            </a:r>
            <a:endParaRPr b="0" lang="en-US" sz="2400" spc="-1" strike="noStrike">
              <a:solidFill>
                <a:srgbClr val="000000"/>
              </a:solidFill>
              <a:latin typeface="Calibri"/>
            </a:endParaRPr>
          </a:p>
        </p:txBody>
      </p:sp>
      <p:sp>
        <p:nvSpPr>
          <p:cNvPr id="252" name="CustomShape 2"/>
          <p:cNvSpPr/>
          <p:nvPr/>
        </p:nvSpPr>
        <p:spPr>
          <a:xfrm>
            <a:off x="465840" y="897120"/>
            <a:ext cx="11248560" cy="626724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Human Psychology and Testing</a:t>
            </a:r>
            <a:endParaRPr b="0" lang="en-IN" sz="1600" spc="-1" strike="noStrike">
              <a:latin typeface="Arial"/>
            </a:endParaRPr>
          </a:p>
          <a:p>
            <a:pPr>
              <a:lnSpc>
                <a:spcPct val="100000"/>
              </a:lnSpc>
            </a:pPr>
            <a:r>
              <a:rPr b="0" lang="en-IN" sz="1500" spc="-1" strike="noStrike">
                <a:solidFill>
                  <a:srgbClr val="000000"/>
                </a:solidFill>
                <a:latin typeface="Calibri"/>
              </a:rPr>
              <a:t>Identifying defects during a static test such as a requirement review or user story refinement session, or identifying failures during dynamic test execution, may be perceived as criticism of the product and of its author. An element of human psychology called confirmation bias can make it difficult to accept information that disagrees with currently held beliefs. </a:t>
            </a:r>
            <a:endParaRPr b="0" lang="en-IN" sz="1500" spc="-1" strike="noStrike">
              <a:latin typeface="Arial"/>
            </a:endParaRPr>
          </a:p>
          <a:p>
            <a:pPr>
              <a:lnSpc>
                <a:spcPct val="100000"/>
              </a:lnSpc>
            </a:pPr>
            <a:r>
              <a:rPr b="0" lang="en-IN" sz="1500" spc="-1" strike="noStrike">
                <a:solidFill>
                  <a:srgbClr val="000000"/>
                </a:solidFill>
                <a:latin typeface="Calibri"/>
              </a:rPr>
              <a:t>For example, since developers expect their code to be correct, they have a confirmation bias that makes it difficult to accept that the code is incorrect. </a:t>
            </a:r>
            <a:endParaRPr b="0" lang="en-IN" sz="1500" spc="-1" strike="noStrike">
              <a:latin typeface="Arial"/>
            </a:endParaRPr>
          </a:p>
          <a:p>
            <a:pPr>
              <a:lnSpc>
                <a:spcPct val="100000"/>
              </a:lnSpc>
            </a:pPr>
            <a:endParaRPr b="0" lang="en-IN" sz="1500" spc="-1" strike="noStrike">
              <a:latin typeface="Arial"/>
            </a:endParaRPr>
          </a:p>
          <a:p>
            <a:pPr>
              <a:lnSpc>
                <a:spcPct val="100000"/>
              </a:lnSpc>
            </a:pPr>
            <a:r>
              <a:rPr b="0" lang="en-IN" sz="1500" spc="-1" strike="noStrike">
                <a:solidFill>
                  <a:srgbClr val="000000"/>
                </a:solidFill>
                <a:latin typeface="Calibri"/>
              </a:rPr>
              <a:t>In addition to confirmation bias, other cognitive biases may make it difficult for people to understand or accept information produced by testing. Further, it is a common human trait to blame the bearer of bad news, and information produced by testing often contains bad news. As a result of these psychological factors, some people may perceive testing as a destructive activity, even though it contributes greatly to project progress and product quality .To try to reduce these perceptions, information about defects and failures should be communicated in a constructive way. This way, tensions between the testers and the analysts, product owners, designers, and developers can be reduced. This applies during both static and dynamic testing.</a:t>
            </a:r>
            <a:endParaRPr b="0" lang="en-IN" sz="1500" spc="-1" strike="noStrike">
              <a:latin typeface="Arial"/>
            </a:endParaRPr>
          </a:p>
          <a:p>
            <a:pPr>
              <a:lnSpc>
                <a:spcPct val="100000"/>
              </a:lnSpc>
            </a:pPr>
            <a:endParaRPr b="0" lang="en-IN" sz="1500" spc="-1" strike="noStrike">
              <a:latin typeface="Arial"/>
            </a:endParaRPr>
          </a:p>
          <a:p>
            <a:pPr>
              <a:lnSpc>
                <a:spcPct val="100000"/>
              </a:lnSpc>
            </a:pPr>
            <a:r>
              <a:rPr b="0" lang="en-IN" sz="1500" spc="-1" strike="noStrike">
                <a:solidFill>
                  <a:srgbClr val="000000"/>
                </a:solidFill>
                <a:latin typeface="Calibri"/>
              </a:rPr>
              <a:t>Testers and test managers need to have good interpersonal skills to be able to communicate effectively about defects, failures, test results, test progress, and risks, and to build positive relationships with colleagues. Ways to communicate well include the following examples:</a:t>
            </a:r>
            <a:endParaRPr b="0" lang="en-IN" sz="1500" spc="-1" strike="noStrike">
              <a:latin typeface="Arial"/>
            </a:endParaRPr>
          </a:p>
          <a:p>
            <a:pPr lvl="1" marL="457200" indent="-216000">
              <a:lnSpc>
                <a:spcPct val="100000"/>
              </a:lnSpc>
              <a:buClr>
                <a:srgbClr val="000000"/>
              </a:buClr>
              <a:buFont typeface="Arial"/>
              <a:buChar char="•"/>
            </a:pPr>
            <a:r>
              <a:rPr b="0" lang="en-IN" sz="1500" spc="-1" strike="noStrike">
                <a:solidFill>
                  <a:srgbClr val="000000"/>
                </a:solidFill>
                <a:latin typeface="Calibri"/>
              </a:rPr>
              <a:t> </a:t>
            </a:r>
            <a:r>
              <a:rPr b="0" lang="en-IN" sz="1500" spc="-1" strike="noStrike">
                <a:solidFill>
                  <a:srgbClr val="000000"/>
                </a:solidFill>
                <a:latin typeface="Calibri"/>
              </a:rPr>
              <a:t>Start with collaboration rather than battles. Remind everyone of the common goal of better quality </a:t>
            </a:r>
            <a:r>
              <a:rPr b="0" lang="en-US" sz="1500" spc="-1" strike="noStrike">
                <a:solidFill>
                  <a:srgbClr val="000000"/>
                </a:solidFill>
                <a:latin typeface="Calibri"/>
              </a:rPr>
              <a:t>systems.</a:t>
            </a:r>
            <a:endParaRPr b="0" lang="en-IN" sz="1500" spc="-1" strike="noStrike">
              <a:latin typeface="Arial"/>
            </a:endParaRPr>
          </a:p>
          <a:p>
            <a:pPr lvl="1" marL="457200" indent="-216000">
              <a:lnSpc>
                <a:spcPct val="100000"/>
              </a:lnSpc>
              <a:buClr>
                <a:srgbClr val="000000"/>
              </a:buClr>
              <a:buFont typeface="Arial"/>
              <a:buChar char="•"/>
            </a:pPr>
            <a:r>
              <a:rPr b="0" lang="en-IN" sz="1500" spc="-1" strike="noStrike">
                <a:solidFill>
                  <a:srgbClr val="000000"/>
                </a:solidFill>
                <a:latin typeface="Calibri"/>
              </a:rPr>
              <a:t> </a:t>
            </a:r>
            <a:r>
              <a:rPr b="0" lang="en-IN" sz="1500" spc="-1" strike="noStrike">
                <a:solidFill>
                  <a:srgbClr val="000000"/>
                </a:solidFill>
                <a:latin typeface="Calibri"/>
              </a:rPr>
              <a:t>Emphasize the benefits of testing. For example, for the authors, defect information can help them improve their work products and their skills. For the organization, defects found and fixed during testing will save time and money and reduce overall risk to product quality.</a:t>
            </a:r>
            <a:endParaRPr b="0" lang="en-IN" sz="1500" spc="-1" strike="noStrike">
              <a:latin typeface="Arial"/>
            </a:endParaRPr>
          </a:p>
          <a:p>
            <a:pPr lvl="1" marL="457200" indent="-216000">
              <a:lnSpc>
                <a:spcPct val="100000"/>
              </a:lnSpc>
              <a:buClr>
                <a:srgbClr val="000000"/>
              </a:buClr>
              <a:buFont typeface="Arial"/>
              <a:buChar char="•"/>
            </a:pPr>
            <a:r>
              <a:rPr b="0" lang="en-IN" sz="1500" spc="-1" strike="noStrike">
                <a:solidFill>
                  <a:srgbClr val="000000"/>
                </a:solidFill>
                <a:latin typeface="Calibri"/>
              </a:rPr>
              <a:t> </a:t>
            </a:r>
            <a:r>
              <a:rPr b="0" lang="en-IN" sz="1500" spc="-1" strike="noStrike">
                <a:solidFill>
                  <a:srgbClr val="000000"/>
                </a:solidFill>
                <a:latin typeface="Calibri"/>
              </a:rPr>
              <a:t>Communicate test results and other findings in a neutral, fact-focused way without criticizing the person who created the defective item. Write objective and factual defect reports and review </a:t>
            </a:r>
            <a:r>
              <a:rPr b="0" lang="en-US" sz="1500" spc="-1" strike="noStrike">
                <a:solidFill>
                  <a:srgbClr val="000000"/>
                </a:solidFill>
                <a:latin typeface="Calibri"/>
              </a:rPr>
              <a:t>findings.</a:t>
            </a:r>
            <a:endParaRPr b="0" lang="en-IN" sz="1500" spc="-1" strike="noStrike">
              <a:latin typeface="Arial"/>
            </a:endParaRPr>
          </a:p>
          <a:p>
            <a:pPr lvl="1" marL="457200" indent="-216000">
              <a:lnSpc>
                <a:spcPct val="100000"/>
              </a:lnSpc>
              <a:buClr>
                <a:srgbClr val="000000"/>
              </a:buClr>
              <a:buFont typeface="Arial"/>
              <a:buChar char="•"/>
            </a:pPr>
            <a:r>
              <a:rPr b="0" lang="en-IN" sz="1500" spc="-1" strike="noStrike">
                <a:solidFill>
                  <a:srgbClr val="000000"/>
                </a:solidFill>
                <a:latin typeface="Calibri"/>
              </a:rPr>
              <a:t> </a:t>
            </a:r>
            <a:r>
              <a:rPr b="0" lang="en-IN" sz="1500" spc="-1" strike="noStrike">
                <a:solidFill>
                  <a:srgbClr val="000000"/>
                </a:solidFill>
                <a:latin typeface="Calibri"/>
              </a:rPr>
              <a:t>Try to understand how the other person feels and the reasons they may react negatively to the </a:t>
            </a:r>
            <a:r>
              <a:rPr b="0" lang="en-US" sz="1500" spc="-1" strike="noStrike">
                <a:solidFill>
                  <a:srgbClr val="000000"/>
                </a:solidFill>
                <a:latin typeface="Calibri"/>
              </a:rPr>
              <a:t>information.</a:t>
            </a:r>
            <a:endParaRPr b="0" lang="en-IN" sz="1500" spc="-1" strike="noStrike">
              <a:latin typeface="Arial"/>
            </a:endParaRPr>
          </a:p>
          <a:p>
            <a:pPr lvl="1" marL="457200" indent="-216000">
              <a:lnSpc>
                <a:spcPct val="100000"/>
              </a:lnSpc>
              <a:buClr>
                <a:srgbClr val="000000"/>
              </a:buClr>
              <a:buFont typeface="Arial"/>
              <a:buChar char="•"/>
            </a:pPr>
            <a:r>
              <a:rPr b="0" lang="en-IN" sz="1500" spc="-1" strike="noStrike">
                <a:solidFill>
                  <a:srgbClr val="000000"/>
                </a:solidFill>
                <a:latin typeface="Calibri"/>
              </a:rPr>
              <a:t> </a:t>
            </a:r>
            <a:r>
              <a:rPr b="0" lang="en-IN" sz="1500" spc="-1" strike="noStrike">
                <a:solidFill>
                  <a:srgbClr val="000000"/>
                </a:solidFill>
                <a:latin typeface="Calibri"/>
              </a:rPr>
              <a:t>Confirm that the other person has understood what has been said and vice versa.</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404040"/>
                </a:solidFill>
                <a:latin typeface="Calibri"/>
                <a:ea typeface="Calibri"/>
              </a:rPr>
              <a:t>Contents</a:t>
            </a:r>
            <a:endParaRPr b="0" lang="en-US" sz="2400" spc="-1" strike="noStrike">
              <a:solidFill>
                <a:srgbClr val="000000"/>
              </a:solidFill>
              <a:latin typeface="Calibri"/>
            </a:endParaRPr>
          </a:p>
        </p:txBody>
      </p:sp>
      <p:sp>
        <p:nvSpPr>
          <p:cNvPr id="210" name="CustomShape 2"/>
          <p:cNvSpPr/>
          <p:nvPr/>
        </p:nvSpPr>
        <p:spPr>
          <a:xfrm>
            <a:off x="578880" y="1402560"/>
            <a:ext cx="857520" cy="237960"/>
          </a:xfrm>
          <a:prstGeom prst="rect">
            <a:avLst/>
          </a:prstGeom>
          <a:solidFill>
            <a:schemeClr val="bg2"/>
          </a:solidFill>
          <a:ln/>
        </p:spPr>
        <p:style>
          <a:lnRef idx="3">
            <a:schemeClr val="lt1"/>
          </a:lnRef>
          <a:fillRef idx="1">
            <a:schemeClr val="accent2"/>
          </a:fillRef>
          <a:effectRef idx="1">
            <a:schemeClr val="accent2"/>
          </a:effectRef>
          <a:fontRef idx="minor"/>
        </p:style>
        <p:txBody>
          <a:bodyPr lIns="90000" rIns="90000" tIns="45000" bIns="45000" anchor="ctr">
            <a:noAutofit/>
          </a:bodyPr>
          <a:p>
            <a:pPr algn="ctr">
              <a:lnSpc>
                <a:spcPct val="100000"/>
              </a:lnSpc>
              <a:tabLst>
                <a:tab algn="l" pos="0"/>
              </a:tabLst>
            </a:pPr>
            <a:r>
              <a:rPr b="0" lang="en-US" sz="1400" spc="-1" strike="noStrike">
                <a:solidFill>
                  <a:srgbClr val="ffffff"/>
                </a:solidFill>
                <a:latin typeface="Arial Black"/>
              </a:rPr>
              <a:t>1</a:t>
            </a:r>
            <a:endParaRPr b="0" lang="en-IN" sz="1400" spc="-1" strike="noStrike">
              <a:latin typeface="Arial"/>
            </a:endParaRPr>
          </a:p>
        </p:txBody>
      </p:sp>
      <p:sp>
        <p:nvSpPr>
          <p:cNvPr id="211" name="CustomShape 3"/>
          <p:cNvSpPr/>
          <p:nvPr/>
        </p:nvSpPr>
        <p:spPr>
          <a:xfrm>
            <a:off x="1432080" y="1402560"/>
            <a:ext cx="9470880" cy="237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i="1" lang="en-US" sz="1800" spc="-1" strike="noStrike">
                <a:solidFill>
                  <a:srgbClr val="000000"/>
                </a:solidFill>
                <a:latin typeface="Calibri"/>
              </a:rPr>
              <a:t>What is testing? </a:t>
            </a:r>
            <a:endParaRPr b="0" lang="en-IN" sz="1800" spc="-1" strike="noStrike">
              <a:latin typeface="Arial"/>
            </a:endParaRPr>
          </a:p>
        </p:txBody>
      </p:sp>
      <p:sp>
        <p:nvSpPr>
          <p:cNvPr id="212" name="CustomShape 4"/>
          <p:cNvSpPr/>
          <p:nvPr/>
        </p:nvSpPr>
        <p:spPr>
          <a:xfrm>
            <a:off x="578880" y="1771200"/>
            <a:ext cx="857520" cy="237960"/>
          </a:xfrm>
          <a:prstGeom prst="rect">
            <a:avLst/>
          </a:prstGeom>
          <a:solidFill>
            <a:schemeClr val="bg2"/>
          </a:solidFill>
          <a:ln/>
        </p:spPr>
        <p:style>
          <a:lnRef idx="3">
            <a:schemeClr val="lt1"/>
          </a:lnRef>
          <a:fillRef idx="1">
            <a:schemeClr val="accent2"/>
          </a:fillRef>
          <a:effectRef idx="1">
            <a:schemeClr val="accent2"/>
          </a:effectRef>
          <a:fontRef idx="minor"/>
        </p:style>
        <p:txBody>
          <a:bodyPr lIns="90000" rIns="90000" tIns="45000" bIns="45000" anchor="ctr">
            <a:noAutofit/>
          </a:bodyPr>
          <a:p>
            <a:pPr algn="ctr">
              <a:lnSpc>
                <a:spcPct val="100000"/>
              </a:lnSpc>
              <a:tabLst>
                <a:tab algn="l" pos="0"/>
              </a:tabLst>
            </a:pPr>
            <a:r>
              <a:rPr b="0" lang="en-US" sz="1400" spc="-1" strike="noStrike">
                <a:solidFill>
                  <a:srgbClr val="ffffff"/>
                </a:solidFill>
                <a:latin typeface="Arial Black"/>
              </a:rPr>
              <a:t>2</a:t>
            </a:r>
            <a:endParaRPr b="0" lang="en-IN" sz="1400" spc="-1" strike="noStrike">
              <a:latin typeface="Arial"/>
            </a:endParaRPr>
          </a:p>
        </p:txBody>
      </p:sp>
      <p:sp>
        <p:nvSpPr>
          <p:cNvPr id="213" name="CustomShape 5"/>
          <p:cNvSpPr/>
          <p:nvPr/>
        </p:nvSpPr>
        <p:spPr>
          <a:xfrm>
            <a:off x="1432080" y="1771200"/>
            <a:ext cx="9470880" cy="237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i="1" lang="en-US" sz="1800" spc="-1" strike="noStrike">
                <a:solidFill>
                  <a:srgbClr val="000000"/>
                </a:solidFill>
                <a:latin typeface="Calibri Light"/>
              </a:rPr>
              <a:t>Why is testing necessary?   </a:t>
            </a:r>
            <a:endParaRPr b="0" lang="en-IN" sz="1800" spc="-1" strike="noStrike">
              <a:latin typeface="Arial"/>
            </a:endParaRPr>
          </a:p>
        </p:txBody>
      </p:sp>
      <p:sp>
        <p:nvSpPr>
          <p:cNvPr id="214" name="CustomShape 6"/>
          <p:cNvSpPr/>
          <p:nvPr/>
        </p:nvSpPr>
        <p:spPr>
          <a:xfrm>
            <a:off x="578880" y="2139840"/>
            <a:ext cx="857520" cy="237960"/>
          </a:xfrm>
          <a:prstGeom prst="rect">
            <a:avLst/>
          </a:prstGeom>
          <a:solidFill>
            <a:schemeClr val="bg2"/>
          </a:solidFill>
          <a:ln/>
        </p:spPr>
        <p:style>
          <a:lnRef idx="3">
            <a:schemeClr val="lt1"/>
          </a:lnRef>
          <a:fillRef idx="1">
            <a:schemeClr val="accent2"/>
          </a:fillRef>
          <a:effectRef idx="1">
            <a:schemeClr val="accent2"/>
          </a:effectRef>
          <a:fontRef idx="minor"/>
        </p:style>
        <p:txBody>
          <a:bodyPr lIns="90000" rIns="90000" tIns="45000" bIns="45000" anchor="ctr">
            <a:noAutofit/>
          </a:bodyPr>
          <a:p>
            <a:pPr algn="ctr">
              <a:lnSpc>
                <a:spcPct val="100000"/>
              </a:lnSpc>
              <a:tabLst>
                <a:tab algn="l" pos="0"/>
              </a:tabLst>
            </a:pPr>
            <a:r>
              <a:rPr b="0" lang="en-US" sz="1400" spc="-1" strike="noStrike">
                <a:solidFill>
                  <a:srgbClr val="ffffff"/>
                </a:solidFill>
                <a:latin typeface="Arial Black"/>
              </a:rPr>
              <a:t>3</a:t>
            </a:r>
            <a:endParaRPr b="0" lang="en-IN" sz="1400" spc="-1" strike="noStrike">
              <a:latin typeface="Arial"/>
            </a:endParaRPr>
          </a:p>
        </p:txBody>
      </p:sp>
      <p:sp>
        <p:nvSpPr>
          <p:cNvPr id="215" name="CustomShape 7"/>
          <p:cNvSpPr/>
          <p:nvPr/>
        </p:nvSpPr>
        <p:spPr>
          <a:xfrm>
            <a:off x="1432080" y="2139840"/>
            <a:ext cx="9470880" cy="237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i="1" lang="en-US" sz="1800" spc="-1" strike="noStrike">
                <a:solidFill>
                  <a:srgbClr val="000000"/>
                </a:solidFill>
                <a:latin typeface="Calibri Light"/>
              </a:rPr>
              <a:t>Testing principles </a:t>
            </a:r>
            <a:endParaRPr b="0" lang="en-IN" sz="1800" spc="-1" strike="noStrike">
              <a:latin typeface="Arial"/>
            </a:endParaRPr>
          </a:p>
        </p:txBody>
      </p:sp>
      <p:sp>
        <p:nvSpPr>
          <p:cNvPr id="216" name="CustomShape 8"/>
          <p:cNvSpPr/>
          <p:nvPr/>
        </p:nvSpPr>
        <p:spPr>
          <a:xfrm>
            <a:off x="578880" y="2877120"/>
            <a:ext cx="857520" cy="237960"/>
          </a:xfrm>
          <a:prstGeom prst="rect">
            <a:avLst/>
          </a:prstGeom>
          <a:solidFill>
            <a:schemeClr val="bg2"/>
          </a:solidFill>
          <a:ln/>
        </p:spPr>
        <p:style>
          <a:lnRef idx="3">
            <a:schemeClr val="lt1"/>
          </a:lnRef>
          <a:fillRef idx="1">
            <a:schemeClr val="accent2"/>
          </a:fillRef>
          <a:effectRef idx="1">
            <a:schemeClr val="accent2"/>
          </a:effectRef>
          <a:fontRef idx="minor"/>
        </p:style>
        <p:txBody>
          <a:bodyPr lIns="90000" rIns="90000" tIns="45000" bIns="45000" anchor="ctr">
            <a:noAutofit/>
          </a:bodyPr>
          <a:p>
            <a:pPr algn="ctr">
              <a:lnSpc>
                <a:spcPct val="100000"/>
              </a:lnSpc>
              <a:tabLst>
                <a:tab algn="l" pos="0"/>
              </a:tabLst>
            </a:pPr>
            <a:r>
              <a:rPr b="0" lang="en-US" sz="1400" spc="-1" strike="noStrike">
                <a:solidFill>
                  <a:srgbClr val="ffffff"/>
                </a:solidFill>
                <a:latin typeface="Arial Black"/>
              </a:rPr>
              <a:t>5</a:t>
            </a:r>
            <a:endParaRPr b="0" lang="en-IN" sz="1400" spc="-1" strike="noStrike">
              <a:latin typeface="Arial"/>
            </a:endParaRPr>
          </a:p>
        </p:txBody>
      </p:sp>
      <p:sp>
        <p:nvSpPr>
          <p:cNvPr id="217" name="CustomShape 9"/>
          <p:cNvSpPr/>
          <p:nvPr/>
        </p:nvSpPr>
        <p:spPr>
          <a:xfrm>
            <a:off x="1432080" y="2877120"/>
            <a:ext cx="9470880" cy="237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i="1" lang="en-US" sz="1800" spc="-1" strike="noStrike">
                <a:solidFill>
                  <a:srgbClr val="000000"/>
                </a:solidFill>
                <a:latin typeface="Calibri Light"/>
              </a:rPr>
              <a:t>The psychology of testing </a:t>
            </a:r>
            <a:endParaRPr b="0" lang="en-IN" sz="1800" spc="-1" strike="noStrike">
              <a:latin typeface="Arial"/>
            </a:endParaRPr>
          </a:p>
        </p:txBody>
      </p:sp>
      <p:sp>
        <p:nvSpPr>
          <p:cNvPr id="218" name="CustomShape 10"/>
          <p:cNvSpPr/>
          <p:nvPr/>
        </p:nvSpPr>
        <p:spPr>
          <a:xfrm>
            <a:off x="578880" y="2508480"/>
            <a:ext cx="857520" cy="237960"/>
          </a:xfrm>
          <a:prstGeom prst="rect">
            <a:avLst/>
          </a:prstGeom>
          <a:solidFill>
            <a:schemeClr val="bg2"/>
          </a:solidFill>
          <a:ln/>
        </p:spPr>
        <p:style>
          <a:lnRef idx="3">
            <a:schemeClr val="lt1"/>
          </a:lnRef>
          <a:fillRef idx="1">
            <a:schemeClr val="accent2"/>
          </a:fillRef>
          <a:effectRef idx="1">
            <a:schemeClr val="accent2"/>
          </a:effectRef>
          <a:fontRef idx="minor"/>
        </p:style>
        <p:txBody>
          <a:bodyPr lIns="90000" rIns="90000" tIns="45000" bIns="45000" anchor="ctr">
            <a:noAutofit/>
          </a:bodyPr>
          <a:p>
            <a:pPr algn="ctr">
              <a:lnSpc>
                <a:spcPct val="100000"/>
              </a:lnSpc>
              <a:tabLst>
                <a:tab algn="l" pos="0"/>
              </a:tabLst>
            </a:pPr>
            <a:r>
              <a:rPr b="0" lang="en-US" sz="1400" spc="-1" strike="noStrike">
                <a:solidFill>
                  <a:srgbClr val="ffffff"/>
                </a:solidFill>
                <a:latin typeface="Arial Black"/>
              </a:rPr>
              <a:t>4</a:t>
            </a:r>
            <a:endParaRPr b="0" lang="en-IN" sz="1400" spc="-1" strike="noStrike">
              <a:latin typeface="Arial"/>
            </a:endParaRPr>
          </a:p>
        </p:txBody>
      </p:sp>
      <p:sp>
        <p:nvSpPr>
          <p:cNvPr id="219" name="CustomShape 11"/>
          <p:cNvSpPr/>
          <p:nvPr/>
        </p:nvSpPr>
        <p:spPr>
          <a:xfrm>
            <a:off x="1443960" y="2508480"/>
            <a:ext cx="9470880" cy="237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i="1" lang="en-US" sz="1800" spc="-1" strike="noStrike">
                <a:solidFill>
                  <a:srgbClr val="000000"/>
                </a:solidFill>
                <a:latin typeface="Calibri Light"/>
              </a:rPr>
              <a:t>Fundamental test process </a:t>
            </a:r>
            <a:endParaRPr b="0" lang="en-IN" sz="1800" spc="-1" strike="noStrike">
              <a:latin typeface="Arial"/>
            </a:endParaRPr>
          </a:p>
        </p:txBody>
      </p:sp>
      <p:sp>
        <p:nvSpPr>
          <p:cNvPr id="220" name="CustomShape 12"/>
          <p:cNvSpPr/>
          <p:nvPr/>
        </p:nvSpPr>
        <p:spPr>
          <a:xfrm>
            <a:off x="483120" y="897120"/>
            <a:ext cx="108172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Light"/>
              </a:rPr>
              <a:t>FUNDAMENTALS OF TESTING</a:t>
            </a:r>
            <a:endParaRPr b="0" lang="en-IN" sz="1800" spc="-1" strike="noStrike">
              <a:latin typeface="Arial"/>
            </a:endParaRPr>
          </a:p>
        </p:txBody>
      </p:sp>
      <p:sp>
        <p:nvSpPr>
          <p:cNvPr id="221" name="CustomShape 13"/>
          <p:cNvSpPr/>
          <p:nvPr/>
        </p:nvSpPr>
        <p:spPr>
          <a:xfrm>
            <a:off x="584640" y="3840840"/>
            <a:ext cx="857520" cy="237960"/>
          </a:xfrm>
          <a:prstGeom prst="rect">
            <a:avLst/>
          </a:prstGeom>
          <a:solidFill>
            <a:schemeClr val="bg2"/>
          </a:solidFill>
          <a:ln/>
        </p:spPr>
        <p:style>
          <a:lnRef idx="3">
            <a:schemeClr val="lt1"/>
          </a:lnRef>
          <a:fillRef idx="1">
            <a:schemeClr val="accent2"/>
          </a:fillRef>
          <a:effectRef idx="1">
            <a:schemeClr val="accent2"/>
          </a:effectRef>
          <a:fontRef idx="minor"/>
        </p:style>
        <p:txBody>
          <a:bodyPr lIns="90000" rIns="90000" tIns="45000" bIns="45000" anchor="ctr">
            <a:noAutofit/>
          </a:bodyPr>
          <a:p>
            <a:pPr algn="ctr">
              <a:lnSpc>
                <a:spcPct val="100000"/>
              </a:lnSpc>
              <a:tabLst>
                <a:tab algn="l" pos="0"/>
              </a:tabLst>
            </a:pPr>
            <a:r>
              <a:rPr b="0" lang="en-US" sz="1400" spc="-1" strike="noStrike">
                <a:solidFill>
                  <a:srgbClr val="ffffff"/>
                </a:solidFill>
                <a:latin typeface="Arial Black"/>
              </a:rPr>
              <a:t>1</a:t>
            </a:r>
            <a:endParaRPr b="0" lang="en-IN" sz="1400" spc="-1" strike="noStrike">
              <a:latin typeface="Arial"/>
            </a:endParaRPr>
          </a:p>
        </p:txBody>
      </p:sp>
      <p:sp>
        <p:nvSpPr>
          <p:cNvPr id="222" name="CustomShape 14"/>
          <p:cNvSpPr/>
          <p:nvPr/>
        </p:nvSpPr>
        <p:spPr>
          <a:xfrm>
            <a:off x="1437840" y="3840840"/>
            <a:ext cx="9470880" cy="237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i="1" lang="en-IN" sz="1800" spc="-1" strike="noStrike">
                <a:solidFill>
                  <a:srgbClr val="000000"/>
                </a:solidFill>
                <a:latin typeface="Calibri"/>
              </a:rPr>
              <a:t>Software development models –Waterfall, V model, Agile &amp; DevOps</a:t>
            </a:r>
            <a:endParaRPr b="0" lang="en-IN" sz="1800" spc="-1" strike="noStrike">
              <a:latin typeface="Arial"/>
            </a:endParaRPr>
          </a:p>
        </p:txBody>
      </p:sp>
      <p:sp>
        <p:nvSpPr>
          <p:cNvPr id="223" name="CustomShape 15"/>
          <p:cNvSpPr/>
          <p:nvPr/>
        </p:nvSpPr>
        <p:spPr>
          <a:xfrm>
            <a:off x="584640" y="4209480"/>
            <a:ext cx="857520" cy="237960"/>
          </a:xfrm>
          <a:prstGeom prst="rect">
            <a:avLst/>
          </a:prstGeom>
          <a:solidFill>
            <a:schemeClr val="bg2"/>
          </a:solidFill>
          <a:ln/>
        </p:spPr>
        <p:style>
          <a:lnRef idx="3">
            <a:schemeClr val="lt1"/>
          </a:lnRef>
          <a:fillRef idx="1">
            <a:schemeClr val="accent2"/>
          </a:fillRef>
          <a:effectRef idx="1">
            <a:schemeClr val="accent2"/>
          </a:effectRef>
          <a:fontRef idx="minor"/>
        </p:style>
        <p:txBody>
          <a:bodyPr lIns="90000" rIns="90000" tIns="45000" bIns="45000" anchor="ctr">
            <a:noAutofit/>
          </a:bodyPr>
          <a:p>
            <a:pPr algn="ctr">
              <a:lnSpc>
                <a:spcPct val="100000"/>
              </a:lnSpc>
              <a:tabLst>
                <a:tab algn="l" pos="0"/>
              </a:tabLst>
            </a:pPr>
            <a:r>
              <a:rPr b="0" lang="en-US" sz="1400" spc="-1" strike="noStrike">
                <a:solidFill>
                  <a:srgbClr val="ffffff"/>
                </a:solidFill>
                <a:latin typeface="Arial Black"/>
              </a:rPr>
              <a:t>2</a:t>
            </a:r>
            <a:endParaRPr b="0" lang="en-IN" sz="1400" spc="-1" strike="noStrike">
              <a:latin typeface="Arial"/>
            </a:endParaRPr>
          </a:p>
        </p:txBody>
      </p:sp>
      <p:sp>
        <p:nvSpPr>
          <p:cNvPr id="224" name="CustomShape 16"/>
          <p:cNvSpPr/>
          <p:nvPr/>
        </p:nvSpPr>
        <p:spPr>
          <a:xfrm>
            <a:off x="1437840" y="4209480"/>
            <a:ext cx="9470880" cy="237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i="1" lang="en-US" sz="1800" spc="-1" strike="noStrike">
                <a:solidFill>
                  <a:srgbClr val="000000"/>
                </a:solidFill>
                <a:latin typeface="Calibri Light"/>
              </a:rPr>
              <a:t>Test levels</a:t>
            </a:r>
            <a:endParaRPr b="0" lang="en-IN" sz="1800" spc="-1" strike="noStrike">
              <a:latin typeface="Arial"/>
            </a:endParaRPr>
          </a:p>
        </p:txBody>
      </p:sp>
      <p:sp>
        <p:nvSpPr>
          <p:cNvPr id="225" name="CustomShape 17"/>
          <p:cNvSpPr/>
          <p:nvPr/>
        </p:nvSpPr>
        <p:spPr>
          <a:xfrm>
            <a:off x="584640" y="4578120"/>
            <a:ext cx="857520" cy="237960"/>
          </a:xfrm>
          <a:prstGeom prst="rect">
            <a:avLst/>
          </a:prstGeom>
          <a:solidFill>
            <a:schemeClr val="bg2"/>
          </a:solidFill>
          <a:ln/>
        </p:spPr>
        <p:style>
          <a:lnRef idx="3">
            <a:schemeClr val="lt1"/>
          </a:lnRef>
          <a:fillRef idx="1">
            <a:schemeClr val="accent2"/>
          </a:fillRef>
          <a:effectRef idx="1">
            <a:schemeClr val="accent2"/>
          </a:effectRef>
          <a:fontRef idx="minor"/>
        </p:style>
        <p:txBody>
          <a:bodyPr lIns="90000" rIns="90000" tIns="45000" bIns="45000" anchor="ctr">
            <a:noAutofit/>
          </a:bodyPr>
          <a:p>
            <a:pPr algn="ctr">
              <a:lnSpc>
                <a:spcPct val="100000"/>
              </a:lnSpc>
              <a:tabLst>
                <a:tab algn="l" pos="0"/>
              </a:tabLst>
            </a:pPr>
            <a:r>
              <a:rPr b="0" lang="en-US" sz="1400" spc="-1" strike="noStrike">
                <a:solidFill>
                  <a:srgbClr val="ffffff"/>
                </a:solidFill>
                <a:latin typeface="Arial Black"/>
              </a:rPr>
              <a:t>3</a:t>
            </a:r>
            <a:endParaRPr b="0" lang="en-IN" sz="1400" spc="-1" strike="noStrike">
              <a:latin typeface="Arial"/>
            </a:endParaRPr>
          </a:p>
        </p:txBody>
      </p:sp>
      <p:sp>
        <p:nvSpPr>
          <p:cNvPr id="226" name="CustomShape 18"/>
          <p:cNvSpPr/>
          <p:nvPr/>
        </p:nvSpPr>
        <p:spPr>
          <a:xfrm>
            <a:off x="1437840" y="4578120"/>
            <a:ext cx="9470880" cy="237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i="1" lang="en-US" sz="1800" spc="-1" strike="noStrike">
                <a:solidFill>
                  <a:srgbClr val="000000"/>
                </a:solidFill>
                <a:latin typeface="Calibri Light"/>
              </a:rPr>
              <a:t>Test types</a:t>
            </a:r>
            <a:endParaRPr b="0" lang="en-IN" sz="1800" spc="-1" strike="noStrike">
              <a:latin typeface="Arial"/>
            </a:endParaRPr>
          </a:p>
        </p:txBody>
      </p:sp>
      <p:sp>
        <p:nvSpPr>
          <p:cNvPr id="227" name="CustomShape 19"/>
          <p:cNvSpPr/>
          <p:nvPr/>
        </p:nvSpPr>
        <p:spPr>
          <a:xfrm>
            <a:off x="584640" y="4946760"/>
            <a:ext cx="857520" cy="237960"/>
          </a:xfrm>
          <a:prstGeom prst="rect">
            <a:avLst/>
          </a:prstGeom>
          <a:solidFill>
            <a:schemeClr val="bg2"/>
          </a:solidFill>
          <a:ln/>
        </p:spPr>
        <p:style>
          <a:lnRef idx="3">
            <a:schemeClr val="lt1"/>
          </a:lnRef>
          <a:fillRef idx="1">
            <a:schemeClr val="accent2"/>
          </a:fillRef>
          <a:effectRef idx="1">
            <a:schemeClr val="accent2"/>
          </a:effectRef>
          <a:fontRef idx="minor"/>
        </p:style>
        <p:txBody>
          <a:bodyPr lIns="90000" rIns="90000" tIns="45000" bIns="45000" anchor="ctr">
            <a:noAutofit/>
          </a:bodyPr>
          <a:p>
            <a:pPr algn="ctr">
              <a:lnSpc>
                <a:spcPct val="100000"/>
              </a:lnSpc>
              <a:tabLst>
                <a:tab algn="l" pos="0"/>
              </a:tabLst>
            </a:pPr>
            <a:r>
              <a:rPr b="0" lang="en-US" sz="1400" spc="-1" strike="noStrike">
                <a:solidFill>
                  <a:srgbClr val="ffffff"/>
                </a:solidFill>
                <a:latin typeface="Arial Black"/>
              </a:rPr>
              <a:t>4</a:t>
            </a:r>
            <a:endParaRPr b="0" lang="en-IN" sz="1400" spc="-1" strike="noStrike">
              <a:latin typeface="Arial"/>
            </a:endParaRPr>
          </a:p>
        </p:txBody>
      </p:sp>
      <p:sp>
        <p:nvSpPr>
          <p:cNvPr id="228" name="CustomShape 20"/>
          <p:cNvSpPr/>
          <p:nvPr/>
        </p:nvSpPr>
        <p:spPr>
          <a:xfrm>
            <a:off x="1449720" y="4946760"/>
            <a:ext cx="9470880" cy="237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i="1" lang="en-US" sz="1800" spc="-1" strike="noStrike">
                <a:solidFill>
                  <a:srgbClr val="000000"/>
                </a:solidFill>
                <a:latin typeface="Calibri Light"/>
              </a:rPr>
              <a:t>Maintenance testing</a:t>
            </a:r>
            <a:endParaRPr b="0" lang="en-IN" sz="1800" spc="-1" strike="noStrike">
              <a:latin typeface="Arial"/>
            </a:endParaRPr>
          </a:p>
        </p:txBody>
      </p:sp>
      <p:sp>
        <p:nvSpPr>
          <p:cNvPr id="229" name="CustomShape 21"/>
          <p:cNvSpPr/>
          <p:nvPr/>
        </p:nvSpPr>
        <p:spPr>
          <a:xfrm>
            <a:off x="488880" y="3335400"/>
            <a:ext cx="108172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Calibri Light"/>
              </a:rPr>
              <a:t>TESTING THROUGHOUT THE SOFTWARE LIFE CYCLE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406440" y="0"/>
            <a:ext cx="11378880" cy="673560"/>
          </a:xfrm>
          <a:prstGeom prst="rect">
            <a:avLst/>
          </a:prstGeom>
          <a:noFill/>
          <a:ln>
            <a:noFill/>
          </a:ln>
        </p:spPr>
        <p:txBody>
          <a:bodyPr anchor="b">
            <a:normAutofit/>
          </a:bodyPr>
          <a:p>
            <a:pPr>
              <a:lnSpc>
                <a:spcPct val="90000"/>
              </a:lnSpc>
            </a:pPr>
            <a:r>
              <a:rPr b="0" lang="en-US" sz="2400" spc="-1" strike="noStrike">
                <a:solidFill>
                  <a:srgbClr val="000000"/>
                </a:solidFill>
                <a:latin typeface="Calibri"/>
                <a:ea typeface="Calibri"/>
              </a:rPr>
              <a:t>The Psychology of Testing (continued)</a:t>
            </a:r>
            <a:endParaRPr b="0" lang="en-US" sz="2400" spc="-1" strike="noStrike">
              <a:solidFill>
                <a:srgbClr val="000000"/>
              </a:solidFill>
              <a:latin typeface="Calibri"/>
            </a:endParaRPr>
          </a:p>
        </p:txBody>
      </p:sp>
      <p:sp>
        <p:nvSpPr>
          <p:cNvPr id="254" name="CustomShape 2"/>
          <p:cNvSpPr/>
          <p:nvPr/>
        </p:nvSpPr>
        <p:spPr>
          <a:xfrm>
            <a:off x="465840" y="897120"/>
            <a:ext cx="11248560" cy="582588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Tester’s and Developer’s Mindsets</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500" spc="-1" strike="noStrike">
                <a:solidFill>
                  <a:srgbClr val="000000"/>
                </a:solidFill>
                <a:latin typeface="Calibri"/>
              </a:rPr>
              <a:t>Developers and testers often think differently. The primary objective of development is to design and build a product. </a:t>
            </a:r>
            <a:endParaRPr b="0" lang="en-IN" sz="1500" spc="-1" strike="noStrike">
              <a:latin typeface="Arial"/>
            </a:endParaRPr>
          </a:p>
          <a:p>
            <a:pPr>
              <a:lnSpc>
                <a:spcPct val="100000"/>
              </a:lnSpc>
            </a:pPr>
            <a:endParaRPr b="0" lang="en-IN" sz="1500" spc="-1" strike="noStrike">
              <a:latin typeface="Arial"/>
            </a:endParaRPr>
          </a:p>
          <a:p>
            <a:pPr indent="-216000">
              <a:lnSpc>
                <a:spcPct val="100000"/>
              </a:lnSpc>
              <a:buClr>
                <a:srgbClr val="000000"/>
              </a:buClr>
              <a:buFont typeface="Arial"/>
              <a:buChar char="•"/>
            </a:pPr>
            <a:r>
              <a:rPr b="0" lang="en-IN" sz="1500" spc="-1" strike="noStrike">
                <a:solidFill>
                  <a:srgbClr val="000000"/>
                </a:solidFill>
                <a:latin typeface="Calibri"/>
              </a:rPr>
              <a:t> </a:t>
            </a:r>
            <a:r>
              <a:rPr b="0" lang="en-IN" sz="1500" spc="-1" strike="noStrike">
                <a:solidFill>
                  <a:srgbClr val="000000"/>
                </a:solidFill>
                <a:latin typeface="Calibri"/>
              </a:rPr>
              <a:t>As discussed earlier, the objectives of testing include verifying and validating the product, finding defects prior to release, and so forth. These are different sets of objectives which require different mindsets. Bringing these mindsets together helps to achieve a higher level of product quality. </a:t>
            </a:r>
            <a:endParaRPr b="0" lang="en-IN" sz="1500" spc="-1" strike="noStrike">
              <a:latin typeface="Arial"/>
            </a:endParaRPr>
          </a:p>
          <a:p>
            <a:pPr>
              <a:lnSpc>
                <a:spcPct val="100000"/>
              </a:lnSpc>
            </a:pPr>
            <a:endParaRPr b="0" lang="en-IN" sz="1500" spc="-1" strike="noStrike">
              <a:latin typeface="Arial"/>
            </a:endParaRPr>
          </a:p>
          <a:p>
            <a:pPr indent="-216000">
              <a:lnSpc>
                <a:spcPct val="100000"/>
              </a:lnSpc>
              <a:buClr>
                <a:srgbClr val="000000"/>
              </a:buClr>
              <a:buFont typeface="Arial"/>
              <a:buChar char="•"/>
            </a:pPr>
            <a:r>
              <a:rPr b="0" lang="en-IN" sz="1500" spc="-1" strike="noStrike">
                <a:solidFill>
                  <a:srgbClr val="000000"/>
                </a:solidFill>
                <a:latin typeface="Calibri"/>
              </a:rPr>
              <a:t> </a:t>
            </a:r>
            <a:r>
              <a:rPr b="0" lang="en-IN" sz="1500" spc="-1" strike="noStrike">
                <a:solidFill>
                  <a:srgbClr val="000000"/>
                </a:solidFill>
                <a:latin typeface="Calibri"/>
              </a:rPr>
              <a:t>A mindset reflects an individual’s assumptions and preferred methods for decision making and problem-solving. </a:t>
            </a:r>
            <a:endParaRPr b="0" lang="en-IN" sz="1500" spc="-1" strike="noStrike">
              <a:latin typeface="Arial"/>
            </a:endParaRPr>
          </a:p>
          <a:p>
            <a:pPr>
              <a:lnSpc>
                <a:spcPct val="100000"/>
              </a:lnSpc>
            </a:pPr>
            <a:endParaRPr b="0" lang="en-IN" sz="1500" spc="-1" strike="noStrike">
              <a:latin typeface="Arial"/>
            </a:endParaRPr>
          </a:p>
          <a:p>
            <a:pPr indent="-216000">
              <a:lnSpc>
                <a:spcPct val="100000"/>
              </a:lnSpc>
              <a:buClr>
                <a:srgbClr val="000000"/>
              </a:buClr>
              <a:buFont typeface="Arial"/>
              <a:buChar char="•"/>
            </a:pPr>
            <a:r>
              <a:rPr b="0" lang="en-IN" sz="1500" spc="-1" strike="noStrike">
                <a:solidFill>
                  <a:srgbClr val="000000"/>
                </a:solidFill>
                <a:latin typeface="Calibri"/>
              </a:rPr>
              <a:t> </a:t>
            </a:r>
            <a:r>
              <a:rPr b="0" lang="en-IN" sz="1500" spc="-1" strike="noStrike">
                <a:solidFill>
                  <a:srgbClr val="000000"/>
                </a:solidFill>
                <a:latin typeface="Calibri"/>
              </a:rPr>
              <a:t>A tester’s mindset should include curiosity, professional pessimism, a critical eye, attention to detail, and a motivation for good and positive communications and relationships. A tester’s mindset tends to grow and mature as the tester gains experience.</a:t>
            </a:r>
            <a:endParaRPr b="0" lang="en-IN" sz="1500" spc="-1" strike="noStrike">
              <a:latin typeface="Arial"/>
            </a:endParaRPr>
          </a:p>
          <a:p>
            <a:pPr>
              <a:lnSpc>
                <a:spcPct val="100000"/>
              </a:lnSpc>
            </a:pPr>
            <a:endParaRPr b="0" lang="en-IN" sz="1500" spc="-1" strike="noStrike">
              <a:latin typeface="Arial"/>
            </a:endParaRPr>
          </a:p>
          <a:p>
            <a:pPr indent="-216000">
              <a:lnSpc>
                <a:spcPct val="100000"/>
              </a:lnSpc>
              <a:buClr>
                <a:srgbClr val="000000"/>
              </a:buClr>
              <a:buFont typeface="Arial"/>
              <a:buChar char="•"/>
            </a:pPr>
            <a:r>
              <a:rPr b="0" lang="en-IN" sz="1500" spc="-1" strike="noStrike">
                <a:solidFill>
                  <a:srgbClr val="000000"/>
                </a:solidFill>
                <a:latin typeface="Calibri"/>
              </a:rPr>
              <a:t> </a:t>
            </a:r>
            <a:r>
              <a:rPr b="0" lang="en-IN" sz="1500" spc="-1" strike="noStrike">
                <a:solidFill>
                  <a:srgbClr val="000000"/>
                </a:solidFill>
                <a:latin typeface="Calibri"/>
              </a:rPr>
              <a:t>A developer’s mindset may include some of the elements of a tester’s mindset, but successful developers are often more interested in designing and building solutions than in contemplating what might be wrong with those solutions. In addition, confirmation bias makes it difficult to become aware of errors committed </a:t>
            </a:r>
            <a:r>
              <a:rPr b="0" lang="en-US" sz="1500" spc="-1" strike="noStrike">
                <a:solidFill>
                  <a:srgbClr val="000000"/>
                </a:solidFill>
                <a:latin typeface="Calibri"/>
              </a:rPr>
              <a:t>by themselves.</a:t>
            </a:r>
            <a:endParaRPr b="0" lang="en-IN" sz="1500" spc="-1" strike="noStrike">
              <a:latin typeface="Arial"/>
            </a:endParaRPr>
          </a:p>
          <a:p>
            <a:pPr>
              <a:lnSpc>
                <a:spcPct val="100000"/>
              </a:lnSpc>
            </a:pPr>
            <a:endParaRPr b="0" lang="en-IN" sz="1500" spc="-1" strike="noStrike">
              <a:latin typeface="Arial"/>
            </a:endParaRPr>
          </a:p>
          <a:p>
            <a:pPr indent="-216000">
              <a:lnSpc>
                <a:spcPct val="100000"/>
              </a:lnSpc>
              <a:buClr>
                <a:srgbClr val="000000"/>
              </a:buClr>
              <a:buFont typeface="Arial"/>
              <a:buChar char="•"/>
            </a:pPr>
            <a:r>
              <a:rPr b="0" lang="en-IN" sz="1500" spc="-1" strike="noStrike">
                <a:solidFill>
                  <a:srgbClr val="000000"/>
                </a:solidFill>
                <a:latin typeface="Calibri"/>
              </a:rPr>
              <a:t> </a:t>
            </a:r>
            <a:r>
              <a:rPr b="0" lang="en-IN" sz="1500" spc="-1" strike="noStrike">
                <a:solidFill>
                  <a:srgbClr val="000000"/>
                </a:solidFill>
                <a:latin typeface="Calibri"/>
              </a:rPr>
              <a:t>With the right mindset, developers are able to test their own code. Different software development lifecycle models often have different ways of organizing the testers and test activities. Having some of the test activities done by independent testers increases defect detection effectiveness, which is particularly important for large, complex, or safety-critical systems. </a:t>
            </a:r>
            <a:endParaRPr b="0" lang="en-IN" sz="1500" spc="-1" strike="noStrike">
              <a:latin typeface="Arial"/>
            </a:endParaRPr>
          </a:p>
          <a:p>
            <a:pPr>
              <a:lnSpc>
                <a:spcPct val="100000"/>
              </a:lnSpc>
            </a:pPr>
            <a:endParaRPr b="0" lang="en-IN" sz="1500" spc="-1" strike="noStrike">
              <a:latin typeface="Arial"/>
            </a:endParaRPr>
          </a:p>
          <a:p>
            <a:pPr indent="-216000">
              <a:lnSpc>
                <a:spcPct val="100000"/>
              </a:lnSpc>
              <a:buClr>
                <a:srgbClr val="000000"/>
              </a:buClr>
              <a:buFont typeface="Arial"/>
              <a:buChar char="•"/>
            </a:pPr>
            <a:r>
              <a:rPr b="0" lang="en-IN" sz="1500" spc="-1" strike="noStrike">
                <a:solidFill>
                  <a:srgbClr val="000000"/>
                </a:solidFill>
                <a:latin typeface="Calibri"/>
              </a:rPr>
              <a:t> </a:t>
            </a:r>
            <a:r>
              <a:rPr b="0" lang="en-IN" sz="1500" spc="-1" strike="noStrike">
                <a:solidFill>
                  <a:srgbClr val="000000"/>
                </a:solidFill>
                <a:latin typeface="Calibri"/>
              </a:rPr>
              <a:t>Independent testers bring a perspective which is different than that of the work product authors (i.e., business analysts, product owners, designers, and developers), since they have different cognitive biases from the authors.</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Software development models</a:t>
            </a:r>
            <a:endParaRPr b="0" lang="en-US" sz="2400" spc="-1" strike="noStrike">
              <a:solidFill>
                <a:srgbClr val="000000"/>
              </a:solidFill>
              <a:latin typeface="Calibri"/>
            </a:endParaRPr>
          </a:p>
        </p:txBody>
      </p:sp>
      <p:sp>
        <p:nvSpPr>
          <p:cNvPr id="256" name="CustomShape 2"/>
          <p:cNvSpPr/>
          <p:nvPr/>
        </p:nvSpPr>
        <p:spPr>
          <a:xfrm>
            <a:off x="465840" y="897120"/>
            <a:ext cx="11248560" cy="568692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0" lang="en-IN" sz="1600" spc="-1" strike="noStrike">
                <a:solidFill>
                  <a:srgbClr val="000000"/>
                </a:solidFill>
                <a:latin typeface="Calibri"/>
              </a:rPr>
              <a:t>A software development lifecycle model describes the types of activity performed at each stage in a software development project, and how the activities relate to one another logically and chronologically. There are a number of different software development lifecycle models, each of which requires different </a:t>
            </a:r>
            <a:r>
              <a:rPr b="0" lang="en-US" sz="1600" spc="-1" strike="noStrike">
                <a:solidFill>
                  <a:srgbClr val="000000"/>
                </a:solidFill>
                <a:latin typeface="Calibri"/>
              </a:rPr>
              <a:t>approaches to testing.</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1600" spc="-1" strike="noStrike">
                <a:solidFill>
                  <a:srgbClr val="000000"/>
                </a:solidFill>
                <a:latin typeface="Calibri"/>
              </a:rPr>
              <a:t>Software Development and Software Testing</a:t>
            </a:r>
            <a:endParaRPr b="0" lang="en-IN" sz="1600" spc="-1" strike="noStrike">
              <a:latin typeface="Arial"/>
            </a:endParaRPr>
          </a:p>
          <a:p>
            <a:pPr>
              <a:lnSpc>
                <a:spcPct val="100000"/>
              </a:lnSpc>
            </a:pPr>
            <a:r>
              <a:rPr b="0" lang="en-IN" sz="1600" spc="-1" strike="noStrike">
                <a:solidFill>
                  <a:srgbClr val="000000"/>
                </a:solidFill>
                <a:latin typeface="Calibri"/>
              </a:rPr>
              <a:t>It is an important part of a tester's role to be familiar with the common software development lifecycle models so that appropriate test activities can take place. In any software development lifecycle model, there are several characteristics of good testing:</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For every development activity, there is a corresponding test activity</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Each test level has test objectives specific to that level</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Test analysis and design for a given test level begin during the corresponding development </a:t>
            </a:r>
            <a:r>
              <a:rPr b="0" lang="en-US" sz="1600" spc="-1" strike="noStrike">
                <a:solidFill>
                  <a:srgbClr val="000000"/>
                </a:solidFill>
                <a:latin typeface="Calibri"/>
              </a:rPr>
              <a:t>activity</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Testers participate in discussions to define and refine requirements and design, and are involved in reviewing work products (e.g., requirements, design, user stories, etc.) as soon as drafts are </a:t>
            </a:r>
            <a:r>
              <a:rPr b="0" lang="en-US" sz="1600" spc="-1" strike="noStrike">
                <a:solidFill>
                  <a:srgbClr val="000000"/>
                </a:solidFill>
                <a:latin typeface="Calibri"/>
              </a:rPr>
              <a:t>available.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No matter which software development lifecycle model is chosen, test activities should start in the early stages of the lifecycle, adhering to the testing principle of early testing. The categories of common software development lifecycle models as follows: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rPr>
              <a:t> </a:t>
            </a:r>
            <a:r>
              <a:rPr b="1" lang="en-US" sz="1600" spc="-1" strike="noStrike">
                <a:solidFill>
                  <a:srgbClr val="000000"/>
                </a:solidFill>
                <a:latin typeface="Calibri"/>
              </a:rPr>
              <a:t>Sequential development models </a:t>
            </a:r>
            <a:r>
              <a:rPr b="0" lang="en-US" sz="1600" spc="-1" strike="noStrike">
                <a:solidFill>
                  <a:srgbClr val="000000"/>
                </a:solidFill>
                <a:latin typeface="Calibri"/>
              </a:rPr>
              <a:t>- </a:t>
            </a:r>
            <a:r>
              <a:rPr b="0" lang="en-IN" sz="1600" spc="-1" strike="noStrike">
                <a:solidFill>
                  <a:srgbClr val="000000"/>
                </a:solidFill>
                <a:latin typeface="Calibri"/>
              </a:rPr>
              <a:t>A sequential development model describes the software development process as a linear, sequential flow of activities. This means that any phase in the development process should begin when the previous phase is complete. In theory, there is no overlap of phases, but in practice, it is beneficial to have early feedback from the following phase.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Software development models – Waterfall, V model, Agile &amp; DevOps</a:t>
            </a:r>
            <a:endParaRPr b="0" lang="en-US" sz="2400" spc="-1" strike="noStrike">
              <a:solidFill>
                <a:srgbClr val="000000"/>
              </a:solidFill>
              <a:latin typeface="Calibri"/>
            </a:endParaRPr>
          </a:p>
        </p:txBody>
      </p:sp>
      <p:sp>
        <p:nvSpPr>
          <p:cNvPr id="258" name="CustomShape 2"/>
          <p:cNvSpPr/>
          <p:nvPr/>
        </p:nvSpPr>
        <p:spPr>
          <a:xfrm>
            <a:off x="465840" y="897120"/>
            <a:ext cx="11248560" cy="641700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Calibri"/>
              </a:rPr>
              <a:t>Waterfall  Model </a:t>
            </a:r>
            <a:r>
              <a:rPr b="0" i="1" lang="en-IN" sz="1600" spc="-1" strike="noStrike">
                <a:solidFill>
                  <a:srgbClr val="000000"/>
                </a:solidFill>
                <a:latin typeface="Calibri"/>
              </a:rPr>
              <a:t>- </a:t>
            </a:r>
            <a:r>
              <a:rPr b="0" lang="en-IN" sz="1600" spc="-1" strike="noStrike">
                <a:solidFill>
                  <a:srgbClr val="000000"/>
                </a:solidFill>
                <a:latin typeface="Calibri"/>
              </a:rPr>
              <a:t>In the Waterfall model, the development activities (e.g., requirements analysis, design, coding, testing) are completed one after another. In this model, test activities only occur after all other development </a:t>
            </a:r>
            <a:r>
              <a:rPr b="0" lang="en-US" sz="1600" spc="-1" strike="noStrike">
                <a:solidFill>
                  <a:srgbClr val="000000"/>
                </a:solidFill>
                <a:latin typeface="Calibri"/>
              </a:rPr>
              <a:t>activities have been completed.</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1600" spc="-1" strike="noStrike">
                <a:solidFill>
                  <a:srgbClr val="000000"/>
                </a:solidFill>
                <a:latin typeface="Calibri"/>
              </a:rPr>
              <a:t>V-model  - </a:t>
            </a:r>
            <a:r>
              <a:rPr b="0" lang="en-IN" sz="1600" spc="-1" strike="noStrike">
                <a:solidFill>
                  <a:srgbClr val="000000"/>
                </a:solidFill>
                <a:latin typeface="Calibri"/>
              </a:rPr>
              <a:t>It integrates the test process throughout the development process, implementing the principle of early testing. Further, the V-model includes test levels associated with each corresponding development phase, which further supports early testing. In this model, the execution of tests associated with each test level proceeds sequentially, but in some cases overlapping occurs.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Sequential development models deliver software that contains the complete set of features, but typically require months or years for delivery to stakeholders and users.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1600" spc="-1" strike="noStrike">
                <a:solidFill>
                  <a:srgbClr val="000000"/>
                </a:solidFill>
                <a:latin typeface="Calibri"/>
              </a:rPr>
              <a:t>Iterative and incremental development models </a:t>
            </a:r>
            <a:r>
              <a:rPr b="0" lang="en-IN" sz="1600" spc="-1" strike="noStrike">
                <a:solidFill>
                  <a:srgbClr val="000000"/>
                </a:solidFill>
                <a:latin typeface="Calibri"/>
              </a:rPr>
              <a:t>- Incremental development involves establishing requirements, designing, building, and testing a system in pieces, which means that the software’s features grow incrementally. The size of these feature increments</a:t>
            </a:r>
            <a:endParaRPr b="0" lang="en-IN" sz="1600" spc="-1" strike="noStrike">
              <a:latin typeface="Arial"/>
            </a:endParaRPr>
          </a:p>
          <a:p>
            <a:pPr>
              <a:lnSpc>
                <a:spcPct val="100000"/>
              </a:lnSpc>
            </a:pPr>
            <a:r>
              <a:rPr b="0" lang="en-IN" sz="1600" spc="-1" strike="noStrike">
                <a:solidFill>
                  <a:srgbClr val="000000"/>
                </a:solidFill>
                <a:latin typeface="Calibri"/>
              </a:rPr>
              <a:t>varies, with some methods having larger pieces and some smaller pieces. The feature increments can be as small as a single change to a user interface screen or new query option.</a:t>
            </a:r>
            <a:endParaRPr b="0" lang="en-IN" sz="1600" spc="-1" strike="noStrike">
              <a:latin typeface="Arial"/>
            </a:endParaRPr>
          </a:p>
          <a:p>
            <a:pPr>
              <a:lnSpc>
                <a:spcPct val="100000"/>
              </a:lnSpc>
            </a:pPr>
            <a:r>
              <a:rPr b="0" lang="en-IN" sz="1600" spc="-1" strike="noStrike">
                <a:solidFill>
                  <a:srgbClr val="000000"/>
                </a:solidFill>
                <a:latin typeface="Calibri"/>
              </a:rPr>
              <a:t>Iterative development occurs when groups of features are specified, designed, built, and tested together in a series of cycles, often of a fixed duration. Iterations may involve changes to features developed in earlier iterations, along with changes in project scope. Each iteration delivers working software which is a growing subset of the overall set of features until the final software is delivered or development is </a:t>
            </a:r>
            <a:r>
              <a:rPr b="0" lang="en-US" sz="1600" spc="-1" strike="noStrike">
                <a:solidFill>
                  <a:srgbClr val="000000"/>
                </a:solidFill>
                <a:latin typeface="Calibri"/>
              </a:rPr>
              <a:t>stopped.</a:t>
            </a:r>
            <a:endParaRPr b="0" lang="en-IN" sz="1600" spc="-1" strike="noStrike">
              <a:latin typeface="Arial"/>
            </a:endParaRPr>
          </a:p>
          <a:p>
            <a:pPr>
              <a:lnSpc>
                <a:spcPct val="100000"/>
              </a:lnSpc>
            </a:pPr>
            <a:r>
              <a:rPr b="0" lang="en-US" sz="1600" spc="-1" strike="noStrike">
                <a:solidFill>
                  <a:srgbClr val="000000"/>
                </a:solidFill>
                <a:latin typeface="Calibri"/>
              </a:rPr>
              <a:t>Examples include: </a:t>
            </a:r>
            <a:endParaRPr b="0" lang="en-IN"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Calibri"/>
              </a:rPr>
              <a:t> </a:t>
            </a:r>
            <a:r>
              <a:rPr b="1" lang="en-US" sz="1600" spc="-1" strike="noStrike">
                <a:solidFill>
                  <a:srgbClr val="000000"/>
                </a:solidFill>
                <a:latin typeface="Calibri"/>
              </a:rPr>
              <a:t>Agile/S</a:t>
            </a:r>
            <a:r>
              <a:rPr b="1" lang="en-IN" sz="1600" spc="-1" strike="noStrike">
                <a:solidFill>
                  <a:srgbClr val="000000"/>
                </a:solidFill>
                <a:latin typeface="Calibri"/>
              </a:rPr>
              <a:t>crum</a:t>
            </a:r>
            <a:r>
              <a:rPr b="0" lang="en-IN" sz="1600" spc="-1" strike="noStrike">
                <a:solidFill>
                  <a:srgbClr val="000000"/>
                </a:solidFill>
                <a:latin typeface="Calibri"/>
              </a:rPr>
              <a:t>: Each iteration tends to be relatively short (e.g., hours, days, or a few weeks), and the feature increments are correspondingly small, such as a few enhancements and/or two or three </a:t>
            </a:r>
            <a:r>
              <a:rPr b="0" lang="en-US" sz="1600" spc="-1" strike="noStrike">
                <a:solidFill>
                  <a:srgbClr val="000000"/>
                </a:solidFill>
                <a:latin typeface="Calibri"/>
              </a:rPr>
              <a:t>new features.</a:t>
            </a:r>
            <a:endParaRPr b="0" lang="en-IN" sz="1600" spc="-1" strike="noStrike">
              <a:latin typeface="Arial"/>
            </a:endParaRPr>
          </a:p>
          <a:p>
            <a:pPr>
              <a:lnSpc>
                <a:spcPct val="10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406440" y="0"/>
            <a:ext cx="11378880" cy="673560"/>
          </a:xfrm>
          <a:prstGeom prst="rect">
            <a:avLst/>
          </a:prstGeom>
          <a:noFill/>
          <a:ln>
            <a:noFill/>
          </a:ln>
        </p:spPr>
        <p:txBody>
          <a:bodyPr anchor="b">
            <a:normAutofit fontScale="85000"/>
          </a:bodyPr>
          <a:p>
            <a:pPr>
              <a:lnSpc>
                <a:spcPct val="90000"/>
              </a:lnSpc>
            </a:pPr>
            <a:r>
              <a:rPr b="0" i="1" lang="en-IN" sz="2400" spc="-1" strike="noStrike">
                <a:solidFill>
                  <a:srgbClr val="000000"/>
                </a:solidFill>
                <a:latin typeface="Calibri"/>
                <a:ea typeface="Calibri"/>
              </a:rPr>
              <a:t>Software development models – Waterfall, V model, Agile &amp; DevOps (contd.)</a:t>
            </a:r>
            <a:endParaRPr b="0" lang="en-US" sz="2400" spc="-1" strike="noStrike">
              <a:solidFill>
                <a:srgbClr val="000000"/>
              </a:solidFill>
              <a:latin typeface="Calibri"/>
            </a:endParaRPr>
          </a:p>
        </p:txBody>
      </p:sp>
      <p:sp>
        <p:nvSpPr>
          <p:cNvPr id="260" name="CustomShape 2"/>
          <p:cNvSpPr/>
          <p:nvPr/>
        </p:nvSpPr>
        <p:spPr>
          <a:xfrm>
            <a:off x="465840" y="897120"/>
            <a:ext cx="11248560" cy="495684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Calibri"/>
              </a:rPr>
              <a:t>DevOps/CI/CD</a:t>
            </a:r>
            <a:r>
              <a:rPr b="0" lang="en-IN" sz="1600" spc="-1" strike="noStrike">
                <a:solidFill>
                  <a:srgbClr val="000000"/>
                </a:solidFill>
                <a:latin typeface="Calibri"/>
              </a:rPr>
              <a:t> – Some teams use continuous delivery or continuous deployment, both of which involve significant automation of multiple test levels as part of their delivery pipelines. Many development efforts using these methods also include the concept of self-organizing teams, which can change the way testing work is organized as well as the relationship between testers and developers.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These methods form a growing system, which may be released to end-users on a feature-by-feature basis, on an iteration-by-iteration basis, or in a more traditional major-release fashion. Regardless of whether the software increments are released to end-users, regression testing is increasingly important </a:t>
            </a:r>
            <a:r>
              <a:rPr b="0" lang="en-US" sz="1600" spc="-1" strike="noStrike">
                <a:solidFill>
                  <a:srgbClr val="000000"/>
                </a:solidFill>
                <a:latin typeface="Calibri"/>
              </a:rPr>
              <a:t>as the system grows.</a:t>
            </a:r>
            <a:endParaRPr b="0" lang="en-IN" sz="1600" spc="-1" strike="noStrike">
              <a:latin typeface="Arial"/>
            </a:endParaRPr>
          </a:p>
          <a:p>
            <a:pPr>
              <a:lnSpc>
                <a:spcPct val="100000"/>
              </a:lnSpc>
            </a:pPr>
            <a:r>
              <a:rPr b="0" lang="en-IN" sz="1600" spc="-1" strike="noStrike">
                <a:solidFill>
                  <a:srgbClr val="000000"/>
                </a:solidFill>
                <a:latin typeface="Calibri"/>
              </a:rPr>
              <a:t>In contrast to sequential models, iterative and incremental models may deliver usable software in weeks or even days, but may only deliver the complete set of requirements product over a period of months or </a:t>
            </a:r>
            <a:r>
              <a:rPr b="0" lang="en-US" sz="1600" spc="-1" strike="noStrike">
                <a:solidFill>
                  <a:srgbClr val="000000"/>
                </a:solidFill>
                <a:latin typeface="Calibri"/>
              </a:rPr>
              <a:t>even years.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Reasons why software development models must be adapted to the context of project and product</a:t>
            </a:r>
            <a:endParaRPr b="0" lang="en-IN" sz="1600" spc="-1" strike="noStrike">
              <a:latin typeface="Arial"/>
            </a:endParaRPr>
          </a:p>
          <a:p>
            <a:pPr>
              <a:lnSpc>
                <a:spcPct val="100000"/>
              </a:lnSpc>
            </a:pPr>
            <a:r>
              <a:rPr b="0" lang="en-US" sz="1600" spc="-1" strike="noStrike">
                <a:solidFill>
                  <a:srgbClr val="000000"/>
                </a:solidFill>
                <a:latin typeface="Calibri"/>
              </a:rPr>
              <a:t>characteristics can be:</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Difference in product risks of systems (complex or simple project)</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Many business units can be part of a project or program (combination of sequential and agile </a:t>
            </a:r>
            <a:r>
              <a:rPr b="0" lang="en-US" sz="1600" spc="-1" strike="noStrike">
                <a:solidFill>
                  <a:srgbClr val="000000"/>
                </a:solidFill>
                <a:latin typeface="Calibri"/>
              </a:rPr>
              <a:t>development)</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Short time to deliver a product to the market (merge of test levels and/or integration of test types </a:t>
            </a:r>
            <a:r>
              <a:rPr b="0" lang="en-US" sz="1600" spc="-1" strike="noStrike">
                <a:solidFill>
                  <a:srgbClr val="000000"/>
                </a:solidFill>
                <a:latin typeface="Calibri"/>
              </a:rPr>
              <a:t>in test levels)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levels</a:t>
            </a:r>
            <a:endParaRPr b="0" lang="en-US" sz="2400" spc="-1" strike="noStrike">
              <a:solidFill>
                <a:srgbClr val="000000"/>
              </a:solidFill>
              <a:latin typeface="Calibri"/>
            </a:endParaRPr>
          </a:p>
        </p:txBody>
      </p:sp>
      <p:sp>
        <p:nvSpPr>
          <p:cNvPr id="262" name="CustomShape 2"/>
          <p:cNvSpPr/>
          <p:nvPr/>
        </p:nvSpPr>
        <p:spPr>
          <a:xfrm>
            <a:off x="465840" y="897120"/>
            <a:ext cx="11248560" cy="495684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0" lang="en-IN" sz="1600" spc="-1" strike="noStrike">
                <a:solidFill>
                  <a:srgbClr val="000000"/>
                </a:solidFill>
                <a:latin typeface="Calibri"/>
              </a:rPr>
              <a:t>Test levels are groups of test activities that are organized and managed together. Each test level is an instance of the test process, consisting of the activities described in section 1.4, performed in relation to software at a given level of development, from individual units or components to complete systems or, where applicable, systems of systems. Test levels are related to other activities within the software development lifecycle. </a:t>
            </a:r>
            <a:endParaRPr b="0" lang="en-IN"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Component testing</a:t>
            </a:r>
            <a:endParaRPr b="0" lang="en-IN"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Integration testing</a:t>
            </a:r>
            <a:endParaRPr b="0" lang="en-IN"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System testing</a:t>
            </a:r>
            <a:endParaRPr b="0" lang="en-IN"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Acceptance testing</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Test levels are characterized by the following attributes:</a:t>
            </a:r>
            <a:endParaRPr b="0" lang="en-IN"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Specific objectives</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Test basis, referenced to derive test cases</a:t>
            </a:r>
            <a:endParaRPr b="0" lang="en-IN" sz="1600" spc="-1" strike="noStrike">
              <a:latin typeface="Arial"/>
            </a:endParaRPr>
          </a:p>
          <a:p>
            <a:pPr indent="-216000">
              <a:lnSpc>
                <a:spcPct val="100000"/>
              </a:lnSpc>
              <a:buClr>
                <a:srgbClr val="000000"/>
              </a:buClr>
              <a:buFont typeface="Arial"/>
              <a:buChar char="•"/>
            </a:pPr>
            <a:r>
              <a:rPr b="0" lang="en-IN" sz="1600" spc="-1" strike="noStrike">
                <a:solidFill>
                  <a:srgbClr val="000000"/>
                </a:solidFill>
                <a:latin typeface="Calibri"/>
              </a:rPr>
              <a:t> </a:t>
            </a:r>
            <a:r>
              <a:rPr b="0" lang="en-IN" sz="1600" spc="-1" strike="noStrike">
                <a:solidFill>
                  <a:srgbClr val="000000"/>
                </a:solidFill>
                <a:latin typeface="Calibri"/>
              </a:rPr>
              <a:t>Test object (i.e., what is being tested)</a:t>
            </a:r>
            <a:endParaRPr b="0" lang="en-IN"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Typical defects and failures</a:t>
            </a:r>
            <a:endParaRPr b="0" lang="en-IN" sz="1600" spc="-1" strike="noStrike">
              <a:latin typeface="Arial"/>
            </a:endParaRPr>
          </a:p>
          <a:p>
            <a:pPr indent="-216000">
              <a:lnSpc>
                <a:spcPct val="100000"/>
              </a:lnSpc>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Specific approaches and responsibilities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For every test level, a suitable test environment is required. In acceptance testing, for example, a production-like test environment is ideal, while in component testing the developers typically use their </a:t>
            </a:r>
            <a:r>
              <a:rPr b="0" lang="en-US" sz="1600" spc="-1" strike="noStrike">
                <a:solidFill>
                  <a:srgbClr val="000000"/>
                </a:solidFill>
                <a:latin typeface="Calibri"/>
              </a:rPr>
              <a:t>own development environment.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levels -  Component Testing</a:t>
            </a:r>
            <a:endParaRPr b="0" lang="en-US" sz="2400" spc="-1" strike="noStrike">
              <a:solidFill>
                <a:srgbClr val="000000"/>
              </a:solidFill>
              <a:latin typeface="Calibri"/>
            </a:endParaRPr>
          </a:p>
        </p:txBody>
      </p:sp>
      <p:sp>
        <p:nvSpPr>
          <p:cNvPr id="264" name="CustomShape 2"/>
          <p:cNvSpPr/>
          <p:nvPr/>
        </p:nvSpPr>
        <p:spPr>
          <a:xfrm>
            <a:off x="465840" y="793800"/>
            <a:ext cx="11248560" cy="584532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350" spc="-1" strike="noStrike">
                <a:solidFill>
                  <a:srgbClr val="000000"/>
                </a:solidFill>
                <a:latin typeface="Calibri"/>
              </a:rPr>
              <a:t>Objectives of component testing</a:t>
            </a:r>
            <a:endParaRPr b="0" lang="en-IN" sz="1350" spc="-1" strike="noStrike">
              <a:latin typeface="Arial"/>
            </a:endParaRPr>
          </a:p>
          <a:p>
            <a:pPr>
              <a:lnSpc>
                <a:spcPct val="100000"/>
              </a:lnSpc>
            </a:pPr>
            <a:r>
              <a:rPr b="0" lang="en-IN" sz="1350" spc="-1" strike="noStrike">
                <a:solidFill>
                  <a:srgbClr val="000000"/>
                </a:solidFill>
                <a:latin typeface="Calibri"/>
              </a:rPr>
              <a:t>Component testing (also known as unit or module testing) focuses on components that are separately testable. Objectives of component testing include:</a:t>
            </a:r>
            <a:endParaRPr b="0" lang="en-IN" sz="1350" spc="-1" strike="noStrike">
              <a:latin typeface="Arial"/>
            </a:endParaRPr>
          </a:p>
          <a:p>
            <a:pPr indent="-216000">
              <a:lnSpc>
                <a:spcPct val="100000"/>
              </a:lnSpc>
              <a:buClr>
                <a:srgbClr val="000000"/>
              </a:buClr>
              <a:buFont typeface="Arial"/>
              <a:buChar char="•"/>
            </a:pPr>
            <a:r>
              <a:rPr b="0" lang="en-US" sz="1350" spc="-1" strike="noStrike">
                <a:solidFill>
                  <a:srgbClr val="000000"/>
                </a:solidFill>
                <a:latin typeface="Calibri"/>
              </a:rPr>
              <a:t> </a:t>
            </a:r>
            <a:r>
              <a:rPr b="0" lang="en-US" sz="1350" spc="-1" strike="noStrike">
                <a:solidFill>
                  <a:srgbClr val="000000"/>
                </a:solidFill>
                <a:latin typeface="Calibri"/>
              </a:rPr>
              <a:t>Reducing risk</a:t>
            </a:r>
            <a:endParaRPr b="0" lang="en-IN" sz="1350" spc="-1" strike="noStrike">
              <a:latin typeface="Arial"/>
            </a:endParaRPr>
          </a:p>
          <a:p>
            <a:pPr indent="-216000">
              <a:lnSpc>
                <a:spcPct val="100000"/>
              </a:lnSpc>
              <a:buClr>
                <a:srgbClr val="000000"/>
              </a:buClr>
              <a:buFont typeface="Arial"/>
              <a:buChar char="•"/>
            </a:pPr>
            <a:r>
              <a:rPr b="0" lang="en-IN" sz="1350" spc="-1" strike="noStrike">
                <a:solidFill>
                  <a:srgbClr val="000000"/>
                </a:solidFill>
                <a:latin typeface="Calibri"/>
              </a:rPr>
              <a:t> </a:t>
            </a:r>
            <a:r>
              <a:rPr b="0" lang="en-IN" sz="1350" spc="-1" strike="noStrike">
                <a:solidFill>
                  <a:srgbClr val="000000"/>
                </a:solidFill>
                <a:latin typeface="Calibri"/>
              </a:rPr>
              <a:t>Verifying whether the functional and non-functional behaviours of the component are as designed </a:t>
            </a:r>
            <a:r>
              <a:rPr b="0" lang="en-US" sz="1350" spc="-1" strike="noStrike">
                <a:solidFill>
                  <a:srgbClr val="000000"/>
                </a:solidFill>
                <a:latin typeface="Calibri"/>
              </a:rPr>
              <a:t>and specified</a:t>
            </a:r>
            <a:endParaRPr b="0" lang="en-IN" sz="1350" spc="-1" strike="noStrike">
              <a:latin typeface="Arial"/>
            </a:endParaRPr>
          </a:p>
          <a:p>
            <a:pPr indent="-216000">
              <a:lnSpc>
                <a:spcPct val="100000"/>
              </a:lnSpc>
              <a:buClr>
                <a:srgbClr val="000000"/>
              </a:buClr>
              <a:buFont typeface="Arial"/>
              <a:buChar char="•"/>
            </a:pPr>
            <a:r>
              <a:rPr b="0" lang="en-IN" sz="1350" spc="-1" strike="noStrike">
                <a:solidFill>
                  <a:srgbClr val="000000"/>
                </a:solidFill>
                <a:latin typeface="Calibri"/>
              </a:rPr>
              <a:t> </a:t>
            </a:r>
            <a:r>
              <a:rPr b="0" lang="en-IN" sz="1350" spc="-1" strike="noStrike">
                <a:solidFill>
                  <a:srgbClr val="000000"/>
                </a:solidFill>
                <a:latin typeface="Calibri"/>
              </a:rPr>
              <a:t>Building confidence in the component’s quality</a:t>
            </a:r>
            <a:endParaRPr b="0" lang="en-IN" sz="1350" spc="-1" strike="noStrike">
              <a:latin typeface="Arial"/>
            </a:endParaRPr>
          </a:p>
          <a:p>
            <a:pPr indent="-216000">
              <a:lnSpc>
                <a:spcPct val="100000"/>
              </a:lnSpc>
              <a:buClr>
                <a:srgbClr val="000000"/>
              </a:buClr>
              <a:buFont typeface="Arial"/>
              <a:buChar char="•"/>
            </a:pPr>
            <a:r>
              <a:rPr b="0" lang="en-IN" sz="1350" spc="-1" strike="noStrike">
                <a:solidFill>
                  <a:srgbClr val="000000"/>
                </a:solidFill>
                <a:latin typeface="Calibri"/>
              </a:rPr>
              <a:t> </a:t>
            </a:r>
            <a:r>
              <a:rPr b="0" lang="en-IN" sz="1350" spc="-1" strike="noStrike">
                <a:solidFill>
                  <a:srgbClr val="000000"/>
                </a:solidFill>
                <a:latin typeface="Calibri"/>
              </a:rPr>
              <a:t>Finding defects in the component</a:t>
            </a:r>
            <a:endParaRPr b="0" lang="en-IN" sz="1350" spc="-1" strike="noStrike">
              <a:latin typeface="Arial"/>
            </a:endParaRPr>
          </a:p>
          <a:p>
            <a:pPr indent="-216000">
              <a:lnSpc>
                <a:spcPct val="100000"/>
              </a:lnSpc>
              <a:buClr>
                <a:srgbClr val="000000"/>
              </a:buClr>
              <a:buFont typeface="Arial"/>
              <a:buChar char="•"/>
            </a:pPr>
            <a:r>
              <a:rPr b="0" lang="en-IN" sz="1350" spc="-1" strike="noStrike">
                <a:solidFill>
                  <a:srgbClr val="000000"/>
                </a:solidFill>
                <a:latin typeface="Calibri"/>
              </a:rPr>
              <a:t> </a:t>
            </a:r>
            <a:r>
              <a:rPr b="0" lang="en-IN" sz="1350" spc="-1" strike="noStrike">
                <a:solidFill>
                  <a:srgbClr val="000000"/>
                </a:solidFill>
                <a:latin typeface="Calibri"/>
              </a:rPr>
              <a:t>Preventing defects from escaping to higher test levels</a:t>
            </a:r>
            <a:endParaRPr b="0" lang="en-IN" sz="1350" spc="-1" strike="noStrike">
              <a:latin typeface="Arial"/>
            </a:endParaRPr>
          </a:p>
          <a:p>
            <a:pPr>
              <a:lnSpc>
                <a:spcPct val="100000"/>
              </a:lnSpc>
            </a:pPr>
            <a:endParaRPr b="0" lang="en-IN" sz="1350" spc="-1" strike="noStrike">
              <a:latin typeface="Arial"/>
            </a:endParaRPr>
          </a:p>
          <a:p>
            <a:pPr>
              <a:lnSpc>
                <a:spcPct val="100000"/>
              </a:lnSpc>
            </a:pPr>
            <a:r>
              <a:rPr b="1" lang="en-US" sz="1350" spc="-1" strike="noStrike">
                <a:solidFill>
                  <a:srgbClr val="000000"/>
                </a:solidFill>
                <a:latin typeface="Calibri"/>
              </a:rPr>
              <a:t>Test basis</a:t>
            </a:r>
            <a:endParaRPr b="0" lang="en-IN" sz="1350" spc="-1" strike="noStrike">
              <a:latin typeface="Arial"/>
            </a:endParaRPr>
          </a:p>
          <a:p>
            <a:pPr>
              <a:lnSpc>
                <a:spcPct val="100000"/>
              </a:lnSpc>
            </a:pPr>
            <a:r>
              <a:rPr b="0" lang="en-IN" sz="1350" spc="-1" strike="noStrike">
                <a:solidFill>
                  <a:srgbClr val="000000"/>
                </a:solidFill>
                <a:latin typeface="Calibri"/>
              </a:rPr>
              <a:t>Examples of work products that can be used as a test basis for component testing include:</a:t>
            </a:r>
            <a:endParaRPr b="0" lang="en-IN" sz="1350" spc="-1" strike="noStrike">
              <a:latin typeface="Arial"/>
            </a:endParaRPr>
          </a:p>
          <a:p>
            <a:pPr indent="-216000">
              <a:lnSpc>
                <a:spcPct val="100000"/>
              </a:lnSpc>
              <a:buClr>
                <a:srgbClr val="000000"/>
              </a:buClr>
              <a:buFont typeface="Arial"/>
              <a:buChar char="•"/>
            </a:pPr>
            <a:r>
              <a:rPr b="0" lang="en-US" sz="1350" spc="-1" strike="noStrike">
                <a:solidFill>
                  <a:srgbClr val="000000"/>
                </a:solidFill>
                <a:latin typeface="Calibri"/>
              </a:rPr>
              <a:t> </a:t>
            </a:r>
            <a:r>
              <a:rPr b="0" lang="en-US" sz="1350" spc="-1" strike="noStrike">
                <a:solidFill>
                  <a:srgbClr val="000000"/>
                </a:solidFill>
                <a:latin typeface="Calibri"/>
              </a:rPr>
              <a:t>Detailed design</a:t>
            </a:r>
            <a:endParaRPr b="0" lang="en-IN" sz="1350" spc="-1" strike="noStrike">
              <a:latin typeface="Arial"/>
            </a:endParaRPr>
          </a:p>
          <a:p>
            <a:pPr indent="-216000">
              <a:lnSpc>
                <a:spcPct val="100000"/>
              </a:lnSpc>
              <a:buClr>
                <a:srgbClr val="000000"/>
              </a:buClr>
              <a:buFont typeface="Arial"/>
              <a:buChar char="•"/>
            </a:pPr>
            <a:r>
              <a:rPr b="0" lang="en-US" sz="1350" spc="-1" strike="noStrike">
                <a:solidFill>
                  <a:srgbClr val="000000"/>
                </a:solidFill>
                <a:latin typeface="Calibri"/>
              </a:rPr>
              <a:t> </a:t>
            </a:r>
            <a:r>
              <a:rPr b="0" lang="en-US" sz="1350" spc="-1" strike="noStrike">
                <a:solidFill>
                  <a:srgbClr val="000000"/>
                </a:solidFill>
                <a:latin typeface="Calibri"/>
              </a:rPr>
              <a:t>Code</a:t>
            </a:r>
            <a:endParaRPr b="0" lang="en-IN" sz="1350" spc="-1" strike="noStrike">
              <a:latin typeface="Arial"/>
            </a:endParaRPr>
          </a:p>
          <a:p>
            <a:pPr indent="-216000">
              <a:lnSpc>
                <a:spcPct val="100000"/>
              </a:lnSpc>
              <a:buClr>
                <a:srgbClr val="000000"/>
              </a:buClr>
              <a:buFont typeface="Arial"/>
              <a:buChar char="•"/>
            </a:pPr>
            <a:r>
              <a:rPr b="0" lang="en-US" sz="1350" spc="-1" strike="noStrike">
                <a:solidFill>
                  <a:srgbClr val="000000"/>
                </a:solidFill>
                <a:latin typeface="Calibri"/>
              </a:rPr>
              <a:t> </a:t>
            </a:r>
            <a:r>
              <a:rPr b="0" lang="en-US" sz="1350" spc="-1" strike="noStrike">
                <a:solidFill>
                  <a:srgbClr val="000000"/>
                </a:solidFill>
                <a:latin typeface="Calibri"/>
              </a:rPr>
              <a:t>Data model</a:t>
            </a:r>
            <a:endParaRPr b="0" lang="en-IN" sz="1350" spc="-1" strike="noStrike">
              <a:latin typeface="Arial"/>
            </a:endParaRPr>
          </a:p>
          <a:p>
            <a:pPr indent="-216000">
              <a:lnSpc>
                <a:spcPct val="100000"/>
              </a:lnSpc>
              <a:buClr>
                <a:srgbClr val="000000"/>
              </a:buClr>
              <a:buFont typeface="Arial"/>
              <a:buChar char="•"/>
            </a:pPr>
            <a:r>
              <a:rPr b="0" lang="en-US" sz="1350" spc="-1" strike="noStrike">
                <a:solidFill>
                  <a:srgbClr val="000000"/>
                </a:solidFill>
                <a:latin typeface="Calibri"/>
              </a:rPr>
              <a:t> </a:t>
            </a:r>
            <a:r>
              <a:rPr b="0" lang="en-US" sz="1350" spc="-1" strike="noStrike">
                <a:solidFill>
                  <a:srgbClr val="000000"/>
                </a:solidFill>
                <a:latin typeface="Calibri"/>
              </a:rPr>
              <a:t>Component specifications</a:t>
            </a:r>
            <a:endParaRPr b="0" lang="en-IN" sz="1350" spc="-1" strike="noStrike">
              <a:latin typeface="Arial"/>
            </a:endParaRPr>
          </a:p>
          <a:p>
            <a:pPr>
              <a:lnSpc>
                <a:spcPct val="100000"/>
              </a:lnSpc>
            </a:pPr>
            <a:endParaRPr b="0" lang="en-IN" sz="1350" spc="-1" strike="noStrike">
              <a:latin typeface="Arial"/>
            </a:endParaRPr>
          </a:p>
          <a:p>
            <a:pPr>
              <a:lnSpc>
                <a:spcPct val="100000"/>
              </a:lnSpc>
            </a:pPr>
            <a:r>
              <a:rPr b="1" lang="en-US" sz="1350" spc="-1" strike="noStrike">
                <a:solidFill>
                  <a:srgbClr val="000000"/>
                </a:solidFill>
                <a:latin typeface="Calibri"/>
              </a:rPr>
              <a:t>Test objects</a:t>
            </a:r>
            <a:endParaRPr b="0" lang="en-IN" sz="1350" spc="-1" strike="noStrike">
              <a:latin typeface="Arial"/>
            </a:endParaRPr>
          </a:p>
          <a:p>
            <a:pPr>
              <a:lnSpc>
                <a:spcPct val="100000"/>
              </a:lnSpc>
            </a:pPr>
            <a:r>
              <a:rPr b="0" lang="en-IN" sz="1350" spc="-1" strike="noStrike">
                <a:solidFill>
                  <a:srgbClr val="000000"/>
                </a:solidFill>
                <a:latin typeface="Calibri"/>
              </a:rPr>
              <a:t>Typical test objects for component testing include:</a:t>
            </a:r>
            <a:endParaRPr b="0" lang="en-IN" sz="1350" spc="-1" strike="noStrike">
              <a:latin typeface="Arial"/>
            </a:endParaRPr>
          </a:p>
          <a:p>
            <a:pPr indent="-216000">
              <a:lnSpc>
                <a:spcPct val="100000"/>
              </a:lnSpc>
              <a:buClr>
                <a:srgbClr val="000000"/>
              </a:buClr>
              <a:buFont typeface="Arial"/>
              <a:buChar char="•"/>
            </a:pPr>
            <a:r>
              <a:rPr b="0" lang="en-US" sz="1350" spc="-1" strike="noStrike">
                <a:solidFill>
                  <a:srgbClr val="000000"/>
                </a:solidFill>
                <a:latin typeface="Calibri"/>
              </a:rPr>
              <a:t> </a:t>
            </a:r>
            <a:r>
              <a:rPr b="0" lang="en-US" sz="1350" spc="-1" strike="noStrike">
                <a:solidFill>
                  <a:srgbClr val="000000"/>
                </a:solidFill>
                <a:latin typeface="Calibri"/>
              </a:rPr>
              <a:t>Components, units or modules</a:t>
            </a:r>
            <a:endParaRPr b="0" lang="en-IN" sz="1350" spc="-1" strike="noStrike">
              <a:latin typeface="Arial"/>
            </a:endParaRPr>
          </a:p>
          <a:p>
            <a:pPr indent="-216000">
              <a:lnSpc>
                <a:spcPct val="100000"/>
              </a:lnSpc>
              <a:buClr>
                <a:srgbClr val="000000"/>
              </a:buClr>
              <a:buFont typeface="Arial"/>
              <a:buChar char="•"/>
            </a:pPr>
            <a:r>
              <a:rPr b="0" lang="en-US" sz="1350" spc="-1" strike="noStrike">
                <a:solidFill>
                  <a:srgbClr val="000000"/>
                </a:solidFill>
                <a:latin typeface="Calibri"/>
              </a:rPr>
              <a:t> </a:t>
            </a:r>
            <a:r>
              <a:rPr b="0" lang="en-US" sz="1350" spc="-1" strike="noStrike">
                <a:solidFill>
                  <a:srgbClr val="000000"/>
                </a:solidFill>
                <a:latin typeface="Calibri"/>
              </a:rPr>
              <a:t>Code and data structures</a:t>
            </a:r>
            <a:endParaRPr b="0" lang="en-IN" sz="1350" spc="-1" strike="noStrike">
              <a:latin typeface="Arial"/>
            </a:endParaRPr>
          </a:p>
          <a:p>
            <a:pPr indent="-216000">
              <a:lnSpc>
                <a:spcPct val="100000"/>
              </a:lnSpc>
              <a:buClr>
                <a:srgbClr val="000000"/>
              </a:buClr>
              <a:buFont typeface="Arial"/>
              <a:buChar char="•"/>
            </a:pPr>
            <a:r>
              <a:rPr b="0" lang="en-US" sz="1350" spc="-1" strike="noStrike">
                <a:solidFill>
                  <a:srgbClr val="000000"/>
                </a:solidFill>
                <a:latin typeface="Calibri"/>
              </a:rPr>
              <a:t> </a:t>
            </a:r>
            <a:r>
              <a:rPr b="0" lang="en-US" sz="1350" spc="-1" strike="noStrike">
                <a:solidFill>
                  <a:srgbClr val="000000"/>
                </a:solidFill>
                <a:latin typeface="Calibri"/>
              </a:rPr>
              <a:t>Classes</a:t>
            </a:r>
            <a:endParaRPr b="0" lang="en-IN" sz="1350" spc="-1" strike="noStrike">
              <a:latin typeface="Arial"/>
            </a:endParaRPr>
          </a:p>
          <a:p>
            <a:pPr indent="-216000">
              <a:lnSpc>
                <a:spcPct val="100000"/>
              </a:lnSpc>
              <a:buClr>
                <a:srgbClr val="000000"/>
              </a:buClr>
              <a:buFont typeface="Arial"/>
              <a:buChar char="•"/>
            </a:pPr>
            <a:r>
              <a:rPr b="0" lang="en-US" sz="1350" spc="-1" strike="noStrike">
                <a:solidFill>
                  <a:srgbClr val="000000"/>
                </a:solidFill>
                <a:latin typeface="Calibri"/>
              </a:rPr>
              <a:t> </a:t>
            </a:r>
            <a:r>
              <a:rPr b="0" lang="en-US" sz="1350" spc="-1" strike="noStrike">
                <a:solidFill>
                  <a:srgbClr val="000000"/>
                </a:solidFill>
                <a:latin typeface="Calibri"/>
              </a:rPr>
              <a:t>Database modules</a:t>
            </a:r>
            <a:endParaRPr b="0" lang="en-IN" sz="1350" spc="-1" strike="noStrike">
              <a:latin typeface="Arial"/>
            </a:endParaRPr>
          </a:p>
          <a:p>
            <a:pPr>
              <a:lnSpc>
                <a:spcPct val="100000"/>
              </a:lnSpc>
            </a:pPr>
            <a:endParaRPr b="0" lang="en-IN" sz="1350" spc="-1" strike="noStrike">
              <a:latin typeface="Arial"/>
            </a:endParaRPr>
          </a:p>
          <a:p>
            <a:pPr>
              <a:lnSpc>
                <a:spcPct val="100000"/>
              </a:lnSpc>
            </a:pPr>
            <a:r>
              <a:rPr b="1" lang="en-US" sz="1350" spc="-1" strike="noStrike">
                <a:solidFill>
                  <a:srgbClr val="000000"/>
                </a:solidFill>
                <a:latin typeface="Calibri"/>
              </a:rPr>
              <a:t>Typical defects and failures</a:t>
            </a:r>
            <a:endParaRPr b="0" lang="en-IN" sz="1350" spc="-1" strike="noStrike">
              <a:latin typeface="Arial"/>
            </a:endParaRPr>
          </a:p>
          <a:p>
            <a:pPr>
              <a:lnSpc>
                <a:spcPct val="100000"/>
              </a:lnSpc>
            </a:pPr>
            <a:r>
              <a:rPr b="0" lang="en-IN" sz="1350" spc="-1" strike="noStrike">
                <a:solidFill>
                  <a:srgbClr val="000000"/>
                </a:solidFill>
                <a:latin typeface="Calibri"/>
              </a:rPr>
              <a:t>Examples of typical defects and failures for component testing include:</a:t>
            </a:r>
            <a:endParaRPr b="0" lang="en-IN" sz="1350" spc="-1" strike="noStrike">
              <a:latin typeface="Arial"/>
            </a:endParaRPr>
          </a:p>
          <a:p>
            <a:pPr indent="-216000">
              <a:lnSpc>
                <a:spcPct val="100000"/>
              </a:lnSpc>
              <a:buClr>
                <a:srgbClr val="000000"/>
              </a:buClr>
              <a:buFont typeface="Arial"/>
              <a:buChar char="•"/>
            </a:pPr>
            <a:r>
              <a:rPr b="0" lang="en-IN" sz="1350" spc="-1" strike="noStrike">
                <a:solidFill>
                  <a:srgbClr val="000000"/>
                </a:solidFill>
                <a:latin typeface="Calibri"/>
              </a:rPr>
              <a:t> </a:t>
            </a:r>
            <a:r>
              <a:rPr b="0" lang="en-IN" sz="1350" spc="-1" strike="noStrike">
                <a:solidFill>
                  <a:srgbClr val="000000"/>
                </a:solidFill>
                <a:latin typeface="Calibri"/>
              </a:rPr>
              <a:t>Incorrect functionality (e.g., not as described in design specifications)</a:t>
            </a:r>
            <a:endParaRPr b="0" lang="en-IN" sz="1350" spc="-1" strike="noStrike">
              <a:latin typeface="Arial"/>
            </a:endParaRPr>
          </a:p>
          <a:p>
            <a:pPr indent="-216000">
              <a:lnSpc>
                <a:spcPct val="100000"/>
              </a:lnSpc>
              <a:buClr>
                <a:srgbClr val="000000"/>
              </a:buClr>
              <a:buFont typeface="Arial"/>
              <a:buChar char="•"/>
            </a:pPr>
            <a:r>
              <a:rPr b="0" lang="en-US" sz="1350" spc="-1" strike="noStrike">
                <a:solidFill>
                  <a:srgbClr val="000000"/>
                </a:solidFill>
                <a:latin typeface="Calibri"/>
              </a:rPr>
              <a:t> </a:t>
            </a:r>
            <a:r>
              <a:rPr b="0" lang="en-US" sz="1350" spc="-1" strike="noStrike">
                <a:solidFill>
                  <a:srgbClr val="000000"/>
                </a:solidFill>
                <a:latin typeface="Calibri"/>
              </a:rPr>
              <a:t>Data flow problems</a:t>
            </a:r>
            <a:endParaRPr b="0" lang="en-IN" sz="1350" spc="-1" strike="noStrike">
              <a:latin typeface="Arial"/>
            </a:endParaRPr>
          </a:p>
          <a:p>
            <a:pPr indent="-216000">
              <a:lnSpc>
                <a:spcPct val="100000"/>
              </a:lnSpc>
              <a:buClr>
                <a:srgbClr val="000000"/>
              </a:buClr>
              <a:buFont typeface="Arial"/>
              <a:buChar char="•"/>
            </a:pPr>
            <a:r>
              <a:rPr b="0" lang="en-US" sz="1350" spc="-1" strike="noStrike">
                <a:solidFill>
                  <a:srgbClr val="000000"/>
                </a:solidFill>
                <a:latin typeface="Calibri"/>
              </a:rPr>
              <a:t> </a:t>
            </a:r>
            <a:r>
              <a:rPr b="0" lang="en-US" sz="1350" spc="-1" strike="noStrike">
                <a:solidFill>
                  <a:srgbClr val="000000"/>
                </a:solidFill>
                <a:latin typeface="Calibri"/>
              </a:rPr>
              <a:t>Incorrect code and logic</a:t>
            </a:r>
            <a:endParaRPr b="0" lang="en-IN" sz="135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levels -  Component Testing (contd.)</a:t>
            </a:r>
            <a:endParaRPr b="0" lang="en-US" sz="2400" spc="-1" strike="noStrike">
              <a:solidFill>
                <a:srgbClr val="000000"/>
              </a:solidFill>
              <a:latin typeface="Calibri"/>
            </a:endParaRPr>
          </a:p>
        </p:txBody>
      </p:sp>
      <p:sp>
        <p:nvSpPr>
          <p:cNvPr id="266" name="CustomShape 2"/>
          <p:cNvSpPr/>
          <p:nvPr/>
        </p:nvSpPr>
        <p:spPr>
          <a:xfrm>
            <a:off x="465840" y="793800"/>
            <a:ext cx="11248560" cy="178704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rPr>
              <a:t>Specific approaches and responsibilities</a:t>
            </a:r>
            <a:endParaRPr b="0" lang="en-IN" sz="1400" spc="-1" strike="noStrike">
              <a:latin typeface="Arial"/>
            </a:endParaRPr>
          </a:p>
          <a:p>
            <a:pPr>
              <a:lnSpc>
                <a:spcPct val="100000"/>
              </a:lnSpc>
            </a:pPr>
            <a:r>
              <a:rPr b="0" lang="en-IN" sz="1400" spc="-1" strike="noStrike">
                <a:solidFill>
                  <a:srgbClr val="000000"/>
                </a:solidFill>
                <a:latin typeface="Calibri"/>
              </a:rPr>
              <a:t>Component testing is usually performed by the developer who wrote the code, but it at least requires access to the code being tested. Developers may alternate component development with finding and fixing defects. Developers will often write and execute tests after having written the code for a component. However, in Agile development especially, writing automated component test cases may precede writing </a:t>
            </a:r>
            <a:r>
              <a:rPr b="0" lang="en-US" sz="1400" spc="-1" strike="noStrike">
                <a:solidFill>
                  <a:srgbClr val="000000"/>
                </a:solidFill>
                <a:latin typeface="Calibri"/>
              </a:rPr>
              <a:t>application code.</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levels -  Integration Testing</a:t>
            </a:r>
            <a:endParaRPr b="0" lang="en-US" sz="2400" spc="-1" strike="noStrike">
              <a:solidFill>
                <a:srgbClr val="000000"/>
              </a:solidFill>
              <a:latin typeface="Calibri"/>
            </a:endParaRPr>
          </a:p>
        </p:txBody>
      </p:sp>
      <p:sp>
        <p:nvSpPr>
          <p:cNvPr id="268" name="CustomShape 2"/>
          <p:cNvSpPr/>
          <p:nvPr/>
        </p:nvSpPr>
        <p:spPr>
          <a:xfrm>
            <a:off x="465840" y="793800"/>
            <a:ext cx="11248560" cy="584460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rPr>
              <a:t>Objectives of integration testing</a:t>
            </a:r>
            <a:endParaRPr b="0" lang="en-IN" sz="1400" spc="-1" strike="noStrike">
              <a:latin typeface="Arial"/>
            </a:endParaRPr>
          </a:p>
          <a:p>
            <a:pPr>
              <a:lnSpc>
                <a:spcPct val="100000"/>
              </a:lnSpc>
            </a:pPr>
            <a:r>
              <a:rPr b="0" lang="en-IN" sz="1400" spc="-1" strike="noStrike">
                <a:solidFill>
                  <a:srgbClr val="000000"/>
                </a:solidFill>
                <a:latin typeface="Calibri"/>
              </a:rPr>
              <a:t>Integration testing focuses on interactions between components or systems. Objectives of integration</a:t>
            </a:r>
            <a:endParaRPr b="0" lang="en-IN" sz="1400" spc="-1" strike="noStrike">
              <a:latin typeface="Arial"/>
            </a:endParaRPr>
          </a:p>
          <a:p>
            <a:pPr>
              <a:lnSpc>
                <a:spcPct val="100000"/>
              </a:lnSpc>
            </a:pPr>
            <a:r>
              <a:rPr b="0" lang="en-US" sz="1400" spc="-1" strike="noStrike">
                <a:solidFill>
                  <a:srgbClr val="000000"/>
                </a:solidFill>
                <a:latin typeface="Calibri"/>
              </a:rPr>
              <a:t>testing include: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Reducing risk</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Verifying whether the functional and non-functional behaviours of the interfaces are as designed </a:t>
            </a:r>
            <a:r>
              <a:rPr b="0" lang="en-US" sz="1400" spc="-1" strike="noStrike">
                <a:solidFill>
                  <a:srgbClr val="000000"/>
                </a:solidFill>
                <a:latin typeface="Calibri"/>
              </a:rPr>
              <a:t>and specified</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Building confidence in the quality of the interfaces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Finding defects (which may be in the interfaces themselves or within the components or systems)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Preventing defects from escaping to higher test levels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Test basis</a:t>
            </a:r>
            <a:endParaRPr b="0" lang="en-IN" sz="1400" spc="-1" strike="noStrike">
              <a:latin typeface="Arial"/>
            </a:endParaRPr>
          </a:p>
          <a:p>
            <a:pPr>
              <a:lnSpc>
                <a:spcPct val="100000"/>
              </a:lnSpc>
            </a:pPr>
            <a:r>
              <a:rPr b="0" lang="en-IN" sz="1400" spc="-1" strike="noStrike">
                <a:solidFill>
                  <a:srgbClr val="000000"/>
                </a:solidFill>
                <a:latin typeface="Calibri"/>
              </a:rPr>
              <a:t>Examples of work products that can be used as a test basis for integration testing include: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Software and system design</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Sequence diagrams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Interface and communication protocol specifications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Use cases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Architecture at component or system level</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Workflows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External interface definitions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Test objects</a:t>
            </a:r>
            <a:endParaRPr b="0" lang="en-IN" sz="1400" spc="-1" strike="noStrike">
              <a:latin typeface="Arial"/>
            </a:endParaRPr>
          </a:p>
          <a:p>
            <a:pPr>
              <a:lnSpc>
                <a:spcPct val="100000"/>
              </a:lnSpc>
            </a:pPr>
            <a:r>
              <a:rPr b="0" lang="en-IN" sz="1400" spc="-1" strike="noStrike">
                <a:solidFill>
                  <a:srgbClr val="000000"/>
                </a:solidFill>
                <a:latin typeface="Calibri"/>
              </a:rPr>
              <a:t>Typical test objects for integration testing include: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Subsystems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Databases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Infrastructure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Interfaces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APIs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Microservices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levels - Integration Testing (contd.)</a:t>
            </a:r>
            <a:endParaRPr b="0" lang="en-US" sz="2400" spc="-1" strike="noStrike">
              <a:solidFill>
                <a:srgbClr val="000000"/>
              </a:solidFill>
              <a:latin typeface="Calibri"/>
            </a:endParaRPr>
          </a:p>
        </p:txBody>
      </p:sp>
      <p:sp>
        <p:nvSpPr>
          <p:cNvPr id="270" name="CustomShape 2"/>
          <p:cNvSpPr/>
          <p:nvPr/>
        </p:nvSpPr>
        <p:spPr>
          <a:xfrm>
            <a:off x="465840" y="793800"/>
            <a:ext cx="11248560" cy="584388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rPr>
              <a:t>Typical defects and failures</a:t>
            </a:r>
            <a:endParaRPr b="0" lang="en-IN" sz="1400" spc="-1" strike="noStrike">
              <a:latin typeface="Arial"/>
            </a:endParaRPr>
          </a:p>
          <a:p>
            <a:pPr>
              <a:lnSpc>
                <a:spcPct val="100000"/>
              </a:lnSpc>
            </a:pPr>
            <a:r>
              <a:rPr b="0" lang="en-IN" sz="1400" spc="-1" strike="noStrike">
                <a:solidFill>
                  <a:srgbClr val="000000"/>
                </a:solidFill>
                <a:latin typeface="Calibri"/>
              </a:rPr>
              <a:t>Examples of typical defects and failures for component integration testing include: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Incorrect data, missing data, or incorrect data encoding</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Incorrect sequencing or timing of interface calls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Interface mismatch</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Failures in communication between components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Unhandled or improperly handled communication failures between components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Incorrect assumptions about the meaning, units, or boundaries of the data being passed between </a:t>
            </a:r>
            <a:r>
              <a:rPr b="0" lang="en-US" sz="1400" spc="-1" strike="noStrike">
                <a:solidFill>
                  <a:srgbClr val="000000"/>
                </a:solidFill>
                <a:latin typeface="Calibri"/>
              </a:rPr>
              <a:t>components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Examples of typical defects and failures for system integration testing include: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Inconsistent message structures between systems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Incorrect data, missing data, or incorrect data encoding</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Interface mismatch</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Failures in communication between systems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Unhandled or improperly handled communication failures between systems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Specific approaches and responsibilities</a:t>
            </a:r>
            <a:endParaRPr b="0" lang="en-IN" sz="1400" spc="-1" strike="noStrike">
              <a:latin typeface="Arial"/>
            </a:endParaRPr>
          </a:p>
          <a:p>
            <a:pPr>
              <a:lnSpc>
                <a:spcPct val="100000"/>
              </a:lnSpc>
            </a:pPr>
            <a:r>
              <a:rPr b="0" lang="en-IN" sz="1400" spc="-1" strike="noStrike">
                <a:solidFill>
                  <a:srgbClr val="000000"/>
                </a:solidFill>
                <a:latin typeface="Calibri"/>
              </a:rPr>
              <a:t>Component integration tests and system integration tests should concentrate on the integration itself. For example, if integrating module A with module B, tests should focus on the communication between the modules, not the functionality of the individual modules, as that should have been covered during component testing. If integrating system X with system Y, tests should focus on the communication between the systems, not the functionality of the individual systems, as that should have been covered during system testing. Functional, non-functional, and structural test types are applicable.</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Component integration testing is often the responsibility of developers. System integration testing is generally the responsibility of testers. Ideally, testers performing system integration testing should understand the system architecture, and should have influenced integration planning.</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levels -  System Testing</a:t>
            </a:r>
            <a:endParaRPr b="0" lang="en-US" sz="2400" spc="-1" strike="noStrike">
              <a:solidFill>
                <a:srgbClr val="000000"/>
              </a:solidFill>
              <a:latin typeface="Calibri"/>
            </a:endParaRPr>
          </a:p>
        </p:txBody>
      </p:sp>
      <p:sp>
        <p:nvSpPr>
          <p:cNvPr id="272" name="CustomShape 2"/>
          <p:cNvSpPr/>
          <p:nvPr/>
        </p:nvSpPr>
        <p:spPr>
          <a:xfrm>
            <a:off x="465840" y="741960"/>
            <a:ext cx="11248560" cy="605700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rPr>
              <a:t>Objectives of system testing</a:t>
            </a:r>
            <a:endParaRPr b="0" lang="en-IN" sz="1400" spc="-1" strike="noStrike">
              <a:latin typeface="Arial"/>
            </a:endParaRPr>
          </a:p>
          <a:p>
            <a:pPr>
              <a:lnSpc>
                <a:spcPct val="100000"/>
              </a:lnSpc>
            </a:pPr>
            <a:r>
              <a:rPr b="0" lang="en-IN" sz="1400" spc="-1" strike="noStrike">
                <a:solidFill>
                  <a:srgbClr val="000000"/>
                </a:solidFill>
                <a:latin typeface="Calibri"/>
              </a:rPr>
              <a:t>System testing focuses on the behaviour and capabilities of a whole system or product, often considering the end-to-end tasks the system can perform and the non-functional behaviours it exhibits while performing those tasks. Objectives of system testing include: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Reducing risk</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Verifying whether the functional and non-functional behaviours of the system are as designed and </a:t>
            </a:r>
            <a:r>
              <a:rPr b="0" lang="en-US" sz="1400" spc="-1" strike="noStrike">
                <a:solidFill>
                  <a:srgbClr val="000000"/>
                </a:solidFill>
                <a:latin typeface="Calibri"/>
              </a:rPr>
              <a:t>specified</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Validating that the system is complete and will work as expected</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Building confidence in the quality of the system as a whole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Finding defects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Preventing defects from escaping to higher test levels or production</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Test basis</a:t>
            </a:r>
            <a:endParaRPr b="0" lang="en-IN" sz="1400" spc="-1" strike="noStrike">
              <a:latin typeface="Arial"/>
            </a:endParaRPr>
          </a:p>
          <a:p>
            <a:pPr>
              <a:lnSpc>
                <a:spcPct val="100000"/>
              </a:lnSpc>
            </a:pPr>
            <a:r>
              <a:rPr b="0" lang="en-IN" sz="1400" spc="-1" strike="noStrike">
                <a:solidFill>
                  <a:srgbClr val="000000"/>
                </a:solidFill>
                <a:latin typeface="Calibri"/>
              </a:rPr>
              <a:t>Examples of work products that can be used as a test basis for system testing include:</a:t>
            </a:r>
            <a:endParaRPr b="0" lang="en-IN"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 and software requirement specifications (functional and non-functional)</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Risk analysis reports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Use cases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Epics and user stories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Models of system behavior</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State diagrams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System and user manuals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Test objects</a:t>
            </a:r>
            <a:endParaRPr b="0" lang="en-IN" sz="1400" spc="-1" strike="noStrike">
              <a:latin typeface="Arial"/>
            </a:endParaRPr>
          </a:p>
          <a:p>
            <a:pPr>
              <a:lnSpc>
                <a:spcPct val="100000"/>
              </a:lnSpc>
            </a:pPr>
            <a:r>
              <a:rPr b="0" lang="en-IN" sz="1400" spc="-1" strike="noStrike">
                <a:solidFill>
                  <a:srgbClr val="000000"/>
                </a:solidFill>
                <a:latin typeface="Calibri"/>
              </a:rPr>
              <a:t>Typical test objects for system testing include: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Applications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Hardware/software systems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Operating systems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System under test (SUT)</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System configuration and configuration data</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What is testing?</a:t>
            </a:r>
            <a:endParaRPr b="0" lang="en-US" sz="24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1958472863"/>
              </p:ext>
            </p:extLst>
          </p:nvPr>
        </p:nvGraphicFramePr>
        <p:xfrm>
          <a:off x="540720" y="1048680"/>
          <a:ext cx="11001240" cy="4401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levels – System Testing (contd.)</a:t>
            </a:r>
            <a:endParaRPr b="0" lang="en-US" sz="2400" spc="-1" strike="noStrike">
              <a:solidFill>
                <a:srgbClr val="000000"/>
              </a:solidFill>
              <a:latin typeface="Calibri"/>
            </a:endParaRPr>
          </a:p>
        </p:txBody>
      </p:sp>
      <p:sp>
        <p:nvSpPr>
          <p:cNvPr id="274" name="CustomShape 2"/>
          <p:cNvSpPr/>
          <p:nvPr/>
        </p:nvSpPr>
        <p:spPr>
          <a:xfrm>
            <a:off x="465840" y="793800"/>
            <a:ext cx="11248560" cy="435204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rPr>
              <a:t>Typical defects and failures</a:t>
            </a:r>
            <a:endParaRPr b="0" lang="en-IN" sz="1400" spc="-1" strike="noStrike">
              <a:latin typeface="Arial"/>
            </a:endParaRPr>
          </a:p>
          <a:p>
            <a:pPr>
              <a:lnSpc>
                <a:spcPct val="100000"/>
              </a:lnSpc>
            </a:pPr>
            <a:r>
              <a:rPr b="0" lang="en-IN" sz="1400" spc="-1" strike="noStrike">
                <a:solidFill>
                  <a:srgbClr val="000000"/>
                </a:solidFill>
                <a:latin typeface="Calibri"/>
              </a:rPr>
              <a:t>Examples of typical defects and failures for system testing include: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Incorrect calculations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Incorrect or unexpected system functional or non-functional behaviour</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Incorrect control and/or data flows within the system</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Failure to properly and completely carry out end-to-end functional tasks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Failure of the system to work properly in the system environment(s)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Failure of the system to work as described in system and user manuals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Specific approaches and responsibilities</a:t>
            </a:r>
            <a:endParaRPr b="0" lang="en-IN" sz="1400" spc="-1" strike="noStrike">
              <a:latin typeface="Arial"/>
            </a:endParaRPr>
          </a:p>
          <a:p>
            <a:pPr>
              <a:lnSpc>
                <a:spcPct val="100000"/>
              </a:lnSpc>
            </a:pPr>
            <a:r>
              <a:rPr b="0" lang="en-IN" sz="1400" spc="-1" strike="noStrike">
                <a:solidFill>
                  <a:srgbClr val="000000"/>
                </a:solidFill>
                <a:latin typeface="Calibri"/>
              </a:rPr>
              <a:t>System testing should focus on the overall, end-to-end behaviour of the system as a whole, both functional and non-functional. System testing should use the most appropriate techniques (see chapter 4) for the aspect(s) of the system to be tested. For example, a decision table may be created to verify whether functional behaviour is as described in business rules.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System testing is typically carried out by independent testers who rely heavily on specifications. Defects in specifications (e.g., missing user stories, incorrectly stated business requirements, etc.) can lead to a lack of understanding of, or disagreements about, expected system behaviour. Such situations can cause false positives and false negatives, which waste time and reduce defect detection effectiveness, respectively. Early involvement of testers in user story refinement or static testing activities, such as reviews, helps to reduce the incidence of such situations.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levels -  Acceptance Testing</a:t>
            </a:r>
            <a:endParaRPr b="0" lang="en-US" sz="2400" spc="-1" strike="noStrike">
              <a:solidFill>
                <a:srgbClr val="000000"/>
              </a:solidFill>
              <a:latin typeface="Calibri"/>
            </a:endParaRPr>
          </a:p>
        </p:txBody>
      </p:sp>
      <p:sp>
        <p:nvSpPr>
          <p:cNvPr id="276" name="CustomShape 2"/>
          <p:cNvSpPr/>
          <p:nvPr/>
        </p:nvSpPr>
        <p:spPr>
          <a:xfrm>
            <a:off x="465840" y="741960"/>
            <a:ext cx="11248560" cy="563076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rPr>
              <a:t>Objectives of system testing</a:t>
            </a:r>
            <a:endParaRPr b="0" lang="en-IN" sz="1400" spc="-1" strike="noStrike">
              <a:latin typeface="Arial"/>
            </a:endParaRPr>
          </a:p>
          <a:p>
            <a:pPr>
              <a:lnSpc>
                <a:spcPct val="100000"/>
              </a:lnSpc>
            </a:pPr>
            <a:r>
              <a:rPr b="0" lang="en-IN" sz="1400" spc="-1" strike="noStrike">
                <a:solidFill>
                  <a:srgbClr val="000000"/>
                </a:solidFill>
                <a:latin typeface="Calibri"/>
              </a:rPr>
              <a:t>Acceptance testing, like system testing, typically focuses on the behaviour and capabilities of a whole system or product. Objectives of acceptance testing include:</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Establishing confidence in the quality of the system as a whole</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Validating that the system is complete and will work as expected</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Verifying that functional and non-functional behaviours of the system are as specified</a:t>
            </a:r>
            <a:endParaRPr b="0" lang="en-IN" sz="1400" spc="-1" strike="noStrike">
              <a:latin typeface="Arial"/>
            </a:endParaRPr>
          </a:p>
          <a:p>
            <a:pPr>
              <a:lnSpc>
                <a:spcPct val="100000"/>
              </a:lnSpc>
            </a:pPr>
            <a:r>
              <a:rPr b="0" lang="en-IN" sz="1400" spc="-1" strike="noStrike">
                <a:solidFill>
                  <a:srgbClr val="000000"/>
                </a:solidFill>
                <a:latin typeface="Calibri"/>
              </a:rPr>
              <a:t>Acceptance testing may produce information to assess the system’s readiness for deployment and use by the customer (end-user). Defects may be found during acceptance testing, but finding defects is often not an objective, and finding a significant number of defects during acceptance testing may in some cases be considered a major project risk. Common forms of acceptance testing include the following:</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User acceptance testing</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Operational acceptance testing</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Contractual and regulatory acceptance testing</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Alpha and beta testing.</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Test basis</a:t>
            </a:r>
            <a:endParaRPr b="0" lang="en-IN" sz="1400" spc="-1" strike="noStrike">
              <a:latin typeface="Arial"/>
            </a:endParaRPr>
          </a:p>
          <a:p>
            <a:pPr>
              <a:lnSpc>
                <a:spcPct val="100000"/>
              </a:lnSpc>
            </a:pPr>
            <a:r>
              <a:rPr b="0" lang="en-IN" sz="1400" spc="-1" strike="noStrike">
                <a:solidFill>
                  <a:srgbClr val="000000"/>
                </a:solidFill>
                <a:latin typeface="Calibri"/>
              </a:rPr>
              <a:t>Examples of work products that can be used as a test basis for any form of acceptance testing include: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Business processes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User or business requirements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Regulations, legal contracts and standards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Use cases and/or user stories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System requirements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System or user documentation</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Installation procedures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Risk analysis reports</a:t>
            </a: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levels – Acceptance Testing (contd.)</a:t>
            </a:r>
            <a:endParaRPr b="0" lang="en-US" sz="2400" spc="-1" strike="noStrike">
              <a:solidFill>
                <a:srgbClr val="000000"/>
              </a:solidFill>
              <a:latin typeface="Calibri"/>
            </a:endParaRPr>
          </a:p>
        </p:txBody>
      </p:sp>
      <p:sp>
        <p:nvSpPr>
          <p:cNvPr id="278" name="CustomShape 2"/>
          <p:cNvSpPr/>
          <p:nvPr/>
        </p:nvSpPr>
        <p:spPr>
          <a:xfrm>
            <a:off x="465840" y="793800"/>
            <a:ext cx="11248560" cy="477900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rPr>
              <a:t>Typical test objects</a:t>
            </a:r>
            <a:endParaRPr b="0" lang="en-IN" sz="1400" spc="-1" strike="noStrike">
              <a:latin typeface="Arial"/>
            </a:endParaRPr>
          </a:p>
          <a:p>
            <a:pPr>
              <a:lnSpc>
                <a:spcPct val="100000"/>
              </a:lnSpc>
            </a:pPr>
            <a:r>
              <a:rPr b="0" lang="en-IN" sz="1400" spc="-1" strike="noStrike">
                <a:solidFill>
                  <a:srgbClr val="000000"/>
                </a:solidFill>
                <a:latin typeface="Calibri"/>
              </a:rPr>
              <a:t>Typical test objects for any form of acceptance testing include:</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System under test</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System configuration and configuration data</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Business processes for a fully integrated system</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Recovery systems and hot sites (for business continuity and disaster recovery testing)</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Operational and maintenance processes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Forms</a:t>
            </a:r>
            <a:endParaRPr b="0" lang="en-IN" sz="1400" spc="-1" strike="noStrike">
              <a:latin typeface="Arial"/>
            </a:endParaRPr>
          </a:p>
          <a:p>
            <a:pPr indent="-216000">
              <a:lnSpc>
                <a:spcPct val="100000"/>
              </a:lnSpc>
              <a:buClr>
                <a:srgbClr val="000000"/>
              </a:buClr>
              <a:buFont typeface="Arial"/>
              <a:buChar char="•"/>
            </a:pPr>
            <a:r>
              <a:rPr b="0" lang="en-US" sz="1400" spc="-1" strike="noStrike">
                <a:solidFill>
                  <a:srgbClr val="000000"/>
                </a:solidFill>
                <a:latin typeface="Calibri"/>
              </a:rPr>
              <a:t> </a:t>
            </a:r>
            <a:r>
              <a:rPr b="0" lang="en-US" sz="1400" spc="-1" strike="noStrike">
                <a:solidFill>
                  <a:srgbClr val="000000"/>
                </a:solidFill>
                <a:latin typeface="Calibri"/>
              </a:rPr>
              <a:t>Reports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Existing and converted production data</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Typical defects and failures</a:t>
            </a:r>
            <a:endParaRPr b="0" lang="en-IN" sz="1400" spc="-1" strike="noStrike">
              <a:latin typeface="Arial"/>
            </a:endParaRPr>
          </a:p>
          <a:p>
            <a:pPr>
              <a:lnSpc>
                <a:spcPct val="100000"/>
              </a:lnSpc>
            </a:pPr>
            <a:r>
              <a:rPr b="0" lang="en-IN" sz="1400" spc="-1" strike="noStrike">
                <a:solidFill>
                  <a:srgbClr val="000000"/>
                </a:solidFill>
                <a:latin typeface="Calibri"/>
              </a:rPr>
              <a:t>Examples of typical defects for any form of acceptance testing include:</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System workflows do not meet business or user requirements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Business rules are not implemented correctly</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System does not satisfy contractual or regulatory requirements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Non-functional failures such as security vulnerabilities, inadequate performance efficiency under high loads, or improper operation on a supported platform</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Specific approaches and responsibilities</a:t>
            </a:r>
            <a:endParaRPr b="0" lang="en-IN" sz="1400" spc="-1" strike="noStrike">
              <a:latin typeface="Arial"/>
            </a:endParaRPr>
          </a:p>
          <a:p>
            <a:pPr>
              <a:lnSpc>
                <a:spcPct val="100000"/>
              </a:lnSpc>
            </a:pPr>
            <a:r>
              <a:rPr b="0" lang="en-IN" sz="1400" spc="-1" strike="noStrike">
                <a:solidFill>
                  <a:srgbClr val="000000"/>
                </a:solidFill>
                <a:latin typeface="Calibri"/>
              </a:rPr>
              <a:t>Acceptance testing is often the responsibility of the customers, business users, product owners, or operators of a system, and other stakeholders may be involved as well.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Types</a:t>
            </a:r>
            <a:endParaRPr b="0" lang="en-US" sz="2400" spc="-1" strike="noStrike">
              <a:solidFill>
                <a:srgbClr val="000000"/>
              </a:solidFill>
              <a:latin typeface="Calibri"/>
            </a:endParaRPr>
          </a:p>
        </p:txBody>
      </p:sp>
      <p:sp>
        <p:nvSpPr>
          <p:cNvPr id="280" name="CustomShape 2"/>
          <p:cNvSpPr/>
          <p:nvPr/>
        </p:nvSpPr>
        <p:spPr>
          <a:xfrm>
            <a:off x="465840" y="793800"/>
            <a:ext cx="11248560" cy="563076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A test type is a group of test activities aimed at testing specific characteristics of a software system, or a</a:t>
            </a:r>
            <a:endParaRPr b="0" lang="en-IN" sz="1400" spc="-1" strike="noStrike">
              <a:latin typeface="Arial"/>
            </a:endParaRPr>
          </a:p>
          <a:p>
            <a:pPr>
              <a:lnSpc>
                <a:spcPct val="100000"/>
              </a:lnSpc>
            </a:pPr>
            <a:r>
              <a:rPr b="0" lang="en-IN" sz="1400" spc="-1" strike="noStrike">
                <a:solidFill>
                  <a:srgbClr val="000000"/>
                </a:solidFill>
                <a:latin typeface="Calibri"/>
              </a:rPr>
              <a:t>part of a system, based on specific test objectives. Such objectives may include:</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Evaluating functional quality characteristics, such as completeness, correctness, and </a:t>
            </a:r>
            <a:r>
              <a:rPr b="0" lang="en-US" sz="1400" spc="-1" strike="noStrike">
                <a:solidFill>
                  <a:srgbClr val="000000"/>
                </a:solidFill>
                <a:latin typeface="Calibri"/>
              </a:rPr>
              <a:t>appropriateness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Evaluating non-functional quality characteristics, such as reliability, performance efficiency, </a:t>
            </a:r>
            <a:r>
              <a:rPr b="0" lang="en-US" sz="1400" spc="-1" strike="noStrike">
                <a:solidFill>
                  <a:srgbClr val="000000"/>
                </a:solidFill>
                <a:latin typeface="Calibri"/>
              </a:rPr>
              <a:t>security, compatibility, and usability</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Evaluating whether the structure or architecture of the component or system is correct, complete, </a:t>
            </a:r>
            <a:r>
              <a:rPr b="0" lang="en-US" sz="1400" spc="-1" strike="noStrike">
                <a:solidFill>
                  <a:srgbClr val="000000"/>
                </a:solidFill>
                <a:latin typeface="Calibri"/>
              </a:rPr>
              <a:t>and as specified</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Evaluating the effects of changes, such as confirming that defects have been fixed (confirmation testing) and looking for unintended changes in behaviour resulting from software or environment </a:t>
            </a:r>
            <a:r>
              <a:rPr b="0" lang="en-US" sz="1400" spc="-1" strike="noStrike">
                <a:solidFill>
                  <a:srgbClr val="000000"/>
                </a:solidFill>
                <a:latin typeface="Calibri"/>
              </a:rPr>
              <a:t>changes (regression testing)</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Functional Testing</a:t>
            </a:r>
            <a:endParaRPr b="0" lang="en-IN" sz="1400" spc="-1" strike="noStrike">
              <a:latin typeface="Arial"/>
            </a:endParaRPr>
          </a:p>
          <a:p>
            <a:pPr>
              <a:lnSpc>
                <a:spcPct val="100000"/>
              </a:lnSpc>
            </a:pPr>
            <a:r>
              <a:rPr b="0" lang="en-IN" sz="1400" spc="-1" strike="noStrike">
                <a:solidFill>
                  <a:srgbClr val="000000"/>
                </a:solidFill>
                <a:latin typeface="Calibri"/>
              </a:rPr>
              <a:t>Functional testing of a system involves tests that evaluate functions that the system should perform. Functional requirements may be described in work products such as business requirements specifications, epics, user stories, use cases, or functional specifications, or they may be undocumented.</a:t>
            </a:r>
            <a:endParaRPr b="0" lang="en-IN" sz="1400" spc="-1" strike="noStrike">
              <a:latin typeface="Arial"/>
            </a:endParaRPr>
          </a:p>
          <a:p>
            <a:pPr>
              <a:lnSpc>
                <a:spcPct val="100000"/>
              </a:lnSpc>
            </a:pPr>
            <a:r>
              <a:rPr b="0" lang="en-IN" sz="1400" spc="-1" strike="noStrike">
                <a:solidFill>
                  <a:srgbClr val="000000"/>
                </a:solidFill>
                <a:latin typeface="Calibri"/>
              </a:rPr>
              <a:t>The functions are “what” the system should do.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Functional tests should be performed at all test levels (e.g., tests for components may be based on a component specification), though the focus is different at each level</a:t>
            </a:r>
            <a:endParaRPr b="0" lang="en-IN" sz="1400" spc="-1" strike="noStrike">
              <a:latin typeface="Arial"/>
            </a:endParaRPr>
          </a:p>
          <a:p>
            <a:pPr>
              <a:lnSpc>
                <a:spcPct val="100000"/>
              </a:lnSpc>
            </a:pPr>
            <a:r>
              <a:rPr b="0" lang="en-IN" sz="1400" spc="-1" strike="noStrike">
                <a:solidFill>
                  <a:srgbClr val="000000"/>
                </a:solidFill>
                <a:latin typeface="Calibri"/>
              </a:rPr>
              <a:t>.</a:t>
            </a:r>
            <a:endParaRPr b="0" lang="en-IN" sz="1400" spc="-1" strike="noStrike">
              <a:latin typeface="Arial"/>
            </a:endParaRPr>
          </a:p>
          <a:p>
            <a:pPr>
              <a:lnSpc>
                <a:spcPct val="100000"/>
              </a:lnSpc>
            </a:pPr>
            <a:r>
              <a:rPr b="0" lang="en-IN" sz="1400" spc="-1" strike="noStrike">
                <a:solidFill>
                  <a:srgbClr val="000000"/>
                </a:solidFill>
                <a:latin typeface="Calibri"/>
              </a:rPr>
              <a:t>Functional testing considers the behaviour of the software, so black-box techniques may be used to derive test conditions and test cases for the functionality of the component or system.</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The thoroughness of functional testing can be measured through functional coverage. Functional coverage is the extent to which some functionality has been exercised by tests, and is expressed as a percentage of the type(s) of element being covered. For example, using traceability between tests and</a:t>
            </a:r>
            <a:endParaRPr b="0" lang="en-IN" sz="1400" spc="-1" strike="noStrike">
              <a:latin typeface="Arial"/>
            </a:endParaRPr>
          </a:p>
          <a:p>
            <a:pPr>
              <a:lnSpc>
                <a:spcPct val="100000"/>
              </a:lnSpc>
            </a:pPr>
            <a:r>
              <a:rPr b="0" lang="en-IN" sz="1400" spc="-1" strike="noStrike">
                <a:solidFill>
                  <a:srgbClr val="000000"/>
                </a:solidFill>
                <a:latin typeface="Calibri"/>
              </a:rPr>
              <a:t>functional requirements, the percentage of these requirements which are addressed by testing can be calculated, potentially identifying coverage gaps.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Types (contd.)</a:t>
            </a:r>
            <a:endParaRPr b="0" lang="en-US" sz="2400" spc="-1" strike="noStrike">
              <a:solidFill>
                <a:srgbClr val="000000"/>
              </a:solidFill>
              <a:latin typeface="Calibri"/>
            </a:endParaRPr>
          </a:p>
        </p:txBody>
      </p:sp>
      <p:sp>
        <p:nvSpPr>
          <p:cNvPr id="282" name="CustomShape 2"/>
          <p:cNvSpPr/>
          <p:nvPr/>
        </p:nvSpPr>
        <p:spPr>
          <a:xfrm>
            <a:off x="465840" y="793800"/>
            <a:ext cx="11248560" cy="584388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rPr>
              <a:t>Non-functional Testing</a:t>
            </a:r>
            <a:endParaRPr b="0" lang="en-IN" sz="1400" spc="-1" strike="noStrike">
              <a:latin typeface="Arial"/>
            </a:endParaRPr>
          </a:p>
          <a:p>
            <a:pPr>
              <a:lnSpc>
                <a:spcPct val="100000"/>
              </a:lnSpc>
            </a:pPr>
            <a:r>
              <a:rPr b="0" lang="en-IN" sz="1400" spc="-1" strike="noStrike">
                <a:solidFill>
                  <a:srgbClr val="000000"/>
                </a:solidFill>
                <a:latin typeface="Calibri"/>
              </a:rPr>
              <a:t>Non-functional testing of a system evaluates characteristics of systems and software such as usability, performance efficiency or security. Non-functional testing is the testing of “how well” the system behaves. Contrary to common misperceptions, non-functional testing can and often should be performed at all test levels, and done as early as possible. The late discovery of non-functional defects can be extremely dangerous to the success of a project.</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Black-box techniques may be used to derive test conditions and test cases for non-functional testing. For example, boundary value analysis can be used to define the stress conditions for </a:t>
            </a:r>
            <a:r>
              <a:rPr b="0" lang="en-US" sz="1400" spc="-1" strike="noStrike">
                <a:solidFill>
                  <a:srgbClr val="000000"/>
                </a:solidFill>
                <a:latin typeface="Calibri"/>
              </a:rPr>
              <a:t>performance tests.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The thoroughness of non-functional testing can be measured through non-functional coverage. Non-functional coverage is the extent to which some type of non-functional element has been exercised by tests, and is expressed as a percentage of the type(s) of element being covered. For example, using</a:t>
            </a:r>
            <a:endParaRPr b="0" lang="en-IN" sz="1400" spc="-1" strike="noStrike">
              <a:latin typeface="Arial"/>
            </a:endParaRPr>
          </a:p>
          <a:p>
            <a:pPr>
              <a:lnSpc>
                <a:spcPct val="100000"/>
              </a:lnSpc>
            </a:pPr>
            <a:r>
              <a:rPr b="0" lang="en-IN" sz="1400" spc="-1" strike="noStrike">
                <a:solidFill>
                  <a:srgbClr val="000000"/>
                </a:solidFill>
                <a:latin typeface="Calibri"/>
              </a:rPr>
              <a:t>traceability between tests and supported devices for a mobile application, the percentage of devices which are addressed by compatibility testing can be calculated, potentially identifying coverage gaps.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Non-functional test design and execution may involve special skills or knowledge, such as knowledge of the inherent weaknesses of a design or technology (e.g., security vulnerabilities associated with particular programming languages) or the particular user base (e.g., the personas of users of healthcare facility </a:t>
            </a:r>
            <a:r>
              <a:rPr b="0" lang="en-US" sz="1400" spc="-1" strike="noStrike">
                <a:solidFill>
                  <a:srgbClr val="000000"/>
                </a:solidFill>
                <a:latin typeface="Calibri"/>
              </a:rPr>
              <a:t>management systems).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White-box Testing</a:t>
            </a:r>
            <a:endParaRPr b="0" lang="en-IN" sz="1400" spc="-1" strike="noStrike">
              <a:latin typeface="Arial"/>
            </a:endParaRPr>
          </a:p>
          <a:p>
            <a:pPr>
              <a:lnSpc>
                <a:spcPct val="100000"/>
              </a:lnSpc>
            </a:pPr>
            <a:r>
              <a:rPr b="0" lang="en-IN" sz="1400" spc="-1" strike="noStrike">
                <a:solidFill>
                  <a:srgbClr val="000000"/>
                </a:solidFill>
                <a:latin typeface="Calibri"/>
              </a:rPr>
              <a:t>White-box testing derives tests based on the system’s internal structure or implementation. Internal structure may include code, architecture, work flows, and/or data flows within the system</a:t>
            </a:r>
            <a:r>
              <a:rPr b="0" lang="en-US" sz="1400" spc="-1" strike="noStrike">
                <a:solidFill>
                  <a:srgbClr val="000000"/>
                </a:solidFill>
                <a:latin typeface="Calibri"/>
              </a:rPr>
              <a:t>. </a:t>
            </a:r>
            <a:r>
              <a:rPr b="0" lang="en-IN" sz="1400" spc="-1" strike="noStrike">
                <a:solidFill>
                  <a:srgbClr val="000000"/>
                </a:solidFill>
                <a:latin typeface="Calibri"/>
              </a:rPr>
              <a:t>The thoroughness of white-box testing can be measured through structural coverage. Structural coverage</a:t>
            </a:r>
            <a:endParaRPr b="0" lang="en-IN" sz="1400" spc="-1" strike="noStrike">
              <a:latin typeface="Arial"/>
            </a:endParaRPr>
          </a:p>
          <a:p>
            <a:pPr>
              <a:lnSpc>
                <a:spcPct val="100000"/>
              </a:lnSpc>
            </a:pPr>
            <a:r>
              <a:rPr b="0" lang="en-IN" sz="1400" spc="-1" strike="noStrike">
                <a:solidFill>
                  <a:srgbClr val="000000"/>
                </a:solidFill>
                <a:latin typeface="Calibri"/>
              </a:rPr>
              <a:t>is the extent to which some type of structural element has been exercised by tests, and is expressed as a percentage of the type of element being covered.</a:t>
            </a:r>
            <a:endParaRPr b="0" lang="en-IN" sz="1400" spc="-1" strike="noStrike">
              <a:latin typeface="Arial"/>
            </a:endParaRPr>
          </a:p>
          <a:p>
            <a:pPr>
              <a:lnSpc>
                <a:spcPct val="100000"/>
              </a:lnSpc>
            </a:pPr>
            <a:r>
              <a:rPr b="0" lang="en-IN" sz="1400" spc="-1" strike="noStrike">
                <a:solidFill>
                  <a:srgbClr val="000000"/>
                </a:solidFill>
                <a:latin typeface="Calibri"/>
              </a:rPr>
              <a:t>White-box test design and execution may involve special skills or knowledge, such as the way the code is built, how data is stored (e.g., to evaluate possible database queries), and how to use coverage tools and to correctly interpret their results.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Test Types (contd.)</a:t>
            </a:r>
            <a:endParaRPr b="0" lang="en-US" sz="2400" spc="-1" strike="noStrike">
              <a:solidFill>
                <a:srgbClr val="000000"/>
              </a:solidFill>
              <a:latin typeface="Calibri"/>
            </a:endParaRPr>
          </a:p>
        </p:txBody>
      </p:sp>
      <p:sp>
        <p:nvSpPr>
          <p:cNvPr id="284" name="CustomShape 2"/>
          <p:cNvSpPr/>
          <p:nvPr/>
        </p:nvSpPr>
        <p:spPr>
          <a:xfrm>
            <a:off x="465840" y="793800"/>
            <a:ext cx="11248560" cy="371268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rPr>
              <a:t>Change-related Testing</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When changes are made to a system, either to correct a defect or because of new or changing functionality, testing should be done to confirm that the changes have corrected the defect or implemented the functionality correctly, and have not caused any unforeseen adverse consequences.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Confirmation testing: After a defect is fixed, the software may be tested with all test cases that failed due to the defect, which should be re-executed on the new software version. The software may also be tested with new tests to cover changes needed to fix the defect. At the very least, the steps to reproduce the failure(s) caused by the defect must be re-executed on the new software version. The purpose of a confirmation test is to confirm whether the original defect has been </a:t>
            </a:r>
            <a:r>
              <a:rPr b="0" lang="en-US" sz="1400" spc="-1" strike="noStrike">
                <a:solidFill>
                  <a:srgbClr val="000000"/>
                </a:solidFill>
                <a:latin typeface="Calibri"/>
              </a:rPr>
              <a:t>successfully fixed.</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Regression testing: It is possible that a change made in one part of the code, whether a fix or another type of change, may accidentally affect the behaviour of other parts of the code, whether within the same component, in other components of the same system, or even in other systems. Changes may include changes to the environment, such as a new version of an operating system or database management system. Such unintended side-effects are called regressions. Regression testing involves running tests to detect such unintended side-effects.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Confirmation testing and regression testing are performed at all test levels.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Maintenance testing</a:t>
            </a:r>
            <a:endParaRPr b="0" lang="en-US" sz="2400" spc="-1" strike="noStrike">
              <a:solidFill>
                <a:srgbClr val="000000"/>
              </a:solidFill>
              <a:latin typeface="Calibri"/>
            </a:endParaRPr>
          </a:p>
        </p:txBody>
      </p:sp>
      <p:sp>
        <p:nvSpPr>
          <p:cNvPr id="286" name="CustomShape 2"/>
          <p:cNvSpPr/>
          <p:nvPr/>
        </p:nvSpPr>
        <p:spPr>
          <a:xfrm>
            <a:off x="465840" y="793800"/>
            <a:ext cx="11248560" cy="669636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Once deployed to production environments, software and systems need to be maintained. Changes of various sorts are almost inevitable in delivered software and systems, either to fix defects discovered in operational use, to add new functionality, or to delete or alter already-delivered functionality. Maintenance is also needed to preserve or improve non-functional quality characteristics of the component or system over its lifetime, especially performance efficiency, compatibility, reliability, security, , and portability.</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When any changes are made as part of maintenance, maintenance testing should be performed, both to evaluate the success with which the changes were made and to check for possible side-effects (e.g., regressions) in parts of the system that remain unchanged (which is usually most of the system).</a:t>
            </a:r>
            <a:endParaRPr b="0" lang="en-IN" sz="1400" spc="-1" strike="noStrike">
              <a:latin typeface="Arial"/>
            </a:endParaRPr>
          </a:p>
          <a:p>
            <a:pPr>
              <a:lnSpc>
                <a:spcPct val="100000"/>
              </a:lnSpc>
            </a:pPr>
            <a:r>
              <a:rPr b="0" lang="en-IN" sz="1400" spc="-1" strike="noStrike">
                <a:solidFill>
                  <a:srgbClr val="000000"/>
                </a:solidFill>
                <a:latin typeface="Calibri"/>
              </a:rPr>
              <a:t>Maintenance can involve planned releases and unplanned releases (hot fixes).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A maintenance release may require maintenance testing at multiple test levels, using various test types, based on its scope. The scope of maintenance testing depends on:</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The degree of risk of the change, for example, the degree to which the changed area of software communicates with other components or systems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The size of the existing system</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The size of the change</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Calibri"/>
              </a:rPr>
              <a:t>Triggers for Maintenance</a:t>
            </a:r>
            <a:endParaRPr b="0" lang="en-IN" sz="1400" spc="-1" strike="noStrike">
              <a:latin typeface="Arial"/>
            </a:endParaRPr>
          </a:p>
          <a:p>
            <a:pPr>
              <a:lnSpc>
                <a:spcPct val="100000"/>
              </a:lnSpc>
            </a:pPr>
            <a:r>
              <a:rPr b="0" lang="en-IN" sz="1400" spc="-1" strike="noStrike">
                <a:solidFill>
                  <a:srgbClr val="000000"/>
                </a:solidFill>
                <a:latin typeface="Calibri"/>
              </a:rPr>
              <a:t>There are several reasons why software maintenance, and thus maintenance testing, takes place, both for planned and unplanned changes. We can classify the triggers for maintenance as follows: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Modification, such as planned enhancements (e.g., release-based), corrective and emergency changes, changes of the operational environment (such as planned operating system or database upgrades), upgrades of COTS software, and patches for defects and vulnerabilities</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Migration, such as from one platform to another, which can require operational tests of the new environment as well as of the changed software, or tests of data conversion when data from another application will be migrated into the system being maintained</a:t>
            </a:r>
            <a:endParaRPr b="0" lang="en-IN" sz="1400" spc="-1" strike="noStrike">
              <a:latin typeface="Arial"/>
            </a:endParaRPr>
          </a:p>
          <a:p>
            <a:pPr lvl="1" marL="457200" indent="-216000">
              <a:lnSpc>
                <a:spcPct val="100000"/>
              </a:lnSpc>
              <a:buClr>
                <a:srgbClr val="000000"/>
              </a:buClr>
              <a:buFont typeface="Wingdings" charset="2"/>
              <a:buChar char=""/>
            </a:pPr>
            <a:r>
              <a:rPr b="0" lang="en-IN" sz="1400" spc="-1" strike="noStrike">
                <a:solidFill>
                  <a:srgbClr val="000000"/>
                </a:solidFill>
                <a:latin typeface="Calibri"/>
              </a:rPr>
              <a:t> </a:t>
            </a:r>
            <a:r>
              <a:rPr b="0" lang="en-IN" sz="1400" spc="-1" strike="noStrike">
                <a:solidFill>
                  <a:srgbClr val="000000"/>
                </a:solidFill>
                <a:latin typeface="Calibri"/>
              </a:rPr>
              <a:t>Retirement, such as when an application reaches the end of its life. When an application or system is retired, this can require testing of data migration or archiving if long data-retention </a:t>
            </a:r>
            <a:r>
              <a:rPr b="0" lang="en-US" sz="1400" spc="-1" strike="noStrike">
                <a:solidFill>
                  <a:srgbClr val="000000"/>
                </a:solidFill>
                <a:latin typeface="Calibri"/>
              </a:rPr>
              <a:t>periods are required.</a:t>
            </a:r>
            <a:endParaRPr b="0" lang="en-IN" sz="1400" spc="-1" strike="noStrike">
              <a:latin typeface="Arial"/>
            </a:endParaRPr>
          </a:p>
          <a:p>
            <a:pPr lvl="1" marL="457200" indent="-216000">
              <a:lnSpc>
                <a:spcPct val="100000"/>
              </a:lnSpc>
              <a:buClr>
                <a:srgbClr val="000000"/>
              </a:buClr>
              <a:buFont typeface="Wingdings" charset="2"/>
              <a:buChar char=""/>
            </a:pPr>
            <a:r>
              <a:rPr b="0" lang="en-IN" sz="1400" spc="-1" strike="noStrike">
                <a:solidFill>
                  <a:srgbClr val="000000"/>
                </a:solidFill>
                <a:latin typeface="Calibri"/>
              </a:rPr>
              <a:t> </a:t>
            </a:r>
            <a:r>
              <a:rPr b="0" lang="en-IN" sz="1400" spc="-1" strike="noStrike">
                <a:solidFill>
                  <a:srgbClr val="000000"/>
                </a:solidFill>
                <a:latin typeface="Calibri"/>
              </a:rPr>
              <a:t>Testing restore/retrieve procedures after archiving for long retention periods may also be </a:t>
            </a:r>
            <a:r>
              <a:rPr b="0" lang="en-US" sz="1400" spc="-1" strike="noStrike">
                <a:solidFill>
                  <a:srgbClr val="000000"/>
                </a:solidFill>
                <a:latin typeface="Calibri"/>
              </a:rPr>
              <a:t>needed.</a:t>
            </a:r>
            <a:endParaRPr b="0" lang="en-IN" sz="1400" spc="-1" strike="noStrike">
              <a:latin typeface="Arial"/>
            </a:endParaRPr>
          </a:p>
          <a:p>
            <a:pPr lvl="1" marL="457200" indent="-216000">
              <a:lnSpc>
                <a:spcPct val="100000"/>
              </a:lnSpc>
              <a:buClr>
                <a:srgbClr val="000000"/>
              </a:buClr>
              <a:buFont typeface="Wingdings" charset="2"/>
              <a:buChar char=""/>
            </a:pPr>
            <a:r>
              <a:rPr b="0" lang="en-IN" sz="1400" spc="-1" strike="noStrike">
                <a:solidFill>
                  <a:srgbClr val="000000"/>
                </a:solidFill>
                <a:latin typeface="Calibri"/>
              </a:rPr>
              <a:t> </a:t>
            </a:r>
            <a:r>
              <a:rPr b="0" lang="en-IN" sz="1400" spc="-1" strike="noStrike">
                <a:solidFill>
                  <a:srgbClr val="000000"/>
                </a:solidFill>
                <a:latin typeface="Calibri"/>
              </a:rPr>
              <a:t>Regression testing may be needed to ensure that any functionality that remains in service </a:t>
            </a:r>
            <a:r>
              <a:rPr b="0" lang="en-US" sz="1400" spc="-1" strike="noStrike">
                <a:solidFill>
                  <a:srgbClr val="000000"/>
                </a:solidFill>
                <a:latin typeface="Calibri"/>
              </a:rPr>
              <a:t>still works.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406440" y="0"/>
            <a:ext cx="11378880" cy="673560"/>
          </a:xfrm>
          <a:prstGeom prst="rect">
            <a:avLst/>
          </a:prstGeom>
          <a:noFill/>
          <a:ln>
            <a:noFill/>
          </a:ln>
        </p:spPr>
        <p:txBody>
          <a:bodyPr anchor="b">
            <a:normAutofit/>
          </a:bodyPr>
          <a:p>
            <a:pPr>
              <a:lnSpc>
                <a:spcPct val="90000"/>
              </a:lnSpc>
            </a:pPr>
            <a:r>
              <a:rPr b="0" i="1" lang="en-IN" sz="2400" spc="-1" strike="noStrike">
                <a:solidFill>
                  <a:srgbClr val="000000"/>
                </a:solidFill>
                <a:latin typeface="Calibri"/>
                <a:ea typeface="Calibri"/>
              </a:rPr>
              <a:t>Maintenance testing (contd.)</a:t>
            </a:r>
            <a:endParaRPr b="0" lang="en-US" sz="2400" spc="-1" strike="noStrike">
              <a:solidFill>
                <a:srgbClr val="000000"/>
              </a:solidFill>
              <a:latin typeface="Calibri"/>
            </a:endParaRPr>
          </a:p>
        </p:txBody>
      </p:sp>
      <p:sp>
        <p:nvSpPr>
          <p:cNvPr id="288" name="CustomShape 2"/>
          <p:cNvSpPr/>
          <p:nvPr/>
        </p:nvSpPr>
        <p:spPr>
          <a:xfrm>
            <a:off x="465840" y="793800"/>
            <a:ext cx="11248560" cy="4131360"/>
          </a:xfrm>
          <a:prstGeom prst="rect">
            <a:avLst/>
          </a:prstGeom>
          <a:gradFill rotWithShape="0">
            <a:gsLst>
              <a:gs pos="0">
                <a:srgbClr val="9dc3e6"/>
              </a:gs>
              <a:gs pos="100000">
                <a:srgbClr val="d4deff"/>
              </a:gs>
            </a:gsLst>
            <a:lin ang="2700000"/>
          </a:grad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Calibri"/>
              </a:rPr>
              <a:t>Impact Analysis for Maintenance</a:t>
            </a:r>
            <a:endParaRPr b="0" lang="en-IN" sz="1400" spc="-1" strike="noStrike">
              <a:latin typeface="Arial"/>
            </a:endParaRPr>
          </a:p>
          <a:p>
            <a:pPr>
              <a:lnSpc>
                <a:spcPct val="100000"/>
              </a:lnSpc>
            </a:pPr>
            <a:r>
              <a:rPr b="0" lang="en-IN" sz="1400" spc="-1" strike="noStrike">
                <a:solidFill>
                  <a:srgbClr val="000000"/>
                </a:solidFill>
                <a:latin typeface="Calibri"/>
              </a:rPr>
              <a:t>Impact analysis evaluates the changes that were made for a maintenance release to identify the intended consequences as well as expected and possible side effects of a change, and to identify the areas in the system that will be affected by the change. Impact analysis can also help to identify the impact of a change on existing tests. The side effects and affected areas in the system need to be tested for regressions, possibly after updating any existing tests affected by the change. Impact analysis may be done before a change is made, to help decide if the change should be made, based on the potential consequences in other areas of the system.</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Calibri"/>
              </a:rPr>
              <a:t>Impact analysis can be difficult if:</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Specifications (e.g., business requirements, user stories, architecture) are out of date or missing</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Test cases are not documented or are out of date</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Bi-directional traceability between tests and the test basis has not been maintained</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Tool support is weak or non-existent</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The people involved do not have domain and/or system knowledge</a:t>
            </a:r>
            <a:endParaRPr b="0" lang="en-IN" sz="1400" spc="-1" strike="noStrike">
              <a:latin typeface="Arial"/>
            </a:endParaRPr>
          </a:p>
          <a:p>
            <a:pPr indent="-216000">
              <a:lnSpc>
                <a:spcPct val="100000"/>
              </a:lnSpc>
              <a:buClr>
                <a:srgbClr val="000000"/>
              </a:buClr>
              <a:buFont typeface="Arial"/>
              <a:buChar char="•"/>
            </a:pPr>
            <a:r>
              <a:rPr b="0" lang="en-IN" sz="1400" spc="-1" strike="noStrike">
                <a:solidFill>
                  <a:srgbClr val="000000"/>
                </a:solidFill>
                <a:latin typeface="Calibri"/>
              </a:rPr>
              <a:t> </a:t>
            </a:r>
            <a:r>
              <a:rPr b="0" lang="en-IN" sz="1400" spc="-1" strike="noStrike">
                <a:solidFill>
                  <a:srgbClr val="000000"/>
                </a:solidFill>
                <a:latin typeface="Calibri"/>
              </a:rPr>
              <a:t>Insufficient attention has been paid to the software's maintainability during development</a:t>
            </a: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2400120" y="2056680"/>
            <a:ext cx="6825600" cy="6595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IN" sz="3740" spc="-1" strike="noStrike" cap="all">
                <a:solidFill>
                  <a:srgbClr val="404040"/>
                </a:solidFill>
                <a:latin typeface="Calibri"/>
              </a:rPr>
              <a:t>Thank You</a:t>
            </a:r>
            <a:endParaRPr b="0" lang="en-IN" sz="374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What is testing? -  Static &amp; Dynamic Testing</a:t>
            </a:r>
            <a:endParaRPr b="0" lang="en-US" sz="2400" spc="-1" strike="noStrike">
              <a:solidFill>
                <a:srgbClr val="000000"/>
              </a:solidFill>
              <a:latin typeface="Calibri"/>
            </a:endParaRPr>
          </a:p>
        </p:txBody>
      </p:sp>
      <p:graphicFrame>
        <p:nvGraphicFramePr>
          <p:cNvPr id="2" name="Diagram2"/>
          <p:cNvGraphicFramePr/>
          <p:nvPr>
            <p:extLst>
              <p:ext uri="{D42A27DB-BD31-4B8C-83A1-F6EECF244321}">
                <p14:modId xmlns:p14="http://schemas.microsoft.com/office/powerpoint/2010/main" val="3062532002"/>
              </p:ext>
            </p:extLst>
          </p:nvPr>
        </p:nvGraphicFramePr>
        <p:xfrm>
          <a:off x="540720" y="1048680"/>
          <a:ext cx="11001240" cy="4401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What is testing? - Validation</a:t>
            </a:r>
            <a:endParaRPr b="0" lang="en-US" sz="2400" spc="-1" strike="noStrike">
              <a:solidFill>
                <a:srgbClr val="000000"/>
              </a:solidFill>
              <a:latin typeface="Calibri"/>
            </a:endParaRPr>
          </a:p>
        </p:txBody>
      </p:sp>
      <p:graphicFrame>
        <p:nvGraphicFramePr>
          <p:cNvPr id="3" name="Diagram3"/>
          <p:cNvGraphicFramePr/>
          <p:nvPr>
            <p:extLst>
              <p:ext uri="{D42A27DB-BD31-4B8C-83A1-F6EECF244321}">
                <p14:modId xmlns:p14="http://schemas.microsoft.com/office/powerpoint/2010/main" val="1178864347"/>
              </p:ext>
            </p:extLst>
          </p:nvPr>
        </p:nvGraphicFramePr>
        <p:xfrm>
          <a:off x="540720" y="1048680"/>
          <a:ext cx="11001240" cy="4401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What is testing? – Objectives of Testing</a:t>
            </a:r>
            <a:endParaRPr b="0" lang="en-US" sz="2400" spc="-1" strike="noStrike">
              <a:solidFill>
                <a:srgbClr val="000000"/>
              </a:solidFill>
              <a:latin typeface="Calibri"/>
            </a:endParaRPr>
          </a:p>
        </p:txBody>
      </p:sp>
      <p:graphicFrame>
        <p:nvGraphicFramePr>
          <p:cNvPr id="4" name="Diagram4"/>
          <p:cNvGraphicFramePr/>
          <p:nvPr>
            <p:extLst>
              <p:ext uri="{D42A27DB-BD31-4B8C-83A1-F6EECF244321}">
                <p14:modId xmlns:p14="http://schemas.microsoft.com/office/powerpoint/2010/main" val="4006362866"/>
              </p:ext>
            </p:extLst>
          </p:nvPr>
        </p:nvGraphicFramePr>
        <p:xfrm>
          <a:off x="540720" y="1048680"/>
          <a:ext cx="11001240" cy="4401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What is testing? – Different Objectives in Testing Stages</a:t>
            </a:r>
            <a:endParaRPr b="0" lang="en-US" sz="2400" spc="-1" strike="noStrike">
              <a:solidFill>
                <a:srgbClr val="000000"/>
              </a:solidFill>
              <a:latin typeface="Calibri"/>
            </a:endParaRPr>
          </a:p>
        </p:txBody>
      </p:sp>
      <p:graphicFrame>
        <p:nvGraphicFramePr>
          <p:cNvPr id="5" name="Diagram5"/>
          <p:cNvGraphicFramePr/>
          <p:nvPr>
            <p:extLst>
              <p:ext uri="{D42A27DB-BD31-4B8C-83A1-F6EECF244321}">
                <p14:modId xmlns:p14="http://schemas.microsoft.com/office/powerpoint/2010/main" val="1194345190"/>
              </p:ext>
            </p:extLst>
          </p:nvPr>
        </p:nvGraphicFramePr>
        <p:xfrm>
          <a:off x="540720" y="1048680"/>
          <a:ext cx="11001240" cy="4401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Wh</a:t>
            </a:r>
            <a:r>
              <a:rPr b="0" lang="en-IN" sz="2400" spc="-1" strike="noStrike">
                <a:solidFill>
                  <a:srgbClr val="000000"/>
                </a:solidFill>
                <a:latin typeface="Calibri"/>
                <a:ea typeface="Calibri"/>
              </a:rPr>
              <a:t>at is </a:t>
            </a:r>
            <a:r>
              <a:rPr b="0" lang="en-IN" sz="2400" spc="-1" strike="noStrike">
                <a:solidFill>
                  <a:srgbClr val="000000"/>
                </a:solidFill>
                <a:latin typeface="Calibri"/>
                <a:ea typeface="Calibri"/>
              </a:rPr>
              <a:t>test</a:t>
            </a:r>
            <a:r>
              <a:rPr b="0" lang="en-IN" sz="2400" spc="-1" strike="noStrike">
                <a:solidFill>
                  <a:srgbClr val="000000"/>
                </a:solidFill>
                <a:latin typeface="Calibri"/>
                <a:ea typeface="Calibri"/>
              </a:rPr>
              <a:t>ing? </a:t>
            </a:r>
            <a:r>
              <a:rPr b="0" lang="en-IN" sz="2400" spc="-1" strike="noStrike">
                <a:solidFill>
                  <a:srgbClr val="000000"/>
                </a:solidFill>
                <a:latin typeface="Calibri"/>
                <a:ea typeface="Calibri"/>
              </a:rPr>
              <a:t>– </a:t>
            </a:r>
            <a:r>
              <a:rPr b="0" lang="en-IN" sz="2400" spc="-1" strike="noStrike">
                <a:solidFill>
                  <a:srgbClr val="000000"/>
                </a:solidFill>
                <a:latin typeface="Calibri"/>
                <a:ea typeface="Calibri"/>
              </a:rPr>
              <a:t>Diff</a:t>
            </a:r>
            <a:r>
              <a:rPr b="0" lang="en-IN" sz="2400" spc="-1" strike="noStrike">
                <a:solidFill>
                  <a:srgbClr val="000000"/>
                </a:solidFill>
                <a:latin typeface="Calibri"/>
                <a:ea typeface="Calibri"/>
              </a:rPr>
              <a:t>ere</a:t>
            </a:r>
            <a:r>
              <a:rPr b="0" lang="en-IN" sz="2400" spc="-1" strike="noStrike">
                <a:solidFill>
                  <a:srgbClr val="000000"/>
                </a:solidFill>
                <a:latin typeface="Calibri"/>
                <a:ea typeface="Calibri"/>
              </a:rPr>
              <a:t>nce </a:t>
            </a:r>
            <a:r>
              <a:rPr b="0" lang="en-IN" sz="2400" spc="-1" strike="noStrike">
                <a:solidFill>
                  <a:srgbClr val="000000"/>
                </a:solidFill>
                <a:latin typeface="Calibri"/>
                <a:ea typeface="Calibri"/>
              </a:rPr>
              <a:t>bet</a:t>
            </a:r>
            <a:r>
              <a:rPr b="0" lang="en-IN" sz="2400" spc="-1" strike="noStrike">
                <a:solidFill>
                  <a:srgbClr val="000000"/>
                </a:solidFill>
                <a:latin typeface="Calibri"/>
                <a:ea typeface="Calibri"/>
              </a:rPr>
              <a:t>wee</a:t>
            </a:r>
            <a:r>
              <a:rPr b="0" lang="en-IN" sz="2400" spc="-1" strike="noStrike">
                <a:solidFill>
                  <a:srgbClr val="000000"/>
                </a:solidFill>
                <a:latin typeface="Calibri"/>
                <a:ea typeface="Calibri"/>
              </a:rPr>
              <a:t>n </a:t>
            </a:r>
            <a:r>
              <a:rPr b="0" lang="en-IN" sz="2400" spc="-1" strike="noStrike">
                <a:solidFill>
                  <a:srgbClr val="000000"/>
                </a:solidFill>
                <a:latin typeface="Calibri"/>
                <a:ea typeface="Calibri"/>
              </a:rPr>
              <a:t>test</a:t>
            </a:r>
            <a:r>
              <a:rPr b="0" lang="en-IN" sz="2400" spc="-1" strike="noStrike">
                <a:solidFill>
                  <a:srgbClr val="000000"/>
                </a:solidFill>
                <a:latin typeface="Calibri"/>
                <a:ea typeface="Calibri"/>
              </a:rPr>
              <a:t>ing </a:t>
            </a:r>
            <a:r>
              <a:rPr b="0" lang="en-IN" sz="2400" spc="-1" strike="noStrike">
                <a:solidFill>
                  <a:srgbClr val="000000"/>
                </a:solidFill>
                <a:latin typeface="Calibri"/>
                <a:ea typeface="Calibri"/>
              </a:rPr>
              <a:t>and </a:t>
            </a:r>
            <a:r>
              <a:rPr b="0" lang="en-IN" sz="2400" spc="-1" strike="noStrike">
                <a:solidFill>
                  <a:srgbClr val="000000"/>
                </a:solidFill>
                <a:latin typeface="Calibri"/>
                <a:ea typeface="Calibri"/>
              </a:rPr>
              <a:t>deb</a:t>
            </a:r>
            <a:r>
              <a:rPr b="0" lang="en-IN" sz="2400" spc="-1" strike="noStrike">
                <a:solidFill>
                  <a:srgbClr val="000000"/>
                </a:solidFill>
                <a:latin typeface="Calibri"/>
                <a:ea typeface="Calibri"/>
              </a:rPr>
              <a:t>uggi</a:t>
            </a:r>
            <a:r>
              <a:rPr b="0" lang="en-IN" sz="2400" spc="-1" strike="noStrike">
                <a:solidFill>
                  <a:srgbClr val="000000"/>
                </a:solidFill>
                <a:latin typeface="Calibri"/>
                <a:ea typeface="Calibri"/>
              </a:rPr>
              <a:t>ng</a:t>
            </a:r>
            <a:endParaRPr b="0" lang="en-US" sz="2400" spc="-1" strike="noStrike">
              <a:solidFill>
                <a:srgbClr val="000000"/>
              </a:solidFill>
              <a:latin typeface="Calibri"/>
            </a:endParaRPr>
          </a:p>
        </p:txBody>
      </p:sp>
      <p:graphicFrame>
        <p:nvGraphicFramePr>
          <p:cNvPr id="6" name="Diagram6"/>
          <p:cNvGraphicFramePr/>
          <p:nvPr>
            <p:extLst>
              <p:ext uri="{D42A27DB-BD31-4B8C-83A1-F6EECF244321}">
                <p14:modId xmlns:p14="http://schemas.microsoft.com/office/powerpoint/2010/main" val="2507189033"/>
              </p:ext>
            </p:extLst>
          </p:nvPr>
        </p:nvGraphicFramePr>
        <p:xfrm>
          <a:off x="540720" y="1082880"/>
          <a:ext cx="11001240" cy="4401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406440" y="0"/>
            <a:ext cx="11378880" cy="673560"/>
          </a:xfrm>
          <a:prstGeom prst="rect">
            <a:avLst/>
          </a:prstGeom>
          <a:noFill/>
          <a:ln>
            <a:noFill/>
          </a:ln>
        </p:spPr>
        <p:txBody>
          <a:bodyPr anchor="b">
            <a:normAutofit/>
          </a:bodyPr>
          <a:p>
            <a:pPr>
              <a:lnSpc>
                <a:spcPct val="90000"/>
              </a:lnSpc>
            </a:pPr>
            <a:r>
              <a:rPr b="0" lang="en-IN" sz="2400" spc="-1" strike="noStrike">
                <a:solidFill>
                  <a:srgbClr val="000000"/>
                </a:solidFill>
                <a:latin typeface="Calibri"/>
                <a:ea typeface="Calibri"/>
              </a:rPr>
              <a:t>Why is testing necessary?</a:t>
            </a:r>
            <a:endParaRPr b="0" lang="en-US" sz="2400" spc="-1" strike="noStrike">
              <a:solidFill>
                <a:srgbClr val="000000"/>
              </a:solidFill>
              <a:latin typeface="Calibri"/>
            </a:endParaRPr>
          </a:p>
        </p:txBody>
      </p:sp>
      <p:graphicFrame>
        <p:nvGraphicFramePr>
          <p:cNvPr id="7" name="Diagram7"/>
          <p:cNvGraphicFramePr/>
          <p:nvPr>
            <p:extLst>
              <p:ext uri="{D42A27DB-BD31-4B8C-83A1-F6EECF244321}">
                <p14:modId xmlns:p14="http://schemas.microsoft.com/office/powerpoint/2010/main" val="3007398118"/>
              </p:ext>
            </p:extLst>
          </p:nvPr>
        </p:nvGraphicFramePr>
        <p:xfrm>
          <a:off x="509040" y="1009440"/>
          <a:ext cx="11231280" cy="4683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396548FDDC004DAA5C6BDD4E70E31A" ma:contentTypeVersion="2" ma:contentTypeDescription="Create a new document." ma:contentTypeScope="" ma:versionID="b67467a6c7be67487823c9a8210517e4">
  <xsd:schema xmlns:xsd="http://www.w3.org/2001/XMLSchema" xmlns:xs="http://www.w3.org/2001/XMLSchema" xmlns:p="http://schemas.microsoft.com/office/2006/metadata/properties" xmlns:ns2="3c69852b-06b9-42a2-81d7-db736fb735ae" targetNamespace="http://schemas.microsoft.com/office/2006/metadata/properties" ma:root="true" ma:fieldsID="4172881bd0f367d18f82b7711438a290" ns2:_="">
    <xsd:import namespace="3c69852b-06b9-42a2-81d7-db736fb735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69852b-06b9-42a2-81d7-db736fb73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17DF28-123D-4C10-A2E9-95D825F768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69852b-06b9-42a2-81d7-db736fb735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DC6B1A-33EA-4057-A501-0A47085ADACD}">
  <ds:schemaRefs>
    <ds:schemaRef ds:uri="http://schemas.microsoft.com/sharepoint/v3/contenttype/forms"/>
  </ds:schemaRefs>
</ds:datastoreItem>
</file>

<file path=customXml/itemProps3.xml><?xml version="1.0" encoding="utf-8"?>
<ds:datastoreItem xmlns:ds="http://schemas.openxmlformats.org/officeDocument/2006/customXml" ds:itemID="{43DD4CD2-6B1B-4816-978B-580CA6AD2F2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1701</TotalTime>
  <Application>LibreOffice/6.4.6.2$Linux_X86_64 LibreOffice_project/40$Build-2</Application>
  <Words>8283</Words>
  <Paragraphs>501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2020-05-18T14:09:54Z</dcterms:created>
  <dc:creator>Arjun Thulaseedharan</dc:creator>
  <dc:description/>
  <dc:language>en-IN</dc:language>
  <cp:lastModifiedBy/>
  <dcterms:modified xsi:type="dcterms:W3CDTF">2020-11-02T12:56:39Z</dcterms:modified>
  <cp:revision>183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0x010100C2396548FDDC004DAA5C6BDD4E70E31A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38</vt:i4>
  </property>
</Properties>
</file>