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2Mb+t3M0f0y11nvdhdvM0FnQg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customschemas.google.com/relationships/presentationmetadata" Target="metadata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ustomXml" Target="../customXml/item3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" name="Google Shape;21;p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649" name="Google Shape;649;p1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1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1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1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1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1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1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1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8" name="Google Shape;738;p18"/>
          <p:cNvSpPr/>
          <p:nvPr/>
        </p:nvSpPr>
        <p:spPr>
          <a:xfrm>
            <a:off x="0" y="602874"/>
            <a:ext cx="3689350" cy="4333161"/>
          </a:xfrm>
          <a:prstGeom prst="trapezoid">
            <a:avLst>
              <a:gd fmla="val 181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8"/>
          <p:cNvSpPr/>
          <p:nvPr>
            <p:ph idx="2" type="pic"/>
          </p:nvPr>
        </p:nvSpPr>
        <p:spPr>
          <a:xfrm>
            <a:off x="0" y="603252"/>
            <a:ext cx="3635375" cy="4332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1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742" name="Google Shape;742;p1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8"/>
          <p:cNvSpPr txBox="1"/>
          <p:nvPr>
            <p:ph idx="1" type="body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3" type="body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4" type="body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5" type="body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18"/>
          <p:cNvSpPr txBox="1"/>
          <p:nvPr>
            <p:ph idx="6" type="body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7" type="body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18"/>
          <p:cNvSpPr/>
          <p:nvPr/>
        </p:nvSpPr>
        <p:spPr>
          <a:xfrm>
            <a:off x="3784645" y="4406180"/>
            <a:ext cx="5197003" cy="508174"/>
          </a:xfrm>
          <a:custGeom>
            <a:rect b="b" l="l" r="r" t="t"/>
            <a:pathLst>
              <a:path extrusionOk="0" h="316232" w="8732520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7573875" y="4403350"/>
            <a:ext cx="1204954" cy="2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cxnSp>
        <p:nvCxnSpPr>
          <p:cNvPr id="752" name="Google Shape;752;p18"/>
          <p:cNvCxnSpPr/>
          <p:nvPr/>
        </p:nvCxnSpPr>
        <p:spPr>
          <a:xfrm>
            <a:off x="5103938" y="4517829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8"/>
          <p:cNvCxnSpPr/>
          <p:nvPr/>
        </p:nvCxnSpPr>
        <p:spPr>
          <a:xfrm>
            <a:off x="6278085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8"/>
          <p:cNvCxnSpPr/>
          <p:nvPr/>
        </p:nvCxnSpPr>
        <p:spPr>
          <a:xfrm>
            <a:off x="7493922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18"/>
          <p:cNvSpPr txBox="1"/>
          <p:nvPr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endParaRPr/>
          </a:p>
        </p:txBody>
      </p:sp>
      <p:sp>
        <p:nvSpPr>
          <p:cNvPr id="756" name="Google Shape;756;p18"/>
          <p:cNvSpPr txBox="1"/>
          <p:nvPr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757" name="Google Shape;757;p18"/>
          <p:cNvSpPr txBox="1"/>
          <p:nvPr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/>
          </a:p>
        </p:txBody>
      </p:sp>
      <p:sp>
        <p:nvSpPr>
          <p:cNvPr id="758" name="Google Shape;758;p18"/>
          <p:cNvSpPr txBox="1"/>
          <p:nvPr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endParaRPr/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7507" y="4160864"/>
            <a:ext cx="180000" cy="1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644" y="4155035"/>
            <a:ext cx="180000" cy="1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38" y="4166199"/>
            <a:ext cx="180000" cy="1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8"/>
          <p:cNvSpPr/>
          <p:nvPr/>
        </p:nvSpPr>
        <p:spPr>
          <a:xfrm>
            <a:off x="6437422" y="4155038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 rot="10800000">
            <a:off x="6440599" y="4155034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006A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>
            <p:ph idx="8" type="body"/>
          </p:nvPr>
        </p:nvSpPr>
        <p:spPr>
          <a:xfrm>
            <a:off x="4004122" y="4537436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8"/>
          <p:cNvSpPr txBox="1"/>
          <p:nvPr>
            <p:ph idx="9" type="body"/>
          </p:nvPr>
        </p:nvSpPr>
        <p:spPr>
          <a:xfrm>
            <a:off x="5249878" y="4531785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8"/>
          <p:cNvSpPr txBox="1"/>
          <p:nvPr>
            <p:ph idx="13" type="body"/>
          </p:nvPr>
        </p:nvSpPr>
        <p:spPr>
          <a:xfrm>
            <a:off x="6382146" y="452963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4" type="body"/>
          </p:nvPr>
        </p:nvSpPr>
        <p:spPr>
          <a:xfrm>
            <a:off x="7713596" y="452561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Solution Slide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770" name="Google Shape;770;p1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1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1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1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1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1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1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1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1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1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1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1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1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1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1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9" name="Google Shape;859;p19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2" name="Google Shape;862;p1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863" name="Google Shape;863;p1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19"/>
          <p:cNvSpPr txBox="1"/>
          <p:nvPr>
            <p:ph idx="1" type="body"/>
          </p:nvPr>
        </p:nvSpPr>
        <p:spPr>
          <a:xfrm>
            <a:off x="203070" y="697998"/>
            <a:ext cx="519830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19"/>
          <p:cNvSpPr txBox="1"/>
          <p:nvPr>
            <p:ph idx="3" type="body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19"/>
          <p:cNvSpPr txBox="1"/>
          <p:nvPr>
            <p:ph idx="4" type="body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19"/>
          <p:cNvSpPr txBox="1"/>
          <p:nvPr>
            <p:ph idx="5" type="body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19"/>
          <p:cNvSpPr txBox="1"/>
          <p:nvPr>
            <p:ph idx="6" type="body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idx="7" type="body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9"/>
          <p:cNvSpPr txBox="1"/>
          <p:nvPr>
            <p:ph idx="8" type="body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9"/>
          <p:cNvSpPr txBox="1"/>
          <p:nvPr>
            <p:ph idx="9" type="body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Picture Slide">
  <p:cSld name="1_Vertical Picture Slide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875" name="Google Shape;875;p2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2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2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2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2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4" name="Google Shape;964;p20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2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7" name="Google Shape;967;p2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968" name="Google Shape;968;p2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Google Shape;970;p20"/>
          <p:cNvSpPr txBox="1"/>
          <p:nvPr>
            <p:ph idx="1" type="body"/>
          </p:nvPr>
        </p:nvSpPr>
        <p:spPr>
          <a:xfrm>
            <a:off x="249238" y="762000"/>
            <a:ext cx="5154612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Picture Slide">
  <p:cSld name="Horizontal Picture Slide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973" name="Google Shape;973;p2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2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2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2" name="Google Shape;1062;p21"/>
          <p:cNvSpPr/>
          <p:nvPr/>
        </p:nvSpPr>
        <p:spPr>
          <a:xfrm>
            <a:off x="632460" y="692058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1"/>
          <p:cNvSpPr/>
          <p:nvPr>
            <p:ph idx="2" type="pic"/>
          </p:nvPr>
        </p:nvSpPr>
        <p:spPr>
          <a:xfrm>
            <a:off x="584836" y="644432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2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2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66" name="Google Shape;1066;p2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21"/>
          <p:cNvSpPr txBox="1"/>
          <p:nvPr>
            <p:ph idx="1" type="body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 Image Background">
  <p:cSld name="Agenda with Image Background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/>
          <p:nvPr>
            <p:ph idx="2" type="pic"/>
          </p:nvPr>
        </p:nvSpPr>
        <p:spPr>
          <a:xfrm>
            <a:off x="0" y="627535"/>
            <a:ext cx="9144000" cy="43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2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2" name="Google Shape;1072;p2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73" name="Google Shape;1073;p2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22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22"/>
          <p:cNvSpPr/>
          <p:nvPr>
            <p:ph idx="3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22"/>
          <p:cNvSpPr/>
          <p:nvPr>
            <p:ph idx="4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22"/>
          <p:cNvSpPr/>
          <p:nvPr>
            <p:ph idx="5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22"/>
          <p:cNvSpPr/>
          <p:nvPr>
            <p:ph idx="6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2"/>
          <p:cNvSpPr/>
          <p:nvPr>
            <p:ph idx="7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2"/>
          <p:cNvSpPr/>
          <p:nvPr>
            <p:ph idx="8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2"/>
          <p:cNvSpPr/>
          <p:nvPr>
            <p:ph idx="9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2"/>
          <p:cNvSpPr/>
          <p:nvPr>
            <p:ph idx="13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2"/>
          <p:cNvSpPr/>
          <p:nvPr>
            <p:ph idx="14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2"/>
          <p:cNvSpPr/>
          <p:nvPr>
            <p:ph idx="15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22"/>
          <p:cNvSpPr/>
          <p:nvPr>
            <p:ph idx="16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2"/>
          <p:cNvSpPr/>
          <p:nvPr>
            <p:ph idx="17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22"/>
          <p:cNvSpPr/>
          <p:nvPr>
            <p:ph idx="18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22"/>
          <p:cNvSpPr/>
          <p:nvPr>
            <p:ph idx="19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22"/>
          <p:cNvSpPr/>
          <p:nvPr>
            <p:ph idx="20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out Image Background">
  <p:cSld name="Agenda Without Image Background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093" name="Google Shape;1093;p2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2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2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2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2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2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2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2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2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2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2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2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2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2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3" name="Google Shape;1183;p2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184" name="Google Shape;1184;p2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23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3"/>
          <p:cNvSpPr/>
          <p:nvPr>
            <p:ph idx="2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3"/>
          <p:cNvSpPr/>
          <p:nvPr>
            <p:ph idx="3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23"/>
          <p:cNvSpPr/>
          <p:nvPr>
            <p:ph idx="4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23"/>
          <p:cNvSpPr/>
          <p:nvPr>
            <p:ph idx="5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23"/>
          <p:cNvSpPr/>
          <p:nvPr>
            <p:ph idx="6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23"/>
          <p:cNvSpPr/>
          <p:nvPr>
            <p:ph idx="7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3" name="Google Shape;1193;p23"/>
          <p:cNvSpPr/>
          <p:nvPr>
            <p:ph idx="8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23"/>
          <p:cNvSpPr/>
          <p:nvPr>
            <p:ph idx="9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23"/>
          <p:cNvSpPr/>
          <p:nvPr>
            <p:ph idx="13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23"/>
          <p:cNvSpPr/>
          <p:nvPr>
            <p:ph idx="14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23"/>
          <p:cNvSpPr/>
          <p:nvPr>
            <p:ph idx="15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23"/>
          <p:cNvSpPr/>
          <p:nvPr>
            <p:ph idx="16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23"/>
          <p:cNvSpPr/>
          <p:nvPr>
            <p:ph idx="17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23"/>
          <p:cNvSpPr/>
          <p:nvPr>
            <p:ph idx="18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23"/>
          <p:cNvSpPr/>
          <p:nvPr>
            <p:ph idx="19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">
  <p:cSld name="Two Column Slide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205" name="Google Shape;1205;p2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7" name="Google Shape;1207;p24"/>
          <p:cNvSpPr/>
          <p:nvPr>
            <p:ph idx="1" type="body"/>
          </p:nvPr>
        </p:nvSpPr>
        <p:spPr>
          <a:xfrm>
            <a:off x="683568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24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"/>
          <p:cNvSpPr/>
          <p:nvPr>
            <p:ph idx="3" type="body"/>
          </p:nvPr>
        </p:nvSpPr>
        <p:spPr>
          <a:xfrm>
            <a:off x="5335922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"/>
          <p:cNvSpPr/>
          <p:nvPr>
            <p:ph idx="4" type="body"/>
          </p:nvPr>
        </p:nvSpPr>
        <p:spPr>
          <a:xfrm>
            <a:off x="4932040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"/>
          <p:cNvSpPr/>
          <p:nvPr>
            <p:ph idx="5" type="body"/>
          </p:nvPr>
        </p:nvSpPr>
        <p:spPr>
          <a:xfrm>
            <a:off x="653880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"/>
          <p:cNvSpPr/>
          <p:nvPr>
            <p:ph idx="6" type="body"/>
          </p:nvPr>
        </p:nvSpPr>
        <p:spPr>
          <a:xfrm>
            <a:off x="249998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24"/>
          <p:cNvSpPr/>
          <p:nvPr>
            <p:ph idx="7" type="body"/>
          </p:nvPr>
        </p:nvSpPr>
        <p:spPr>
          <a:xfrm>
            <a:off x="5306234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24"/>
          <p:cNvSpPr/>
          <p:nvPr>
            <p:ph idx="8" type="body"/>
          </p:nvPr>
        </p:nvSpPr>
        <p:spPr>
          <a:xfrm>
            <a:off x="4902352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25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217" name="Google Shape;1217;p25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25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25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25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25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25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25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25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25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25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25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25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25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25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25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25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25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25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25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25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25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25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25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25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25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25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25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25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25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25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6" name="Google Shape;1306;p25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7" name="Google Shape;1307;p25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08" name="Google Shape;1308;p2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25"/>
          <p:cNvSpPr/>
          <p:nvPr>
            <p:ph idx="1" type="body"/>
          </p:nvPr>
        </p:nvSpPr>
        <p:spPr>
          <a:xfrm>
            <a:off x="683568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25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3" type="body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25"/>
          <p:cNvSpPr/>
          <p:nvPr>
            <p:ph idx="4" type="body"/>
          </p:nvPr>
        </p:nvSpPr>
        <p:spPr>
          <a:xfrm>
            <a:off x="3658603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4" name="Google Shape;1314;p25"/>
          <p:cNvSpPr/>
          <p:nvPr>
            <p:ph idx="5" type="body"/>
          </p:nvPr>
        </p:nvSpPr>
        <p:spPr>
          <a:xfrm>
            <a:off x="3254721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25"/>
          <p:cNvSpPr/>
          <p:nvPr>
            <p:ph idx="6" type="body"/>
          </p:nvPr>
        </p:nvSpPr>
        <p:spPr>
          <a:xfrm>
            <a:off x="6674979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6" name="Google Shape;1316;p25"/>
          <p:cNvSpPr/>
          <p:nvPr>
            <p:ph idx="7" type="body"/>
          </p:nvPr>
        </p:nvSpPr>
        <p:spPr>
          <a:xfrm>
            <a:off x="6271097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25"/>
          <p:cNvSpPr txBox="1"/>
          <p:nvPr>
            <p:ph idx="8" type="body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9" type="body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Diagram Slide">
  <p:cSld name="Chart Diagram Slide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6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321" name="Google Shape;1321;p26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26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26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26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26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26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26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26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26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26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26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26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26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26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26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26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26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26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26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26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26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26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26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26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26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26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26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26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26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26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26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26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26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26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26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26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26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26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26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26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26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26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26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26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26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26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26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26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26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26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26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26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26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26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26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26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26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26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26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26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26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26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26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26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26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26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26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26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26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26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26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26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26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26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26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26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26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26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26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26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9" name="Google Shape;1409;p26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0" name="Google Shape;1410;p26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1" name="Google Shape;1411;p2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12" name="Google Shape;1412;p2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4" name="Google Shape;1414;p26"/>
          <p:cNvSpPr/>
          <p:nvPr>
            <p:ph idx="2" type="chart"/>
          </p:nvPr>
        </p:nvSpPr>
        <p:spPr>
          <a:xfrm>
            <a:off x="249238" y="582613"/>
            <a:ext cx="864552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iagram Slide">
  <p:cSld name="Table Diagram Slide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7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417" name="Google Shape;1417;p27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27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27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27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27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27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27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27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27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27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27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7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27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27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27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27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27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27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27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27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27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27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27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27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27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27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3" name="Google Shape;1443;p27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4" name="Google Shape;1444;p27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5" name="Google Shape;1445;p27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6" name="Google Shape;1446;p27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7" name="Google Shape;1447;p27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27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27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27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27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27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27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27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27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27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27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27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27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27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27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27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27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27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27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7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27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27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27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27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27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27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27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7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7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7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27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27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27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27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7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27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27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27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27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27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27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27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7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27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27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27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27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27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27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27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7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27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27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27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27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27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27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27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7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6" name="Google Shape;1506;p2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2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508" name="Google Shape;1508;p2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25" name="Google Shape;25;p10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0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0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0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0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0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0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0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0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0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0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0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0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0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0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0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0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0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0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0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0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0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0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0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0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0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0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0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0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0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787275" y="755329"/>
            <a:ext cx="799280" cy="844787"/>
            <a:chOff x="-3330575" y="3005138"/>
            <a:chExt cx="1533526" cy="1620837"/>
          </a:xfrm>
        </p:grpSpPr>
        <p:sp>
          <p:nvSpPr>
            <p:cNvPr id="123" name="Google Shape;123;p10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4059220" y="1649549"/>
            <a:ext cx="747544" cy="809246"/>
            <a:chOff x="2301081" y="6662108"/>
            <a:chExt cx="1500188" cy="1624013"/>
          </a:xfrm>
        </p:grpSpPr>
        <p:sp>
          <p:nvSpPr>
            <p:cNvPr id="126" name="Google Shape;126;p10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0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31" name="Google Shape;131;p10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ar Data Slide">
  <p:cSld name="Tabular Data Slide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2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512" name="Google Shape;1512;p2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2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2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2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2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2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2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2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2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2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2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2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2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2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2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1" name="Google Shape;1601;p2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2" name="Google Shape;1602;p2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603" name="Google Shape;1603;p2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28"/>
          <p:cNvSpPr/>
          <p:nvPr>
            <p:ph idx="2" type="pic"/>
          </p:nvPr>
        </p:nvSpPr>
        <p:spPr>
          <a:xfrm>
            <a:off x="289325" y="1342417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28"/>
          <p:cNvSpPr/>
          <p:nvPr>
            <p:ph idx="3" type="pic"/>
          </p:nvPr>
        </p:nvSpPr>
        <p:spPr>
          <a:xfrm>
            <a:off x="289325" y="2574588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28"/>
          <p:cNvSpPr/>
          <p:nvPr>
            <p:ph idx="4" type="pic"/>
          </p:nvPr>
        </p:nvSpPr>
        <p:spPr>
          <a:xfrm>
            <a:off x="289325" y="3806759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28"/>
          <p:cNvSpPr/>
          <p:nvPr>
            <p:ph idx="1" type="body"/>
          </p:nvPr>
        </p:nvSpPr>
        <p:spPr>
          <a:xfrm>
            <a:off x="308781" y="648511"/>
            <a:ext cx="8526440" cy="34367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8"/>
          <p:cNvSpPr/>
          <p:nvPr>
            <p:ph idx="5" type="body"/>
          </p:nvPr>
        </p:nvSpPr>
        <p:spPr>
          <a:xfrm>
            <a:off x="2821631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8"/>
          <p:cNvSpPr/>
          <p:nvPr>
            <p:ph idx="6" type="body"/>
          </p:nvPr>
        </p:nvSpPr>
        <p:spPr>
          <a:xfrm>
            <a:off x="5986362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8"/>
          <p:cNvSpPr txBox="1"/>
          <p:nvPr>
            <p:ph idx="7" type="body"/>
          </p:nvPr>
        </p:nvSpPr>
        <p:spPr>
          <a:xfrm>
            <a:off x="2860675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8"/>
          <p:cNvSpPr txBox="1"/>
          <p:nvPr>
            <p:ph idx="8" type="body"/>
          </p:nvPr>
        </p:nvSpPr>
        <p:spPr>
          <a:xfrm>
            <a:off x="6012436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8"/>
          <p:cNvSpPr txBox="1"/>
          <p:nvPr>
            <p:ph idx="9" type="body"/>
          </p:nvPr>
        </p:nvSpPr>
        <p:spPr>
          <a:xfrm>
            <a:off x="2860675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8"/>
          <p:cNvSpPr txBox="1"/>
          <p:nvPr>
            <p:ph idx="13" type="body"/>
          </p:nvPr>
        </p:nvSpPr>
        <p:spPr>
          <a:xfrm>
            <a:off x="6012436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8"/>
          <p:cNvSpPr txBox="1"/>
          <p:nvPr>
            <p:ph idx="14" type="body"/>
          </p:nvPr>
        </p:nvSpPr>
        <p:spPr>
          <a:xfrm>
            <a:off x="2860675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8"/>
          <p:cNvSpPr txBox="1"/>
          <p:nvPr>
            <p:ph idx="15" type="body"/>
          </p:nvPr>
        </p:nvSpPr>
        <p:spPr>
          <a:xfrm>
            <a:off x="6012436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8"/>
          <p:cNvSpPr txBox="1"/>
          <p:nvPr>
            <p:ph idx="16" type="body"/>
          </p:nvPr>
        </p:nvSpPr>
        <p:spPr>
          <a:xfrm>
            <a:off x="328134" y="2055779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8"/>
          <p:cNvSpPr txBox="1"/>
          <p:nvPr>
            <p:ph idx="17" type="body"/>
          </p:nvPr>
        </p:nvSpPr>
        <p:spPr>
          <a:xfrm>
            <a:off x="328134" y="33074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8"/>
          <p:cNvSpPr txBox="1"/>
          <p:nvPr>
            <p:ph idx="18" type="body"/>
          </p:nvPr>
        </p:nvSpPr>
        <p:spPr>
          <a:xfrm>
            <a:off x="328134" y="45266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 Slide 1">
  <p:cSld name="Five Point Slide 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2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622" name="Google Shape;1622;p2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2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2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2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2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2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2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2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2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2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2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2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2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2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2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2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2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2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2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2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2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2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2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2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2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2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2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2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2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2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2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2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2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2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2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2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2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2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2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2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6" name="Google Shape;1676;p2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7" name="Google Shape;1677;p2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8" name="Google Shape;1678;p2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9" name="Google Shape;1679;p2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1" name="Google Shape;1681;p2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2" name="Google Shape;1682;p2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3" name="Google Shape;1683;p2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4" name="Google Shape;1684;p2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5" name="Google Shape;1685;p2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6" name="Google Shape;1686;p2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7" name="Google Shape;1687;p2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8" name="Google Shape;1688;p2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2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2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2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2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2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2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2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2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2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2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2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2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2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2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2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2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2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2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2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2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2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2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1" name="Google Shape;1711;p2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2" name="Google Shape;1712;p2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713" name="Google Shape;1713;p2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29"/>
          <p:cNvSpPr/>
          <p:nvPr>
            <p:ph idx="2" type="pic"/>
          </p:nvPr>
        </p:nvSpPr>
        <p:spPr>
          <a:xfrm>
            <a:off x="3503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1" type="body"/>
          </p:nvPr>
        </p:nvSpPr>
        <p:spPr>
          <a:xfrm>
            <a:off x="587040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29"/>
          <p:cNvSpPr/>
          <p:nvPr>
            <p:ph idx="3" type="pic"/>
          </p:nvPr>
        </p:nvSpPr>
        <p:spPr>
          <a:xfrm>
            <a:off x="20267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p29"/>
          <p:cNvSpPr/>
          <p:nvPr>
            <p:ph idx="4" type="pic"/>
          </p:nvPr>
        </p:nvSpPr>
        <p:spPr>
          <a:xfrm>
            <a:off x="37031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9" name="Google Shape;1719;p29"/>
          <p:cNvSpPr/>
          <p:nvPr>
            <p:ph idx="5" type="pic"/>
          </p:nvPr>
        </p:nvSpPr>
        <p:spPr>
          <a:xfrm>
            <a:off x="53795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p29"/>
          <p:cNvSpPr/>
          <p:nvPr>
            <p:ph idx="6" type="pic"/>
          </p:nvPr>
        </p:nvSpPr>
        <p:spPr>
          <a:xfrm>
            <a:off x="70559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p29"/>
          <p:cNvSpPr txBox="1"/>
          <p:nvPr>
            <p:ph idx="7" type="body"/>
          </p:nvPr>
        </p:nvSpPr>
        <p:spPr>
          <a:xfrm>
            <a:off x="2278680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29"/>
          <p:cNvSpPr txBox="1"/>
          <p:nvPr>
            <p:ph idx="8" type="body"/>
          </p:nvPr>
        </p:nvSpPr>
        <p:spPr>
          <a:xfrm>
            <a:off x="396146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idx="9" type="body"/>
          </p:nvPr>
        </p:nvSpPr>
        <p:spPr>
          <a:xfrm>
            <a:off x="5653101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4" name="Google Shape;1724;p29"/>
          <p:cNvSpPr txBox="1"/>
          <p:nvPr>
            <p:ph idx="13" type="body"/>
          </p:nvPr>
        </p:nvSpPr>
        <p:spPr>
          <a:xfrm>
            <a:off x="732188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s Slide 2">
  <p:cSld name="Five Points Slide 2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727" name="Google Shape;1727;p3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3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3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3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3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3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3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3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3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3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3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3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3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3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3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3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3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3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3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3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3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3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3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3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3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3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3" name="Google Shape;1753;p3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4" name="Google Shape;1754;p3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3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3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3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3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3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3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3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3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3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3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3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3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3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3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3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3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3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3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3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3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3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3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3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3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3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3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3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3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3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3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3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3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3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3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3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3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3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3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3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3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3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3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3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3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6" name="Google Shape;1816;p3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7" name="Google Shape;1817;p3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18" name="Google Shape;1818;p3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0" name="Google Shape;1820;p30"/>
          <p:cNvSpPr/>
          <p:nvPr>
            <p:ph idx="2" type="pic"/>
          </p:nvPr>
        </p:nvSpPr>
        <p:spPr>
          <a:xfrm>
            <a:off x="223538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idx="1" type="body"/>
          </p:nvPr>
        </p:nvSpPr>
        <p:spPr>
          <a:xfrm>
            <a:off x="233085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30"/>
          <p:cNvSpPr/>
          <p:nvPr>
            <p:ph idx="3" type="pic"/>
          </p:nvPr>
        </p:nvSpPr>
        <p:spPr>
          <a:xfrm>
            <a:off x="302405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3" name="Google Shape;1823;p30"/>
          <p:cNvSpPr/>
          <p:nvPr>
            <p:ph idx="4" type="pic"/>
          </p:nvPr>
        </p:nvSpPr>
        <p:spPr>
          <a:xfrm>
            <a:off x="381272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p30"/>
          <p:cNvSpPr/>
          <p:nvPr>
            <p:ph idx="5" type="pic"/>
          </p:nvPr>
        </p:nvSpPr>
        <p:spPr>
          <a:xfrm>
            <a:off x="460139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p30"/>
          <p:cNvSpPr/>
          <p:nvPr>
            <p:ph idx="6" type="pic"/>
          </p:nvPr>
        </p:nvSpPr>
        <p:spPr>
          <a:xfrm>
            <a:off x="539006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p30"/>
          <p:cNvSpPr txBox="1"/>
          <p:nvPr>
            <p:ph idx="7" type="body"/>
          </p:nvPr>
        </p:nvSpPr>
        <p:spPr>
          <a:xfrm>
            <a:off x="390819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30"/>
          <p:cNvSpPr txBox="1"/>
          <p:nvPr>
            <p:ph idx="8" type="body"/>
          </p:nvPr>
        </p:nvSpPr>
        <p:spPr>
          <a:xfrm>
            <a:off x="548553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30"/>
          <p:cNvSpPr txBox="1"/>
          <p:nvPr>
            <p:ph idx="9" type="body"/>
          </p:nvPr>
        </p:nvSpPr>
        <p:spPr>
          <a:xfrm>
            <a:off x="312333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9" name="Google Shape;1829;p30"/>
          <p:cNvSpPr txBox="1"/>
          <p:nvPr>
            <p:ph idx="13" type="body"/>
          </p:nvPr>
        </p:nvSpPr>
        <p:spPr>
          <a:xfrm>
            <a:off x="470067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Slide">
  <p:cSld name="Steps Slide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3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832" name="Google Shape;1832;p3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3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3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3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3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3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3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3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3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3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3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3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3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3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3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3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3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3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3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3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3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3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3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3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3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3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2" name="Google Shape;1862;p3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3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3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3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3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3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3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3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3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3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3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3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3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3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3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3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3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3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3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3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3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3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3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3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3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3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3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3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3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4" name="Google Shape;1894;p3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3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3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3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3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3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3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3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3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3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3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3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3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3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3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3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3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3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3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3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3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3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3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3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3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3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3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1" name="Google Shape;1921;p3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2" name="Google Shape;1922;p3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923" name="Google Shape;1923;p3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5" name="Google Shape;1925;p31"/>
          <p:cNvSpPr/>
          <p:nvPr>
            <p:ph idx="2" type="pic"/>
          </p:nvPr>
        </p:nvSpPr>
        <p:spPr>
          <a:xfrm>
            <a:off x="255440" y="1813709"/>
            <a:ext cx="3353390" cy="154671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p31"/>
          <p:cNvSpPr/>
          <p:nvPr>
            <p:ph idx="3" type="pic"/>
          </p:nvPr>
        </p:nvSpPr>
        <p:spPr>
          <a:xfrm>
            <a:off x="2915467" y="1813710"/>
            <a:ext cx="3353386" cy="1546710"/>
          </a:xfrm>
          <a:prstGeom prst="chevron">
            <a:avLst>
              <a:gd fmla="val 50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7" name="Google Shape;1927;p31"/>
          <p:cNvSpPr/>
          <p:nvPr>
            <p:ph idx="4" type="pic"/>
          </p:nvPr>
        </p:nvSpPr>
        <p:spPr>
          <a:xfrm>
            <a:off x="5575490" y="1813709"/>
            <a:ext cx="3353390" cy="1546715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8" name="Google Shape;1928;p31"/>
          <p:cNvSpPr txBox="1"/>
          <p:nvPr>
            <p:ph idx="1" type="body"/>
          </p:nvPr>
        </p:nvSpPr>
        <p:spPr>
          <a:xfrm>
            <a:off x="3940778" y="35737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9" name="Google Shape;1929;p31"/>
          <p:cNvSpPr txBox="1"/>
          <p:nvPr>
            <p:ph idx="5" type="body"/>
          </p:nvPr>
        </p:nvSpPr>
        <p:spPr>
          <a:xfrm>
            <a:off x="104307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0" name="Google Shape;1930;p31"/>
          <p:cNvSpPr txBox="1"/>
          <p:nvPr>
            <p:ph idx="6" type="body"/>
          </p:nvPr>
        </p:nvSpPr>
        <p:spPr>
          <a:xfrm>
            <a:off x="651423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31"/>
          <p:cNvSpPr txBox="1"/>
          <p:nvPr>
            <p:ph idx="7" type="body"/>
          </p:nvPr>
        </p:nvSpPr>
        <p:spPr>
          <a:xfrm>
            <a:off x="752346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31"/>
          <p:cNvSpPr txBox="1"/>
          <p:nvPr>
            <p:ph idx="8" type="body"/>
          </p:nvPr>
        </p:nvSpPr>
        <p:spPr>
          <a:xfrm>
            <a:off x="370339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31"/>
          <p:cNvSpPr txBox="1"/>
          <p:nvPr>
            <p:ph idx="9" type="body"/>
          </p:nvPr>
        </p:nvSpPr>
        <p:spPr>
          <a:xfrm>
            <a:off x="635515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 Chart ">
  <p:cSld name="Organization Chart 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32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936" name="Google Shape;1936;p32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32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32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32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32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32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32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32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32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32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32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32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32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32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32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32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32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32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32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32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32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32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32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32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32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32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32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32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32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32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32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32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32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1" name="Google Shape;1971;p32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2" name="Google Shape;1972;p32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32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4" name="Google Shape;1974;p32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5" name="Google Shape;1975;p32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32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32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32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32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32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32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32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32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32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32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32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32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32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32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32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32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32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32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32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32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32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32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32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32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32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32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32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32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32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32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32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32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32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9" name="Google Shape;2009;p32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0" name="Google Shape;2010;p32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1" name="Google Shape;2011;p32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2" name="Google Shape;2012;p32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3" name="Google Shape;2013;p32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32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32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32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32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32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32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32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32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32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5" name="Google Shape;2025;p3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6" name="Google Shape;2026;p3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027" name="Google Shape;2027;p3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32"/>
          <p:cNvSpPr/>
          <p:nvPr>
            <p:ph idx="2" type="pic"/>
          </p:nvPr>
        </p:nvSpPr>
        <p:spPr>
          <a:xfrm>
            <a:off x="37338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0" name="Google Shape;2030;p32"/>
          <p:cNvSpPr txBox="1"/>
          <p:nvPr>
            <p:ph idx="1" type="body"/>
          </p:nvPr>
        </p:nvSpPr>
        <p:spPr>
          <a:xfrm>
            <a:off x="15240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1" name="Google Shape;2031;p32"/>
          <p:cNvSpPr txBox="1"/>
          <p:nvPr>
            <p:ph idx="3" type="body"/>
          </p:nvPr>
        </p:nvSpPr>
        <p:spPr>
          <a:xfrm>
            <a:off x="15240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2" name="Google Shape;2032;p32"/>
          <p:cNvSpPr/>
          <p:nvPr>
            <p:ph idx="4" type="pic"/>
          </p:nvPr>
        </p:nvSpPr>
        <p:spPr>
          <a:xfrm>
            <a:off x="1891285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p32"/>
          <p:cNvSpPr txBox="1"/>
          <p:nvPr>
            <p:ph idx="5" type="body"/>
          </p:nvPr>
        </p:nvSpPr>
        <p:spPr>
          <a:xfrm>
            <a:off x="1670305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4" name="Google Shape;2034;p32"/>
          <p:cNvSpPr txBox="1"/>
          <p:nvPr>
            <p:ph idx="6" type="body"/>
          </p:nvPr>
        </p:nvSpPr>
        <p:spPr>
          <a:xfrm>
            <a:off x="1670305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5" name="Google Shape;2035;p32"/>
          <p:cNvSpPr/>
          <p:nvPr>
            <p:ph idx="7" type="pic"/>
          </p:nvPr>
        </p:nvSpPr>
        <p:spPr>
          <a:xfrm>
            <a:off x="3409189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6" name="Google Shape;2036;p32"/>
          <p:cNvSpPr txBox="1"/>
          <p:nvPr>
            <p:ph idx="8" type="body"/>
          </p:nvPr>
        </p:nvSpPr>
        <p:spPr>
          <a:xfrm>
            <a:off x="3188209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7" name="Google Shape;2037;p32"/>
          <p:cNvSpPr txBox="1"/>
          <p:nvPr>
            <p:ph idx="9" type="body"/>
          </p:nvPr>
        </p:nvSpPr>
        <p:spPr>
          <a:xfrm>
            <a:off x="3188209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8" name="Google Shape;2038;p32"/>
          <p:cNvSpPr/>
          <p:nvPr>
            <p:ph idx="13" type="pic"/>
          </p:nvPr>
        </p:nvSpPr>
        <p:spPr>
          <a:xfrm>
            <a:off x="4927093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p32"/>
          <p:cNvSpPr txBox="1"/>
          <p:nvPr>
            <p:ph idx="14" type="body"/>
          </p:nvPr>
        </p:nvSpPr>
        <p:spPr>
          <a:xfrm>
            <a:off x="4706113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0" name="Google Shape;2040;p32"/>
          <p:cNvSpPr txBox="1"/>
          <p:nvPr>
            <p:ph idx="15" type="body"/>
          </p:nvPr>
        </p:nvSpPr>
        <p:spPr>
          <a:xfrm>
            <a:off x="4706113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1" name="Google Shape;2041;p32"/>
          <p:cNvSpPr/>
          <p:nvPr>
            <p:ph idx="16" type="pic"/>
          </p:nvPr>
        </p:nvSpPr>
        <p:spPr>
          <a:xfrm>
            <a:off x="6444997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2" name="Google Shape;2042;p32"/>
          <p:cNvSpPr txBox="1"/>
          <p:nvPr>
            <p:ph idx="17" type="body"/>
          </p:nvPr>
        </p:nvSpPr>
        <p:spPr>
          <a:xfrm>
            <a:off x="6224017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3" name="Google Shape;2043;p32"/>
          <p:cNvSpPr txBox="1"/>
          <p:nvPr>
            <p:ph idx="18" type="body"/>
          </p:nvPr>
        </p:nvSpPr>
        <p:spPr>
          <a:xfrm>
            <a:off x="6224017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4" name="Google Shape;2044;p32"/>
          <p:cNvSpPr/>
          <p:nvPr>
            <p:ph idx="19" type="pic"/>
          </p:nvPr>
        </p:nvSpPr>
        <p:spPr>
          <a:xfrm>
            <a:off x="796290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5" name="Google Shape;2045;p32"/>
          <p:cNvSpPr txBox="1"/>
          <p:nvPr>
            <p:ph idx="20" type="body"/>
          </p:nvPr>
        </p:nvSpPr>
        <p:spPr>
          <a:xfrm>
            <a:off x="774192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1" type="body"/>
          </p:nvPr>
        </p:nvSpPr>
        <p:spPr>
          <a:xfrm>
            <a:off x="774192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7" name="Google Shape;2047;p32"/>
          <p:cNvSpPr/>
          <p:nvPr>
            <p:ph idx="22" type="pic"/>
          </p:nvPr>
        </p:nvSpPr>
        <p:spPr>
          <a:xfrm>
            <a:off x="4247389" y="73913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8" name="Google Shape;2048;p32"/>
          <p:cNvSpPr txBox="1"/>
          <p:nvPr>
            <p:ph idx="23" type="body"/>
          </p:nvPr>
        </p:nvSpPr>
        <p:spPr>
          <a:xfrm>
            <a:off x="4026409" y="15243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idx="24" type="body"/>
          </p:nvPr>
        </p:nvSpPr>
        <p:spPr>
          <a:xfrm>
            <a:off x="4026409" y="182149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0" name="Google Shape;2050;p32"/>
          <p:cNvCxnSpPr>
            <a:stCxn id="2049" idx="2"/>
            <a:endCxn id="2029" idx="0"/>
          </p:cNvCxnSpPr>
          <p:nvPr/>
        </p:nvCxnSpPr>
        <p:spPr>
          <a:xfrm rot="5400000">
            <a:off x="2401849" y="448081"/>
            <a:ext cx="647700" cy="38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2"/>
          <p:cNvCxnSpPr>
            <a:stCxn id="2049" idx="2"/>
            <a:endCxn id="2044" idx="1"/>
          </p:cNvCxnSpPr>
          <p:nvPr/>
        </p:nvCxnSpPr>
        <p:spPr>
          <a:xfrm flipH="1" rot="-5400000">
            <a:off x="6225799" y="475231"/>
            <a:ext cx="647700" cy="37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32"/>
          <p:cNvCxnSpPr>
            <a:stCxn id="2049" idx="2"/>
            <a:endCxn id="2032" idx="1"/>
          </p:cNvCxnSpPr>
          <p:nvPr/>
        </p:nvCxnSpPr>
        <p:spPr>
          <a:xfrm rot="5400000">
            <a:off x="3189949" y="1236181"/>
            <a:ext cx="647700" cy="227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32"/>
          <p:cNvCxnSpPr>
            <a:stCxn id="2049" idx="2"/>
            <a:endCxn id="2041" idx="1"/>
          </p:cNvCxnSpPr>
          <p:nvPr/>
        </p:nvCxnSpPr>
        <p:spPr>
          <a:xfrm flipH="1" rot="-5400000">
            <a:off x="5466799" y="1234231"/>
            <a:ext cx="647700" cy="22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32"/>
          <p:cNvCxnSpPr>
            <a:stCxn id="2049" idx="2"/>
            <a:endCxn id="2035" idx="1"/>
          </p:cNvCxnSpPr>
          <p:nvPr/>
        </p:nvCxnSpPr>
        <p:spPr>
          <a:xfrm rot="5400000">
            <a:off x="3948949" y="1995181"/>
            <a:ext cx="647700" cy="75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32"/>
          <p:cNvCxnSpPr>
            <a:stCxn id="2049" idx="2"/>
            <a:endCxn id="2038" idx="1"/>
          </p:cNvCxnSpPr>
          <p:nvPr/>
        </p:nvCxnSpPr>
        <p:spPr>
          <a:xfrm flipH="1" rot="-5400000">
            <a:off x="4707799" y="1993231"/>
            <a:ext cx="647700" cy="7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&amp;T Technology Team">
  <p:cSld name="L&amp;T Technology Team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2058" name="Google Shape;2058;p3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3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3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3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3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3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3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3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3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3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3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3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3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3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3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3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3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3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3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3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3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3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3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3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3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3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3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3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3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3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3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3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3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3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3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3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3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3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3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3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3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3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3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3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3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3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3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3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3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3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3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8" name="Google Shape;2118;p3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1" name="Google Shape;2121;p3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2" name="Google Shape;2122;p3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3" name="Google Shape;2123;p3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4" name="Google Shape;2124;p3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5" name="Google Shape;2125;p3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6" name="Google Shape;2126;p3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7" name="Google Shape;2127;p3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8" name="Google Shape;2128;p3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9" name="Google Shape;2129;p3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0" name="Google Shape;2130;p3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3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3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3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3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3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3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3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3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3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3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3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3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3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3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3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3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7" name="Google Shape;2147;p33"/>
          <p:cNvSpPr/>
          <p:nvPr>
            <p:ph idx="2" type="pic"/>
          </p:nvPr>
        </p:nvSpPr>
        <p:spPr>
          <a:xfrm>
            <a:off x="163830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p3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9" name="Google Shape;2149;p3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50" name="Google Shape;2150;p3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33"/>
          <p:cNvSpPr/>
          <p:nvPr>
            <p:ph idx="3" type="pic"/>
          </p:nvPr>
        </p:nvSpPr>
        <p:spPr>
          <a:xfrm>
            <a:off x="149352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p33"/>
          <p:cNvSpPr txBox="1"/>
          <p:nvPr>
            <p:ph idx="1" type="body"/>
          </p:nvPr>
        </p:nvSpPr>
        <p:spPr>
          <a:xfrm>
            <a:off x="127254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4" name="Google Shape;2154;p33"/>
          <p:cNvSpPr txBox="1"/>
          <p:nvPr>
            <p:ph idx="4" type="body"/>
          </p:nvPr>
        </p:nvSpPr>
        <p:spPr>
          <a:xfrm>
            <a:off x="127254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5" name="Google Shape;2155;p33"/>
          <p:cNvSpPr/>
          <p:nvPr>
            <p:ph idx="5" type="pic"/>
          </p:nvPr>
        </p:nvSpPr>
        <p:spPr>
          <a:xfrm>
            <a:off x="42748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6" name="Google Shape;2156;p33"/>
          <p:cNvSpPr/>
          <p:nvPr>
            <p:ph idx="6" type="pic"/>
          </p:nvPr>
        </p:nvSpPr>
        <p:spPr>
          <a:xfrm>
            <a:off x="41300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p33"/>
          <p:cNvSpPr txBox="1"/>
          <p:nvPr>
            <p:ph idx="7" type="body"/>
          </p:nvPr>
        </p:nvSpPr>
        <p:spPr>
          <a:xfrm>
            <a:off x="39090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8" name="Google Shape;2158;p33"/>
          <p:cNvSpPr txBox="1"/>
          <p:nvPr>
            <p:ph idx="8" type="body"/>
          </p:nvPr>
        </p:nvSpPr>
        <p:spPr>
          <a:xfrm>
            <a:off x="39090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9" name="Google Shape;2159;p33"/>
          <p:cNvSpPr/>
          <p:nvPr>
            <p:ph idx="9" type="pic"/>
          </p:nvPr>
        </p:nvSpPr>
        <p:spPr>
          <a:xfrm>
            <a:off x="70561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0" name="Google Shape;2160;p33"/>
          <p:cNvSpPr/>
          <p:nvPr>
            <p:ph idx="13" type="pic"/>
          </p:nvPr>
        </p:nvSpPr>
        <p:spPr>
          <a:xfrm>
            <a:off x="69113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1" name="Google Shape;2161;p33"/>
          <p:cNvSpPr txBox="1"/>
          <p:nvPr>
            <p:ph idx="14" type="body"/>
          </p:nvPr>
        </p:nvSpPr>
        <p:spPr>
          <a:xfrm>
            <a:off x="66903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2" name="Google Shape;2162;p33"/>
          <p:cNvSpPr txBox="1"/>
          <p:nvPr>
            <p:ph idx="15" type="body"/>
          </p:nvPr>
        </p:nvSpPr>
        <p:spPr>
          <a:xfrm>
            <a:off x="66903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9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9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72" name="Google Shape;2172;p9"/>
          <p:cNvGrpSpPr/>
          <p:nvPr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2173" name="Google Shape;2173;p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4" name="Google Shape;218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3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0" name="Google Shape;2190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1" name="Google Shape;2191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5" name="Google Shape;135;p11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1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1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1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1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1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1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1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1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1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1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1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1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1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1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1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1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1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1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1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1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1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1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1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1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1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11"/>
          <p:cNvGrpSpPr/>
          <p:nvPr/>
        </p:nvGrpSpPr>
        <p:grpSpPr>
          <a:xfrm>
            <a:off x="200226" y="755329"/>
            <a:ext cx="799280" cy="844787"/>
            <a:chOff x="-3330575" y="3005138"/>
            <a:chExt cx="1533526" cy="1620837"/>
          </a:xfrm>
        </p:grpSpPr>
        <p:sp>
          <p:nvSpPr>
            <p:cNvPr id="228" name="Google Shape;228;p11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981240" y="1861069"/>
            <a:ext cx="747544" cy="809246"/>
            <a:chOff x="2301081" y="6662108"/>
            <a:chExt cx="1500188" cy="1624013"/>
          </a:xfrm>
        </p:grpSpPr>
        <p:sp>
          <p:nvSpPr>
            <p:cNvPr id="231" name="Google Shape;231;p11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237" name="Google Shape;237;p11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1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64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6" name="Google Shape;2196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7" name="Google Shape;219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2" name="Google Shape;2202;p3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3" name="Google Shape;2203;p3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4" name="Google Shape;2204;p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5" name="Google Shape;2205;p3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6" name="Google Shape;220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0" name="Google Shape;2220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1" name="Google Shape;2221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2" name="Google Shape;222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8" name="Google Shape;2228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9" name="Google Shape;222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4" name="Google Shape;2234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5" name="Google Shape;2235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6" name="Google Shape;2236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4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1" name="Google Shape;2241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3" name="Google Shape;224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45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2246" name="Google Shape;2246;p45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247" name="Google Shape;2247;p45"/>
              <p:cNvCxnSpPr/>
              <p:nvPr/>
            </p:nvCxnSpPr>
            <p:spPr>
              <a:xfrm>
                <a:off x="1426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45"/>
              <p:cNvCxnSpPr/>
              <p:nvPr/>
            </p:nvCxnSpPr>
            <p:spPr>
              <a:xfrm>
                <a:off x="2955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45"/>
              <p:cNvCxnSpPr/>
              <p:nvPr/>
            </p:nvCxnSpPr>
            <p:spPr>
              <a:xfrm>
                <a:off x="4483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45"/>
              <p:cNvCxnSpPr/>
              <p:nvPr/>
            </p:nvCxnSpPr>
            <p:spPr>
              <a:xfrm>
                <a:off x="6011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45"/>
              <p:cNvCxnSpPr/>
              <p:nvPr/>
            </p:nvCxnSpPr>
            <p:spPr>
              <a:xfrm>
                <a:off x="7540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45"/>
              <p:cNvCxnSpPr/>
              <p:nvPr/>
            </p:nvCxnSpPr>
            <p:spPr>
              <a:xfrm>
                <a:off x="9068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45"/>
              <p:cNvCxnSpPr/>
              <p:nvPr/>
            </p:nvCxnSpPr>
            <p:spPr>
              <a:xfrm>
                <a:off x="10597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45"/>
              <p:cNvCxnSpPr/>
              <p:nvPr/>
            </p:nvCxnSpPr>
            <p:spPr>
              <a:xfrm>
                <a:off x="12125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45"/>
              <p:cNvCxnSpPr/>
              <p:nvPr/>
            </p:nvCxnSpPr>
            <p:spPr>
              <a:xfrm>
                <a:off x="136537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45"/>
              <p:cNvCxnSpPr/>
              <p:nvPr/>
            </p:nvCxnSpPr>
            <p:spPr>
              <a:xfrm>
                <a:off x="151821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45"/>
              <p:cNvCxnSpPr/>
              <p:nvPr/>
            </p:nvCxnSpPr>
            <p:spPr>
              <a:xfrm>
                <a:off x="167105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45"/>
              <p:cNvCxnSpPr/>
              <p:nvPr/>
            </p:nvCxnSpPr>
            <p:spPr>
              <a:xfrm>
                <a:off x="182389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45"/>
              <p:cNvCxnSpPr/>
              <p:nvPr/>
            </p:nvCxnSpPr>
            <p:spPr>
              <a:xfrm>
                <a:off x="197672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45"/>
              <p:cNvCxnSpPr/>
              <p:nvPr/>
            </p:nvCxnSpPr>
            <p:spPr>
              <a:xfrm>
                <a:off x="212956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45"/>
              <p:cNvCxnSpPr/>
              <p:nvPr/>
            </p:nvCxnSpPr>
            <p:spPr>
              <a:xfrm>
                <a:off x="228240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45"/>
              <p:cNvCxnSpPr/>
              <p:nvPr/>
            </p:nvCxnSpPr>
            <p:spPr>
              <a:xfrm>
                <a:off x="243524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45"/>
              <p:cNvCxnSpPr/>
              <p:nvPr/>
            </p:nvCxnSpPr>
            <p:spPr>
              <a:xfrm>
                <a:off x="258808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45"/>
              <p:cNvCxnSpPr/>
              <p:nvPr/>
            </p:nvCxnSpPr>
            <p:spPr>
              <a:xfrm>
                <a:off x="274091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45"/>
              <p:cNvCxnSpPr/>
              <p:nvPr/>
            </p:nvCxnSpPr>
            <p:spPr>
              <a:xfrm>
                <a:off x="289375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45"/>
              <p:cNvCxnSpPr/>
              <p:nvPr/>
            </p:nvCxnSpPr>
            <p:spPr>
              <a:xfrm>
                <a:off x="304659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45"/>
              <p:cNvCxnSpPr/>
              <p:nvPr/>
            </p:nvCxnSpPr>
            <p:spPr>
              <a:xfrm>
                <a:off x="319943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45"/>
              <p:cNvCxnSpPr/>
              <p:nvPr/>
            </p:nvCxnSpPr>
            <p:spPr>
              <a:xfrm>
                <a:off x="335227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45"/>
              <p:cNvCxnSpPr/>
              <p:nvPr/>
            </p:nvCxnSpPr>
            <p:spPr>
              <a:xfrm>
                <a:off x="350510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45"/>
              <p:cNvCxnSpPr/>
              <p:nvPr/>
            </p:nvCxnSpPr>
            <p:spPr>
              <a:xfrm>
                <a:off x="365794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45"/>
              <p:cNvCxnSpPr/>
              <p:nvPr/>
            </p:nvCxnSpPr>
            <p:spPr>
              <a:xfrm>
                <a:off x="381078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45"/>
              <p:cNvCxnSpPr/>
              <p:nvPr/>
            </p:nvCxnSpPr>
            <p:spPr>
              <a:xfrm>
                <a:off x="396362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45"/>
              <p:cNvCxnSpPr/>
              <p:nvPr/>
            </p:nvCxnSpPr>
            <p:spPr>
              <a:xfrm>
                <a:off x="411646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45"/>
              <p:cNvCxnSpPr/>
              <p:nvPr/>
            </p:nvCxnSpPr>
            <p:spPr>
              <a:xfrm>
                <a:off x="426929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45"/>
              <p:cNvCxnSpPr/>
              <p:nvPr/>
            </p:nvCxnSpPr>
            <p:spPr>
              <a:xfrm>
                <a:off x="442213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45"/>
              <p:cNvCxnSpPr/>
              <p:nvPr/>
            </p:nvCxnSpPr>
            <p:spPr>
              <a:xfrm>
                <a:off x="457497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7" name="Google Shape;2277;p45"/>
              <p:cNvCxnSpPr/>
              <p:nvPr/>
            </p:nvCxnSpPr>
            <p:spPr>
              <a:xfrm>
                <a:off x="472781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8" name="Google Shape;2278;p45"/>
              <p:cNvCxnSpPr/>
              <p:nvPr/>
            </p:nvCxnSpPr>
            <p:spPr>
              <a:xfrm>
                <a:off x="488065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9" name="Google Shape;2279;p45"/>
              <p:cNvCxnSpPr/>
              <p:nvPr/>
            </p:nvCxnSpPr>
            <p:spPr>
              <a:xfrm>
                <a:off x="503348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0" name="Google Shape;2280;p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1" name="Google Shape;2281;p45"/>
              <p:cNvCxnSpPr/>
              <p:nvPr/>
            </p:nvCxnSpPr>
            <p:spPr>
              <a:xfrm>
                <a:off x="533916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2" name="Google Shape;2282;p45"/>
              <p:cNvCxnSpPr/>
              <p:nvPr/>
            </p:nvCxnSpPr>
            <p:spPr>
              <a:xfrm>
                <a:off x="549200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3" name="Google Shape;2283;p45"/>
              <p:cNvCxnSpPr/>
              <p:nvPr/>
            </p:nvCxnSpPr>
            <p:spPr>
              <a:xfrm>
                <a:off x="564484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4" name="Google Shape;2284;p45"/>
              <p:cNvCxnSpPr/>
              <p:nvPr/>
            </p:nvCxnSpPr>
            <p:spPr>
              <a:xfrm>
                <a:off x="579767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5" name="Google Shape;2285;p45"/>
              <p:cNvCxnSpPr/>
              <p:nvPr/>
            </p:nvCxnSpPr>
            <p:spPr>
              <a:xfrm>
                <a:off x="595051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6" name="Google Shape;2286;p45"/>
              <p:cNvCxnSpPr/>
              <p:nvPr/>
            </p:nvCxnSpPr>
            <p:spPr>
              <a:xfrm>
                <a:off x="610335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45"/>
              <p:cNvCxnSpPr/>
              <p:nvPr/>
            </p:nvCxnSpPr>
            <p:spPr>
              <a:xfrm>
                <a:off x="625619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8" name="Google Shape;2288;p45"/>
              <p:cNvCxnSpPr/>
              <p:nvPr/>
            </p:nvCxnSpPr>
            <p:spPr>
              <a:xfrm>
                <a:off x="640903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9" name="Google Shape;2289;p45"/>
              <p:cNvCxnSpPr/>
              <p:nvPr/>
            </p:nvCxnSpPr>
            <p:spPr>
              <a:xfrm>
                <a:off x="656186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0" name="Google Shape;2290;p45"/>
              <p:cNvCxnSpPr/>
              <p:nvPr/>
            </p:nvCxnSpPr>
            <p:spPr>
              <a:xfrm>
                <a:off x="671470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45"/>
              <p:cNvCxnSpPr/>
              <p:nvPr/>
            </p:nvCxnSpPr>
            <p:spPr>
              <a:xfrm>
                <a:off x="686754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2" name="Google Shape;2292;p45"/>
              <p:cNvCxnSpPr/>
              <p:nvPr/>
            </p:nvCxnSpPr>
            <p:spPr>
              <a:xfrm>
                <a:off x="702038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3" name="Google Shape;2293;p45"/>
              <p:cNvCxnSpPr/>
              <p:nvPr/>
            </p:nvCxnSpPr>
            <p:spPr>
              <a:xfrm>
                <a:off x="717322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4" name="Google Shape;2294;p45"/>
              <p:cNvCxnSpPr/>
              <p:nvPr/>
            </p:nvCxnSpPr>
            <p:spPr>
              <a:xfrm>
                <a:off x="732605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5" name="Google Shape;2295;p45"/>
              <p:cNvCxnSpPr/>
              <p:nvPr/>
            </p:nvCxnSpPr>
            <p:spPr>
              <a:xfrm>
                <a:off x="747889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6" name="Google Shape;2296;p45"/>
              <p:cNvCxnSpPr/>
              <p:nvPr/>
            </p:nvCxnSpPr>
            <p:spPr>
              <a:xfrm>
                <a:off x="763173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7" name="Google Shape;2297;p45"/>
              <p:cNvCxnSpPr/>
              <p:nvPr/>
            </p:nvCxnSpPr>
            <p:spPr>
              <a:xfrm>
                <a:off x="77845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45"/>
              <p:cNvCxnSpPr/>
              <p:nvPr/>
            </p:nvCxnSpPr>
            <p:spPr>
              <a:xfrm>
                <a:off x="79374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45"/>
              <p:cNvCxnSpPr/>
              <p:nvPr/>
            </p:nvCxnSpPr>
            <p:spPr>
              <a:xfrm>
                <a:off x="80902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45"/>
              <p:cNvCxnSpPr/>
              <p:nvPr/>
            </p:nvCxnSpPr>
            <p:spPr>
              <a:xfrm>
                <a:off x="82430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45"/>
              <p:cNvCxnSpPr/>
              <p:nvPr/>
            </p:nvCxnSpPr>
            <p:spPr>
              <a:xfrm>
                <a:off x="83959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45"/>
              <p:cNvCxnSpPr/>
              <p:nvPr/>
            </p:nvCxnSpPr>
            <p:spPr>
              <a:xfrm>
                <a:off x="85487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45"/>
              <p:cNvCxnSpPr/>
              <p:nvPr/>
            </p:nvCxnSpPr>
            <p:spPr>
              <a:xfrm>
                <a:off x="87016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45"/>
              <p:cNvCxnSpPr/>
              <p:nvPr/>
            </p:nvCxnSpPr>
            <p:spPr>
              <a:xfrm>
                <a:off x="88544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45"/>
              <p:cNvCxnSpPr/>
              <p:nvPr/>
            </p:nvCxnSpPr>
            <p:spPr>
              <a:xfrm>
                <a:off x="90072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306" name="Google Shape;2306;p45"/>
            <p:cNvCxnSpPr/>
            <p:nvPr/>
          </p:nvCxnSpPr>
          <p:spPr>
            <a:xfrm>
              <a:off x="4572000" y="-3975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45"/>
            <p:cNvCxnSpPr/>
            <p:nvPr/>
          </p:nvCxnSpPr>
          <p:spPr>
            <a:xfrm>
              <a:off x="4572000" y="-38222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45"/>
            <p:cNvCxnSpPr/>
            <p:nvPr/>
          </p:nvCxnSpPr>
          <p:spPr>
            <a:xfrm>
              <a:off x="4572000" y="-366942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45"/>
            <p:cNvCxnSpPr/>
            <p:nvPr/>
          </p:nvCxnSpPr>
          <p:spPr>
            <a:xfrm>
              <a:off x="4572000" y="-351658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45"/>
            <p:cNvCxnSpPr/>
            <p:nvPr/>
          </p:nvCxnSpPr>
          <p:spPr>
            <a:xfrm>
              <a:off x="4572000" y="-336374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45"/>
            <p:cNvCxnSpPr/>
            <p:nvPr/>
          </p:nvCxnSpPr>
          <p:spPr>
            <a:xfrm>
              <a:off x="4572000" y="-321091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45"/>
            <p:cNvCxnSpPr/>
            <p:nvPr/>
          </p:nvCxnSpPr>
          <p:spPr>
            <a:xfrm>
              <a:off x="4572000" y="-305807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45"/>
            <p:cNvCxnSpPr/>
            <p:nvPr/>
          </p:nvCxnSpPr>
          <p:spPr>
            <a:xfrm>
              <a:off x="4572000" y="-290523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45"/>
            <p:cNvCxnSpPr/>
            <p:nvPr/>
          </p:nvCxnSpPr>
          <p:spPr>
            <a:xfrm>
              <a:off x="4572000" y="-275239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45"/>
            <p:cNvCxnSpPr/>
            <p:nvPr/>
          </p:nvCxnSpPr>
          <p:spPr>
            <a:xfrm>
              <a:off x="4572000" y="-259955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45"/>
            <p:cNvCxnSpPr/>
            <p:nvPr/>
          </p:nvCxnSpPr>
          <p:spPr>
            <a:xfrm>
              <a:off x="4572000" y="-244672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45"/>
            <p:cNvCxnSpPr/>
            <p:nvPr/>
          </p:nvCxnSpPr>
          <p:spPr>
            <a:xfrm>
              <a:off x="4572000" y="-229388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45"/>
            <p:cNvCxnSpPr/>
            <p:nvPr/>
          </p:nvCxnSpPr>
          <p:spPr>
            <a:xfrm>
              <a:off x="4572000" y="-214104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45"/>
            <p:cNvCxnSpPr/>
            <p:nvPr/>
          </p:nvCxnSpPr>
          <p:spPr>
            <a:xfrm>
              <a:off x="4572000" y="-198820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45"/>
            <p:cNvCxnSpPr/>
            <p:nvPr/>
          </p:nvCxnSpPr>
          <p:spPr>
            <a:xfrm>
              <a:off x="4572000" y="-183536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45"/>
            <p:cNvCxnSpPr/>
            <p:nvPr/>
          </p:nvCxnSpPr>
          <p:spPr>
            <a:xfrm>
              <a:off x="4572000" y="-168253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45"/>
            <p:cNvCxnSpPr/>
            <p:nvPr/>
          </p:nvCxnSpPr>
          <p:spPr>
            <a:xfrm>
              <a:off x="4572000" y="-152969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45"/>
            <p:cNvCxnSpPr/>
            <p:nvPr/>
          </p:nvCxnSpPr>
          <p:spPr>
            <a:xfrm>
              <a:off x="4572000" y="-137685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45"/>
            <p:cNvCxnSpPr/>
            <p:nvPr/>
          </p:nvCxnSpPr>
          <p:spPr>
            <a:xfrm>
              <a:off x="4572000" y="-122401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45"/>
            <p:cNvCxnSpPr/>
            <p:nvPr/>
          </p:nvCxnSpPr>
          <p:spPr>
            <a:xfrm>
              <a:off x="4572000" y="-107117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45"/>
            <p:cNvCxnSpPr/>
            <p:nvPr/>
          </p:nvCxnSpPr>
          <p:spPr>
            <a:xfrm>
              <a:off x="4572000" y="-91834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45"/>
            <p:cNvCxnSpPr/>
            <p:nvPr/>
          </p:nvCxnSpPr>
          <p:spPr>
            <a:xfrm>
              <a:off x="4572000" y="-76550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45"/>
            <p:cNvCxnSpPr/>
            <p:nvPr/>
          </p:nvCxnSpPr>
          <p:spPr>
            <a:xfrm>
              <a:off x="4572000" y="-6126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45"/>
            <p:cNvCxnSpPr/>
            <p:nvPr/>
          </p:nvCxnSpPr>
          <p:spPr>
            <a:xfrm>
              <a:off x="4572000" y="-4598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45"/>
            <p:cNvCxnSpPr/>
            <p:nvPr/>
          </p:nvCxnSpPr>
          <p:spPr>
            <a:xfrm>
              <a:off x="4572000" y="-30698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45"/>
            <p:cNvCxnSpPr/>
            <p:nvPr/>
          </p:nvCxnSpPr>
          <p:spPr>
            <a:xfrm>
              <a:off x="4572000" y="-154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45"/>
            <p:cNvCxnSpPr/>
            <p:nvPr/>
          </p:nvCxnSpPr>
          <p:spPr>
            <a:xfrm>
              <a:off x="4572000" y="-13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45"/>
            <p:cNvCxnSpPr/>
            <p:nvPr/>
          </p:nvCxnSpPr>
          <p:spPr>
            <a:xfrm>
              <a:off x="4572000" y="1515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45"/>
            <p:cNvCxnSpPr/>
            <p:nvPr/>
          </p:nvCxnSpPr>
          <p:spPr>
            <a:xfrm>
              <a:off x="4572000" y="3043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5" name="Google Shape;2335;p45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4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37" name="Google Shape;2337;p45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2338" name="Google Shape;2338;p4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48" name="Google Shape;248;p1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Blue_BG">
  <p:cSld name="Content_Blue_BG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13"/>
          <p:cNvGrpSpPr/>
          <p:nvPr/>
        </p:nvGrpSpPr>
        <p:grpSpPr>
          <a:xfrm>
            <a:off x="0" y="571500"/>
            <a:ext cx="9137515" cy="4375150"/>
            <a:chOff x="0" y="596900"/>
            <a:chExt cx="9137515" cy="4375150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0077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345" name="Google Shape;345;p1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Grey_BG">
  <p:cSld name="Content_Grey_BG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350" name="Google Shape;350;p14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4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4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4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4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4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4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4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4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4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4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4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4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4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4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4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4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4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4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4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4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4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4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4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4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4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4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4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4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4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4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4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4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4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4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4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1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441" name="Google Shape;441;p1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ull Grid" showMasterSp="0">
  <p:cSld name="Blank - Full Gri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5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446" name="Google Shape;446;p15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5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5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5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5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5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5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5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5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5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5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5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5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5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5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5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5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5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5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5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5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5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5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5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5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5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15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5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5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15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5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5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5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5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5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5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5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9" name="Google Shape;539;p15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Grid" showMasterSp="0">
  <p:cSld name="Blank - No Grid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7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545" name="Google Shape;545;p17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17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17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17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7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17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17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17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17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17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7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17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7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17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7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17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17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7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7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7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7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7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7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7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17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17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7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17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7" name="Google Shape;637;p17"/>
          <p:cNvGrpSpPr/>
          <p:nvPr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</p:grpSpPr>
        <p:sp>
          <p:nvSpPr>
            <p:cNvPr id="638" name="Google Shape;638;p17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156876" y="2460114"/>
            <a:ext cx="688016" cy="744805"/>
            <a:chOff x="2301081" y="6662108"/>
            <a:chExt cx="1500188" cy="1624013"/>
          </a:xfrm>
        </p:grpSpPr>
        <p:sp>
          <p:nvSpPr>
            <p:cNvPr id="641" name="Google Shape;641;p17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fmla="val 58625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7"/>
          <p:cNvSpPr/>
          <p:nvPr>
            <p:ph idx="1" type="body"/>
          </p:nvPr>
        </p:nvSpPr>
        <p:spPr>
          <a:xfrm>
            <a:off x="1429268" y="1633538"/>
            <a:ext cx="6311200" cy="1182687"/>
          </a:xfrm>
          <a:prstGeom prst="parallelogram">
            <a:avLst>
              <a:gd fmla="val 58503" name="adj"/>
            </a:avLst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17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  <p:sp>
        <p:nvSpPr>
          <p:cNvPr id="11" name="Google Shape;11;p6"/>
          <p:cNvSpPr txBox="1"/>
          <p:nvPr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" name="Google Shape;13;p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6"/>
          <p:cNvSpPr txBox="1"/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65" name="Google Shape;2165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6" name="Google Shape;216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7" name="Google Shape;216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8" name="Google Shape;216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t505cvTRo-pcUodAEQdLeg8EI9F0991v/view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s://drive.google.com/file/d/1t505cvTRo-pcUodAEQdLeg8EI9F0991v/view?usp=shar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44" name="Google Shape;23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0" name="Google Shape;2350;p2"/>
          <p:cNvSpPr txBox="1"/>
          <p:nvPr>
            <p:ph idx="1" type="body"/>
          </p:nvPr>
        </p:nvSpPr>
        <p:spPr>
          <a:xfrm>
            <a:off x="230369" y="699065"/>
            <a:ext cx="7786580" cy="10553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Project Name : Multi Function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Team Size :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BU Mentor Name : Roshan Noronha,  ,Milind Hatkhamkar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en-US" sz="1190">
                <a:latin typeface="Times New Roman"/>
                <a:ea typeface="Times New Roman"/>
                <a:cs typeface="Times New Roman"/>
                <a:sym typeface="Times New Roman"/>
              </a:rPr>
              <a:t>Team Members Details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1" name="Google Shape;2351;p2"/>
          <p:cNvSpPr/>
          <p:nvPr/>
        </p:nvSpPr>
        <p:spPr>
          <a:xfrm>
            <a:off x="230375" y="4033400"/>
            <a:ext cx="2428500" cy="82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Shrikant Barkale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99002458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B.E ECE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 Player, Mentoring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2" name="Google Shape;2352;p2"/>
          <p:cNvSpPr/>
          <p:nvPr/>
        </p:nvSpPr>
        <p:spPr>
          <a:xfrm>
            <a:off x="2859300" y="4041701"/>
            <a:ext cx="2428500" cy="82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Akshata Chandrakant Shet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99002465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B.E ECE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 Player, Mentoring</a:t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3" name="Google Shape;2353;p2"/>
          <p:cNvSpPr/>
          <p:nvPr/>
        </p:nvSpPr>
        <p:spPr>
          <a:xfrm>
            <a:off x="5488200" y="4041700"/>
            <a:ext cx="2428500" cy="82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Bindu K R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99002454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– 2009BLRICP01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B.E, 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Teamwork, Time Management</a:t>
            </a:r>
            <a:endParaRPr/>
          </a:p>
        </p:txBody>
      </p:sp>
      <p:sp>
        <p:nvSpPr>
          <p:cNvPr id="2354" name="Google Shape;2354;p2"/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"/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"/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ppPhoto.jpeg" id="2357" name="Google Shape;2357;p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8" name="Google Shape;23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141" y="2420648"/>
            <a:ext cx="1266556" cy="141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375" y="2359250"/>
            <a:ext cx="1332150" cy="15143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60" name="Google Shape;2360;p2"/>
          <p:cNvPicPr preferRelativeResize="0"/>
          <p:nvPr/>
        </p:nvPicPr>
        <p:blipFill rotWithShape="1">
          <a:blip r:embed="rId5">
            <a:alphaModFix/>
          </a:blip>
          <a:srcRect b="9255" l="0" r="0" t="0"/>
          <a:stretch/>
        </p:blipFill>
        <p:spPr>
          <a:xfrm>
            <a:off x="3588063" y="2359250"/>
            <a:ext cx="1214301" cy="148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Video Snippet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6" name="Google Shape;2366;p3"/>
          <p:cNvSpPr txBox="1"/>
          <p:nvPr>
            <p:ph idx="1" type="body"/>
          </p:nvPr>
        </p:nvSpPr>
        <p:spPr>
          <a:xfrm>
            <a:off x="193475" y="590600"/>
            <a:ext cx="2563800" cy="4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7" name="Google Shape;2367;p3" title="Video_For_MiniProject_Android_Developm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628675"/>
            <a:ext cx="2362550" cy="426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68" name="Google Shape;2368;p3"/>
          <p:cNvSpPr txBox="1"/>
          <p:nvPr/>
        </p:nvSpPr>
        <p:spPr>
          <a:xfrm>
            <a:off x="3063525" y="669150"/>
            <a:ext cx="57756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https://drive.google.com/file/d/1t505cvTRo-pcUodAEQdLeg8EI9F0991v/view?usp=sharing/</a:t>
            </a:r>
            <a:r>
              <a:rPr lang="en-US" sz="900">
                <a:solidFill>
                  <a:srgbClr val="032F6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4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i="0" lang="en-US">
                <a:latin typeface="Times New Roman"/>
                <a:ea typeface="Times New Roman"/>
                <a:cs typeface="Times New Roman"/>
                <a:sym typeface="Times New Roman"/>
              </a:rPr>
              <a:t>Future development that can be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0" lang="en-US">
                <a:latin typeface="Times New Roman"/>
                <a:ea typeface="Times New Roman"/>
                <a:cs typeface="Times New Roman"/>
                <a:sym typeface="Times New Roman"/>
              </a:rPr>
              <a:t>mplemented further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4" name="Google Shape;2374;p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First we can make UI more attractive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Apps can be added as we learn more in Android Development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Scientific Calculator is not keeping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past operation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can be added for unit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converter.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BMI_Calculator GUI can be improved.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3693" r="13692" t="0"/>
          <a:stretch/>
        </p:blipFill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80" name="Google Shape;2380;p5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b="1"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/>
          </a:p>
        </p:txBody>
      </p:sp>
      <p:pic>
        <p:nvPicPr>
          <p:cNvPr id="2381" name="Google Shape;2381;p5"/>
          <p:cNvPicPr preferRelativeResize="0"/>
          <p:nvPr/>
        </p:nvPicPr>
        <p:blipFill rotWithShape="1">
          <a:blip r:embed="rId4">
            <a:alphaModFix/>
          </a:blip>
          <a:srcRect b="50054" l="50705" r="28593" t="14152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2F68C5-A053-454E-A357-13597081806D}"/>
</file>

<file path=customXml/itemProps2.xml><?xml version="1.0" encoding="utf-8"?>
<ds:datastoreItem xmlns:ds="http://schemas.openxmlformats.org/officeDocument/2006/customXml" ds:itemID="{3E7B9CF9-A5A9-4531-A35D-F7C76D7F9E08}"/>
</file>

<file path=customXml/itemProps3.xml><?xml version="1.0" encoding="utf-8"?>
<ds:datastoreItem xmlns:ds="http://schemas.openxmlformats.org/officeDocument/2006/customXml" ds:itemID="{EFD07305-16C5-4A11-87C3-68340AFF00A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Ramya Manchaiah</dc:creator>
  <dcterms:created xsi:type="dcterms:W3CDTF">2020-09-04T19:07:05Z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0x010100AF92BFE26D0BA54ABBEE36C4D2E05585</vt:lpwstr>
  </property>
</Properties>
</file>