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7010400" cy="92964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D/ctNw4euR8fXzVlMsBlJln1r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2" name="Google Shape;2342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7" name="Google Shape;2347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2" name="Google Shape;2362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9" name="Google Shape;2369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5" name="Google Shape;2375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" name="Google Shape;20;p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" name="Google Shape;21;p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649" name="Google Shape;649;p1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1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1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1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1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1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1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1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1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1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1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1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1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1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1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1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1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1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1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1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1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1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1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1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1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1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1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1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1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1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8" name="Google Shape;738;p18"/>
          <p:cNvSpPr/>
          <p:nvPr/>
        </p:nvSpPr>
        <p:spPr>
          <a:xfrm>
            <a:off x="0" y="602874"/>
            <a:ext cx="3689350" cy="4333161"/>
          </a:xfrm>
          <a:prstGeom prst="trapezoid">
            <a:avLst>
              <a:gd fmla="val 181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8"/>
          <p:cNvSpPr/>
          <p:nvPr>
            <p:ph idx="2" type="pic"/>
          </p:nvPr>
        </p:nvSpPr>
        <p:spPr>
          <a:xfrm>
            <a:off x="0" y="603252"/>
            <a:ext cx="3635375" cy="43327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1" name="Google Shape;741;p1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742" name="Google Shape;742;p1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18"/>
          <p:cNvSpPr txBox="1"/>
          <p:nvPr>
            <p:ph idx="1" type="body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18"/>
          <p:cNvSpPr txBox="1"/>
          <p:nvPr>
            <p:ph idx="3" type="body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6" name="Google Shape;746;p18"/>
          <p:cNvSpPr txBox="1"/>
          <p:nvPr>
            <p:ph idx="4" type="body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7" name="Google Shape;747;p18"/>
          <p:cNvSpPr txBox="1"/>
          <p:nvPr>
            <p:ph idx="5" type="body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18"/>
          <p:cNvSpPr txBox="1"/>
          <p:nvPr>
            <p:ph idx="6" type="body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idx="7" type="body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p18"/>
          <p:cNvSpPr/>
          <p:nvPr/>
        </p:nvSpPr>
        <p:spPr>
          <a:xfrm>
            <a:off x="3784645" y="4406180"/>
            <a:ext cx="5197003" cy="508174"/>
          </a:xfrm>
          <a:custGeom>
            <a:rect b="b" l="l" r="r" t="t"/>
            <a:pathLst>
              <a:path extrusionOk="0" h="316232" w="8732520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8"/>
          <p:cNvSpPr/>
          <p:nvPr/>
        </p:nvSpPr>
        <p:spPr>
          <a:xfrm>
            <a:off x="7573875" y="4403350"/>
            <a:ext cx="1204954" cy="2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2" name="Google Shape;752;p18"/>
          <p:cNvCxnSpPr/>
          <p:nvPr/>
        </p:nvCxnSpPr>
        <p:spPr>
          <a:xfrm>
            <a:off x="5103938" y="4517829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18"/>
          <p:cNvCxnSpPr/>
          <p:nvPr/>
        </p:nvCxnSpPr>
        <p:spPr>
          <a:xfrm>
            <a:off x="6278085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18"/>
          <p:cNvCxnSpPr/>
          <p:nvPr/>
        </p:nvCxnSpPr>
        <p:spPr>
          <a:xfrm>
            <a:off x="7493922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p18"/>
          <p:cNvSpPr txBox="1"/>
          <p:nvPr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8"/>
          <p:cNvSpPr txBox="1"/>
          <p:nvPr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8"/>
          <p:cNvSpPr txBox="1"/>
          <p:nvPr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8"/>
          <p:cNvSpPr txBox="1"/>
          <p:nvPr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9" name="Google Shape;7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87507" y="4160864"/>
            <a:ext cx="180000" cy="19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644" y="4155035"/>
            <a:ext cx="180000" cy="19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438" y="4166199"/>
            <a:ext cx="180000" cy="18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8"/>
          <p:cNvSpPr/>
          <p:nvPr/>
        </p:nvSpPr>
        <p:spPr>
          <a:xfrm>
            <a:off x="6437422" y="4155038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8"/>
          <p:cNvSpPr/>
          <p:nvPr/>
        </p:nvSpPr>
        <p:spPr>
          <a:xfrm rot="10800000">
            <a:off x="6440599" y="4155034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006A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8"/>
          <p:cNvSpPr txBox="1"/>
          <p:nvPr>
            <p:ph idx="8" type="body"/>
          </p:nvPr>
        </p:nvSpPr>
        <p:spPr>
          <a:xfrm>
            <a:off x="4004122" y="4537436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18"/>
          <p:cNvSpPr txBox="1"/>
          <p:nvPr>
            <p:ph idx="9" type="body"/>
          </p:nvPr>
        </p:nvSpPr>
        <p:spPr>
          <a:xfrm>
            <a:off x="5249878" y="4531785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18"/>
          <p:cNvSpPr txBox="1"/>
          <p:nvPr>
            <p:ph idx="13" type="body"/>
          </p:nvPr>
        </p:nvSpPr>
        <p:spPr>
          <a:xfrm>
            <a:off x="6382146" y="452963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18"/>
          <p:cNvSpPr txBox="1"/>
          <p:nvPr>
            <p:ph idx="14" type="body"/>
          </p:nvPr>
        </p:nvSpPr>
        <p:spPr>
          <a:xfrm>
            <a:off x="7713596" y="452561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lide">
  <p:cSld name="Solution Slide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19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770" name="Google Shape;770;p1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1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1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1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1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1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1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1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1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1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1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1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1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1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1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1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1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1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1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1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1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1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1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1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1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1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1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1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1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1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1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1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1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1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1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1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1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1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1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9" name="Google Shape;859;p19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9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1" name="Google Shape;861;p1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2" name="Google Shape;862;p1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863" name="Google Shape;863;p1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19"/>
          <p:cNvSpPr txBox="1"/>
          <p:nvPr>
            <p:ph idx="1" type="body"/>
          </p:nvPr>
        </p:nvSpPr>
        <p:spPr>
          <a:xfrm>
            <a:off x="203070" y="697998"/>
            <a:ext cx="519830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19"/>
          <p:cNvSpPr txBox="1"/>
          <p:nvPr>
            <p:ph idx="3" type="body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19"/>
          <p:cNvSpPr txBox="1"/>
          <p:nvPr>
            <p:ph idx="4" type="body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19"/>
          <p:cNvSpPr txBox="1"/>
          <p:nvPr>
            <p:ph idx="5" type="body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p19"/>
          <p:cNvSpPr txBox="1"/>
          <p:nvPr>
            <p:ph idx="6" type="body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0" name="Google Shape;870;p19"/>
          <p:cNvSpPr txBox="1"/>
          <p:nvPr>
            <p:ph idx="7" type="body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19"/>
          <p:cNvSpPr txBox="1"/>
          <p:nvPr>
            <p:ph idx="8" type="body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19"/>
          <p:cNvSpPr txBox="1"/>
          <p:nvPr>
            <p:ph idx="9" type="body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Picture Slide">
  <p:cSld name="1_Vertical Picture Slide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0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875" name="Google Shape;875;p2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4" name="Google Shape;894;p2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5" name="Google Shape;895;p2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6" name="Google Shape;896;p2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2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2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2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2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2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2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2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2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2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2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2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2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2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2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2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2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2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2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2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2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2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2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2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2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2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2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2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2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2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2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2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2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2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2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2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2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2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2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2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2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2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2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2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2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2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2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2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2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2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2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2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2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2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2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2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2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2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4" name="Google Shape;964;p20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0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6" name="Google Shape;966;p2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7" name="Google Shape;967;p2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968" name="Google Shape;968;p2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0" name="Google Shape;970;p20"/>
          <p:cNvSpPr txBox="1"/>
          <p:nvPr>
            <p:ph idx="1" type="body"/>
          </p:nvPr>
        </p:nvSpPr>
        <p:spPr>
          <a:xfrm>
            <a:off x="249238" y="762000"/>
            <a:ext cx="5154612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Picture Slide">
  <p:cSld name="Horizontal Picture Slide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21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973" name="Google Shape;973;p2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2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2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2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2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2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2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2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2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2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2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2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2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2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2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2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2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1" name="Google Shape;991;p2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2" name="Google Shape;992;p2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3" name="Google Shape;993;p2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2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2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2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2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2" name="Google Shape;1002;p2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3" name="Google Shape;1003;p2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4" name="Google Shape;1004;p2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2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2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2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2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2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2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2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2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2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2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2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5" name="Google Shape;1025;p2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2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2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2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2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2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2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2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3" name="Google Shape;1033;p2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4" name="Google Shape;1034;p2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5" name="Google Shape;1035;p2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6" name="Google Shape;1036;p2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2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2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9" name="Google Shape;1039;p2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0" name="Google Shape;1040;p2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2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2" name="Google Shape;1042;p2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3" name="Google Shape;1043;p2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2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2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2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2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2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2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2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2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2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2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2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2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2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2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2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2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2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2" name="Google Shape;1062;p21"/>
          <p:cNvSpPr/>
          <p:nvPr/>
        </p:nvSpPr>
        <p:spPr>
          <a:xfrm>
            <a:off x="632460" y="692058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1"/>
          <p:cNvSpPr/>
          <p:nvPr>
            <p:ph idx="2" type="pic"/>
          </p:nvPr>
        </p:nvSpPr>
        <p:spPr>
          <a:xfrm>
            <a:off x="584836" y="644432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4" name="Google Shape;1064;p2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2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66" name="Google Shape;1066;p2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8" name="Google Shape;1068;p21"/>
          <p:cNvSpPr txBox="1"/>
          <p:nvPr>
            <p:ph idx="1" type="body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 Image Background">
  <p:cSld name="Agenda with Image Background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2"/>
          <p:cNvSpPr/>
          <p:nvPr>
            <p:ph idx="2" type="pic"/>
          </p:nvPr>
        </p:nvSpPr>
        <p:spPr>
          <a:xfrm>
            <a:off x="0" y="627535"/>
            <a:ext cx="9144000" cy="430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1" name="Google Shape;1071;p2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2" name="Google Shape;1072;p2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73" name="Google Shape;1073;p2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22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6" name="Google Shape;1076;p22"/>
          <p:cNvSpPr/>
          <p:nvPr>
            <p:ph idx="3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22"/>
          <p:cNvSpPr/>
          <p:nvPr>
            <p:ph idx="4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8" name="Google Shape;1078;p22"/>
          <p:cNvSpPr/>
          <p:nvPr>
            <p:ph idx="5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9" name="Google Shape;1079;p22"/>
          <p:cNvSpPr/>
          <p:nvPr>
            <p:ph idx="6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22"/>
          <p:cNvSpPr/>
          <p:nvPr>
            <p:ph idx="7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22"/>
          <p:cNvSpPr/>
          <p:nvPr>
            <p:ph idx="8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2" name="Google Shape;1082;p22"/>
          <p:cNvSpPr/>
          <p:nvPr>
            <p:ph idx="9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22"/>
          <p:cNvSpPr/>
          <p:nvPr>
            <p:ph idx="13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4" name="Google Shape;1084;p22"/>
          <p:cNvSpPr/>
          <p:nvPr>
            <p:ph idx="14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22"/>
          <p:cNvSpPr/>
          <p:nvPr>
            <p:ph idx="15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22"/>
          <p:cNvSpPr/>
          <p:nvPr>
            <p:ph idx="16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22"/>
          <p:cNvSpPr/>
          <p:nvPr>
            <p:ph idx="17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8" name="Google Shape;1088;p22"/>
          <p:cNvSpPr/>
          <p:nvPr>
            <p:ph idx="18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9" name="Google Shape;1089;p22"/>
          <p:cNvSpPr/>
          <p:nvPr>
            <p:ph idx="19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22"/>
          <p:cNvSpPr/>
          <p:nvPr>
            <p:ph idx="20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out Image Background">
  <p:cSld name="Agenda Without Image Background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23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093" name="Google Shape;1093;p2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2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2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2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2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2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2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2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2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2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2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2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2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2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2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8" name="Google Shape;1108;p2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9" name="Google Shape;1109;p2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2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2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2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2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2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5" name="Google Shape;1115;p2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6" name="Google Shape;1116;p2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7" name="Google Shape;1117;p2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8" name="Google Shape;1118;p2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9" name="Google Shape;1119;p2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0" name="Google Shape;1120;p2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1" name="Google Shape;1121;p2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2" name="Google Shape;1122;p2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3" name="Google Shape;1123;p2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4" name="Google Shape;1124;p2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5" name="Google Shape;1125;p2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6" name="Google Shape;1126;p2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7" name="Google Shape;1127;p2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8" name="Google Shape;1128;p2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9" name="Google Shape;1129;p2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0" name="Google Shape;1130;p2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1" name="Google Shape;1131;p2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2" name="Google Shape;1132;p2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3" name="Google Shape;1133;p2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4" name="Google Shape;1134;p2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2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2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2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2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2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2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2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2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2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2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2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2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2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2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2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0" name="Google Shape;1150;p2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1" name="Google Shape;1151;p2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2" name="Google Shape;1152;p2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3" name="Google Shape;1153;p2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2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2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2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2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2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2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2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2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2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2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2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2" name="Google Shape;1182;p2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3" name="Google Shape;1183;p2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184" name="Google Shape;1184;p2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6" name="Google Shape;1186;p23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7" name="Google Shape;1187;p23"/>
          <p:cNvSpPr/>
          <p:nvPr>
            <p:ph idx="2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8" name="Google Shape;1188;p23"/>
          <p:cNvSpPr/>
          <p:nvPr>
            <p:ph idx="3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9" name="Google Shape;1189;p23"/>
          <p:cNvSpPr/>
          <p:nvPr>
            <p:ph idx="4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0" name="Google Shape;1190;p23"/>
          <p:cNvSpPr/>
          <p:nvPr>
            <p:ph idx="5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1" name="Google Shape;1191;p23"/>
          <p:cNvSpPr/>
          <p:nvPr>
            <p:ph idx="6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2" name="Google Shape;1192;p23"/>
          <p:cNvSpPr/>
          <p:nvPr>
            <p:ph idx="7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3" name="Google Shape;1193;p23"/>
          <p:cNvSpPr/>
          <p:nvPr>
            <p:ph idx="8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4" name="Google Shape;1194;p23"/>
          <p:cNvSpPr/>
          <p:nvPr>
            <p:ph idx="9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5" name="Google Shape;1195;p23"/>
          <p:cNvSpPr/>
          <p:nvPr>
            <p:ph idx="13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6" name="Google Shape;1196;p23"/>
          <p:cNvSpPr/>
          <p:nvPr>
            <p:ph idx="14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7" name="Google Shape;1197;p23"/>
          <p:cNvSpPr/>
          <p:nvPr>
            <p:ph idx="15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8" name="Google Shape;1198;p23"/>
          <p:cNvSpPr/>
          <p:nvPr>
            <p:ph idx="16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9" name="Google Shape;1199;p23"/>
          <p:cNvSpPr/>
          <p:nvPr>
            <p:ph idx="17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0" name="Google Shape;1200;p23"/>
          <p:cNvSpPr/>
          <p:nvPr>
            <p:ph idx="18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1" name="Google Shape;1201;p23"/>
          <p:cNvSpPr/>
          <p:nvPr>
            <p:ph idx="19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Slide">
  <p:cSld name="Two Column Slide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4" name="Google Shape;1204;p2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205" name="Google Shape;1205;p2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7" name="Google Shape;1207;p24"/>
          <p:cNvSpPr/>
          <p:nvPr>
            <p:ph idx="1" type="body"/>
          </p:nvPr>
        </p:nvSpPr>
        <p:spPr>
          <a:xfrm>
            <a:off x="683568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8" name="Google Shape;1208;p24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24"/>
          <p:cNvSpPr/>
          <p:nvPr>
            <p:ph idx="3" type="body"/>
          </p:nvPr>
        </p:nvSpPr>
        <p:spPr>
          <a:xfrm>
            <a:off x="5335922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24"/>
          <p:cNvSpPr/>
          <p:nvPr>
            <p:ph idx="4" type="body"/>
          </p:nvPr>
        </p:nvSpPr>
        <p:spPr>
          <a:xfrm>
            <a:off x="4932040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1" name="Google Shape;1211;p24"/>
          <p:cNvSpPr/>
          <p:nvPr>
            <p:ph idx="5" type="body"/>
          </p:nvPr>
        </p:nvSpPr>
        <p:spPr>
          <a:xfrm>
            <a:off x="653880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24"/>
          <p:cNvSpPr/>
          <p:nvPr>
            <p:ph idx="6" type="body"/>
          </p:nvPr>
        </p:nvSpPr>
        <p:spPr>
          <a:xfrm>
            <a:off x="249998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24"/>
          <p:cNvSpPr/>
          <p:nvPr>
            <p:ph idx="7" type="body"/>
          </p:nvPr>
        </p:nvSpPr>
        <p:spPr>
          <a:xfrm>
            <a:off x="5306234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24"/>
          <p:cNvSpPr/>
          <p:nvPr>
            <p:ph idx="8" type="body"/>
          </p:nvPr>
        </p:nvSpPr>
        <p:spPr>
          <a:xfrm>
            <a:off x="4902352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lide">
  <p:cSld name="Three Column Slide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25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217" name="Google Shape;1217;p25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8" name="Google Shape;1218;p25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9" name="Google Shape;1219;p25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0" name="Google Shape;1220;p25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1" name="Google Shape;1221;p25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2" name="Google Shape;1222;p25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3" name="Google Shape;1223;p25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4" name="Google Shape;1224;p25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5" name="Google Shape;1225;p25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6" name="Google Shape;1226;p25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7" name="Google Shape;1227;p25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8" name="Google Shape;1228;p25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9" name="Google Shape;1229;p25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0" name="Google Shape;1230;p25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1" name="Google Shape;1231;p25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2" name="Google Shape;1232;p25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3" name="Google Shape;1233;p25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4" name="Google Shape;1234;p25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25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25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25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25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25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25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25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25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25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25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25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25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25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25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25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25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25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25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25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25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25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25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25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25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25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0" name="Google Shape;1260;p25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1" name="Google Shape;1261;p25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2" name="Google Shape;1262;p25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3" name="Google Shape;1263;p25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4" name="Google Shape;1264;p25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5" name="Google Shape;1265;p25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6" name="Google Shape;1266;p25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7" name="Google Shape;1267;p25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25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9" name="Google Shape;1269;p25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0" name="Google Shape;1270;p25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1" name="Google Shape;1271;p25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2" name="Google Shape;1272;p25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3" name="Google Shape;1273;p25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25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25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25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25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25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25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25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25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25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25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25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25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25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6" name="Google Shape;1296;p25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7" name="Google Shape;1297;p25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8" name="Google Shape;1298;p25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9" name="Google Shape;1299;p25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0" name="Google Shape;1300;p25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1" name="Google Shape;1301;p25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2" name="Google Shape;1302;p25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3" name="Google Shape;1303;p25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4" name="Google Shape;1304;p25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5" name="Google Shape;1305;p25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6" name="Google Shape;1306;p25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7" name="Google Shape;1307;p25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08" name="Google Shape;1308;p2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25"/>
          <p:cNvSpPr/>
          <p:nvPr>
            <p:ph idx="1" type="body"/>
          </p:nvPr>
        </p:nvSpPr>
        <p:spPr>
          <a:xfrm>
            <a:off x="683568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1" name="Google Shape;1311;p25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2" name="Google Shape;1312;p25"/>
          <p:cNvSpPr txBox="1"/>
          <p:nvPr>
            <p:ph idx="3" type="body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3" name="Google Shape;1313;p25"/>
          <p:cNvSpPr/>
          <p:nvPr>
            <p:ph idx="4" type="body"/>
          </p:nvPr>
        </p:nvSpPr>
        <p:spPr>
          <a:xfrm>
            <a:off x="3658603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4" name="Google Shape;1314;p25"/>
          <p:cNvSpPr/>
          <p:nvPr>
            <p:ph idx="5" type="body"/>
          </p:nvPr>
        </p:nvSpPr>
        <p:spPr>
          <a:xfrm>
            <a:off x="3254721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5" name="Google Shape;1315;p25"/>
          <p:cNvSpPr/>
          <p:nvPr>
            <p:ph idx="6" type="body"/>
          </p:nvPr>
        </p:nvSpPr>
        <p:spPr>
          <a:xfrm>
            <a:off x="6674979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6" name="Google Shape;1316;p25"/>
          <p:cNvSpPr/>
          <p:nvPr>
            <p:ph idx="7" type="body"/>
          </p:nvPr>
        </p:nvSpPr>
        <p:spPr>
          <a:xfrm>
            <a:off x="6271097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7" name="Google Shape;1317;p25"/>
          <p:cNvSpPr txBox="1"/>
          <p:nvPr>
            <p:ph idx="8" type="body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8" name="Google Shape;1318;p25"/>
          <p:cNvSpPr txBox="1"/>
          <p:nvPr>
            <p:ph idx="9" type="body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Diagram Slide">
  <p:cSld name="Chart Diagram Slide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26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321" name="Google Shape;1321;p26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26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26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26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26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26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26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26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9" name="Google Shape;1329;p26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0" name="Google Shape;1330;p26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1" name="Google Shape;1331;p26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2" name="Google Shape;1332;p26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26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26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5" name="Google Shape;1335;p26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6" name="Google Shape;1336;p26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7" name="Google Shape;1337;p26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8" name="Google Shape;1338;p26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9" name="Google Shape;1339;p26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0" name="Google Shape;1340;p26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1" name="Google Shape;1341;p26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2" name="Google Shape;1342;p26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3" name="Google Shape;1343;p26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4" name="Google Shape;1344;p26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5" name="Google Shape;1345;p26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6" name="Google Shape;1346;p26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7" name="Google Shape;1347;p26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8" name="Google Shape;1348;p26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26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26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1" name="Google Shape;1351;p26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2" name="Google Shape;1352;p26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3" name="Google Shape;1353;p26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4" name="Google Shape;1354;p26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5" name="Google Shape;1355;p26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6" name="Google Shape;1356;p26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26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26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9" name="Google Shape;1359;p26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0" name="Google Shape;1360;p26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1" name="Google Shape;1361;p26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2" name="Google Shape;1362;p26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3" name="Google Shape;1363;p26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4" name="Google Shape;1364;p26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5" name="Google Shape;1365;p26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6" name="Google Shape;1366;p26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7" name="Google Shape;1367;p26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8" name="Google Shape;1368;p26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9" name="Google Shape;1369;p26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0" name="Google Shape;1370;p26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1" name="Google Shape;1371;p26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26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26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4" name="Google Shape;1374;p26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5" name="Google Shape;1375;p26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6" name="Google Shape;1376;p26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7" name="Google Shape;1377;p26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8" name="Google Shape;1378;p26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9" name="Google Shape;1379;p26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0" name="Google Shape;1380;p26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1" name="Google Shape;1381;p26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2" name="Google Shape;1382;p26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3" name="Google Shape;1383;p26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4" name="Google Shape;1384;p26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5" name="Google Shape;1385;p26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6" name="Google Shape;1386;p26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7" name="Google Shape;1387;p26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26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9" name="Google Shape;1389;p26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0" name="Google Shape;1390;p26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1" name="Google Shape;1391;p26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2" name="Google Shape;1392;p26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4" name="Google Shape;1394;p26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5" name="Google Shape;1395;p26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26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7" name="Google Shape;1397;p26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8" name="Google Shape;1398;p26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9" name="Google Shape;1399;p26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0" name="Google Shape;1400;p26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1" name="Google Shape;1401;p26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2" name="Google Shape;1402;p26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3" name="Google Shape;1403;p26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4" name="Google Shape;1404;p26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5" name="Google Shape;1405;p26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6" name="Google Shape;1406;p26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7" name="Google Shape;1407;p26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8" name="Google Shape;1408;p26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9" name="Google Shape;1409;p26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0" name="Google Shape;1410;p26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1" name="Google Shape;1411;p2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12" name="Google Shape;1412;p2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4" name="Google Shape;1414;p26"/>
          <p:cNvSpPr/>
          <p:nvPr>
            <p:ph idx="2" type="chart"/>
          </p:nvPr>
        </p:nvSpPr>
        <p:spPr>
          <a:xfrm>
            <a:off x="249238" y="582613"/>
            <a:ext cx="8645525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Diagram Slide">
  <p:cSld name="Table Diagram Slide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7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417" name="Google Shape;1417;p27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8" name="Google Shape;1418;p27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9" name="Google Shape;1419;p27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0" name="Google Shape;1420;p27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1" name="Google Shape;1421;p27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2" name="Google Shape;1422;p27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3" name="Google Shape;1423;p27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4" name="Google Shape;1424;p27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5" name="Google Shape;1425;p27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6" name="Google Shape;1426;p27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7" name="Google Shape;1427;p27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27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9" name="Google Shape;1429;p27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0" name="Google Shape;1430;p27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1" name="Google Shape;1431;p27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2" name="Google Shape;1432;p27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3" name="Google Shape;1433;p27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4" name="Google Shape;1434;p27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5" name="Google Shape;1435;p27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6" name="Google Shape;1436;p27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7" name="Google Shape;1437;p27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8" name="Google Shape;1438;p27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9" name="Google Shape;1439;p27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0" name="Google Shape;1440;p27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1" name="Google Shape;1441;p27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2" name="Google Shape;1442;p27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3" name="Google Shape;1443;p27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4" name="Google Shape;1444;p27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5" name="Google Shape;1445;p27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6" name="Google Shape;1446;p27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7" name="Google Shape;1447;p27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8" name="Google Shape;1448;p27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9" name="Google Shape;1449;p27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0" name="Google Shape;1450;p27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1" name="Google Shape;1451;p27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2" name="Google Shape;1452;p27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3" name="Google Shape;1453;p27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4" name="Google Shape;1454;p27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27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27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7" name="Google Shape;1457;p27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8" name="Google Shape;1458;p27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9" name="Google Shape;1459;p27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0" name="Google Shape;1460;p27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1" name="Google Shape;1461;p27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2" name="Google Shape;1462;p27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3" name="Google Shape;1463;p27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4" name="Google Shape;1464;p27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5" name="Google Shape;1465;p27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27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7" name="Google Shape;1467;p27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8" name="Google Shape;1468;p27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27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27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27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2" name="Google Shape;1472;p27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3" name="Google Shape;1473;p27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27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27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27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7" name="Google Shape;1477;p27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8" name="Google Shape;1478;p27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27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27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27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2" name="Google Shape;1482;p27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3" name="Google Shape;1483;p27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27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27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27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7" name="Google Shape;1487;p27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8" name="Google Shape;1488;p27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27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0" name="Google Shape;1490;p27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27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27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27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4" name="Google Shape;1494;p27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5" name="Google Shape;1495;p27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6" name="Google Shape;1496;p27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27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8" name="Google Shape;1498;p27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9" name="Google Shape;1499;p27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0" name="Google Shape;1500;p27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1" name="Google Shape;1501;p27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2" name="Google Shape;1502;p27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3" name="Google Shape;1503;p27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4" name="Google Shape;1504;p27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27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6" name="Google Shape;1506;p2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7" name="Google Shape;1507;p2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508" name="Google Shape;1508;p2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0"/>
          <p:cNvGrpSpPr/>
          <p:nvPr/>
        </p:nvGrpSpPr>
        <p:grpSpPr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25" name="Google Shape;25;p10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0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0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0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0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0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0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0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0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0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0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0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0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0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0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0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0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0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0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0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0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0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0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0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0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0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0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0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0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0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0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0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0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0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0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0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0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0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0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0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0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0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0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0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0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0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0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0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0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0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0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0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0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0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0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0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0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0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0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0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0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0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0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0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0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0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0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0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0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0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0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0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0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0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0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0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0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0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0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>
            <a:off x="787275" y="755329"/>
            <a:ext cx="799280" cy="844787"/>
            <a:chOff x="-3330575" y="3005138"/>
            <a:chExt cx="1533526" cy="1620837"/>
          </a:xfrm>
        </p:grpSpPr>
        <p:sp>
          <p:nvSpPr>
            <p:cNvPr id="123" name="Google Shape;123;p10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4059220" y="1649549"/>
            <a:ext cx="747544" cy="809246"/>
            <a:chOff x="2301081" y="6662108"/>
            <a:chExt cx="1500188" cy="1624013"/>
          </a:xfrm>
        </p:grpSpPr>
        <p:sp>
          <p:nvSpPr>
            <p:cNvPr id="126" name="Google Shape;126;p10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0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0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31" name="Google Shape;131;p10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ular Data Slide">
  <p:cSld name="Tabular Data Slide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1511;p28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512" name="Google Shape;1512;p2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2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2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5" name="Google Shape;1515;p2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6" name="Google Shape;1516;p2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2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2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9" name="Google Shape;1519;p2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0" name="Google Shape;1520;p2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1" name="Google Shape;1521;p2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2" name="Google Shape;1522;p2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3" name="Google Shape;1523;p2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2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2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6" name="Google Shape;1526;p2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7" name="Google Shape;1527;p2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8" name="Google Shape;1528;p2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9" name="Google Shape;1529;p2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0" name="Google Shape;1530;p2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1" name="Google Shape;1531;p2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2" name="Google Shape;1532;p2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3" name="Google Shape;1533;p2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4" name="Google Shape;1534;p2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5" name="Google Shape;1535;p2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6" name="Google Shape;1536;p2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7" name="Google Shape;1537;p2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8" name="Google Shape;1538;p2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9" name="Google Shape;1539;p2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0" name="Google Shape;1540;p2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1" name="Google Shape;1541;p2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2" name="Google Shape;1542;p2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3" name="Google Shape;1543;p2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4" name="Google Shape;1544;p2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5" name="Google Shape;1545;p2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6" name="Google Shape;1546;p2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7" name="Google Shape;1547;p2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8" name="Google Shape;1548;p2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9" name="Google Shape;1549;p2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0" name="Google Shape;1550;p2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1" name="Google Shape;1551;p2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2" name="Google Shape;1552;p2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3" name="Google Shape;1553;p2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2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5" name="Google Shape;1555;p2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6" name="Google Shape;1556;p2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7" name="Google Shape;1557;p2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8" name="Google Shape;1558;p2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9" name="Google Shape;1559;p2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0" name="Google Shape;1560;p2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1" name="Google Shape;1561;p2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2" name="Google Shape;1562;p2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3" name="Google Shape;1563;p2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4" name="Google Shape;1564;p2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5" name="Google Shape;1565;p2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6" name="Google Shape;1566;p2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7" name="Google Shape;1567;p2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8" name="Google Shape;1568;p2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9" name="Google Shape;1569;p2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0" name="Google Shape;1570;p2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1" name="Google Shape;1571;p2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2" name="Google Shape;1572;p2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3" name="Google Shape;1573;p2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4" name="Google Shape;1574;p2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5" name="Google Shape;1575;p2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6" name="Google Shape;1576;p2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7" name="Google Shape;1577;p2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8" name="Google Shape;1578;p2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9" name="Google Shape;1579;p2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0" name="Google Shape;1580;p2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1" name="Google Shape;1581;p2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2" name="Google Shape;1582;p2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3" name="Google Shape;1583;p2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4" name="Google Shape;1584;p2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5" name="Google Shape;1585;p2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6" name="Google Shape;1586;p2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7" name="Google Shape;1587;p2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8" name="Google Shape;1588;p2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9" name="Google Shape;1589;p2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0" name="Google Shape;1590;p2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1" name="Google Shape;1591;p2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2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3" name="Google Shape;1593;p2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4" name="Google Shape;1594;p2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5" name="Google Shape;1595;p2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6" name="Google Shape;1596;p2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7" name="Google Shape;1597;p2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8" name="Google Shape;1598;p2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9" name="Google Shape;1599;p2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2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01" name="Google Shape;1601;p2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2" name="Google Shape;1602;p2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603" name="Google Shape;1603;p2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5" name="Google Shape;1605;p28"/>
          <p:cNvSpPr/>
          <p:nvPr>
            <p:ph idx="2" type="pic"/>
          </p:nvPr>
        </p:nvSpPr>
        <p:spPr>
          <a:xfrm>
            <a:off x="289325" y="1342417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6" name="Google Shape;1606;p28"/>
          <p:cNvSpPr/>
          <p:nvPr>
            <p:ph idx="3" type="pic"/>
          </p:nvPr>
        </p:nvSpPr>
        <p:spPr>
          <a:xfrm>
            <a:off x="289325" y="2574588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7" name="Google Shape;1607;p28"/>
          <p:cNvSpPr/>
          <p:nvPr>
            <p:ph idx="4" type="pic"/>
          </p:nvPr>
        </p:nvSpPr>
        <p:spPr>
          <a:xfrm>
            <a:off x="289325" y="3806759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8" name="Google Shape;1608;p28"/>
          <p:cNvSpPr/>
          <p:nvPr>
            <p:ph idx="1" type="body"/>
          </p:nvPr>
        </p:nvSpPr>
        <p:spPr>
          <a:xfrm>
            <a:off x="308781" y="648511"/>
            <a:ext cx="8526440" cy="34367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28"/>
          <p:cNvSpPr/>
          <p:nvPr>
            <p:ph idx="5" type="body"/>
          </p:nvPr>
        </p:nvSpPr>
        <p:spPr>
          <a:xfrm>
            <a:off x="2821631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28"/>
          <p:cNvSpPr/>
          <p:nvPr>
            <p:ph idx="6" type="body"/>
          </p:nvPr>
        </p:nvSpPr>
        <p:spPr>
          <a:xfrm>
            <a:off x="5986362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1" name="Google Shape;1611;p28"/>
          <p:cNvSpPr txBox="1"/>
          <p:nvPr>
            <p:ph idx="7" type="body"/>
          </p:nvPr>
        </p:nvSpPr>
        <p:spPr>
          <a:xfrm>
            <a:off x="2860675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2" name="Google Shape;1612;p28"/>
          <p:cNvSpPr txBox="1"/>
          <p:nvPr>
            <p:ph idx="8" type="body"/>
          </p:nvPr>
        </p:nvSpPr>
        <p:spPr>
          <a:xfrm>
            <a:off x="6012436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3" name="Google Shape;1613;p28"/>
          <p:cNvSpPr txBox="1"/>
          <p:nvPr>
            <p:ph idx="9" type="body"/>
          </p:nvPr>
        </p:nvSpPr>
        <p:spPr>
          <a:xfrm>
            <a:off x="2860675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4" name="Google Shape;1614;p28"/>
          <p:cNvSpPr txBox="1"/>
          <p:nvPr>
            <p:ph idx="13" type="body"/>
          </p:nvPr>
        </p:nvSpPr>
        <p:spPr>
          <a:xfrm>
            <a:off x="6012436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5" name="Google Shape;1615;p28"/>
          <p:cNvSpPr txBox="1"/>
          <p:nvPr>
            <p:ph idx="14" type="body"/>
          </p:nvPr>
        </p:nvSpPr>
        <p:spPr>
          <a:xfrm>
            <a:off x="2860675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6" name="Google Shape;1616;p28"/>
          <p:cNvSpPr txBox="1"/>
          <p:nvPr>
            <p:ph idx="15" type="body"/>
          </p:nvPr>
        </p:nvSpPr>
        <p:spPr>
          <a:xfrm>
            <a:off x="6012436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7" name="Google Shape;1617;p28"/>
          <p:cNvSpPr txBox="1"/>
          <p:nvPr>
            <p:ph idx="16" type="body"/>
          </p:nvPr>
        </p:nvSpPr>
        <p:spPr>
          <a:xfrm>
            <a:off x="328134" y="2055779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8" name="Google Shape;1618;p28"/>
          <p:cNvSpPr txBox="1"/>
          <p:nvPr>
            <p:ph idx="17" type="body"/>
          </p:nvPr>
        </p:nvSpPr>
        <p:spPr>
          <a:xfrm>
            <a:off x="328134" y="33074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9" name="Google Shape;1619;p28"/>
          <p:cNvSpPr txBox="1"/>
          <p:nvPr>
            <p:ph idx="18" type="body"/>
          </p:nvPr>
        </p:nvSpPr>
        <p:spPr>
          <a:xfrm>
            <a:off x="328134" y="45266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 Slide 1">
  <p:cSld name="Five Point Slide 1"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29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622" name="Google Shape;1622;p2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2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2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2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2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2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8" name="Google Shape;1628;p2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9" name="Google Shape;1629;p2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2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2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2" name="Google Shape;1632;p2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2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2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2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2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7" name="Google Shape;1637;p2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8" name="Google Shape;1638;p2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2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0" name="Google Shape;1640;p2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1" name="Google Shape;1641;p2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2" name="Google Shape;1642;p2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3" name="Google Shape;1643;p2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4" name="Google Shape;1644;p2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5" name="Google Shape;1645;p2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6" name="Google Shape;1646;p2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7" name="Google Shape;1647;p2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8" name="Google Shape;1648;p2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9" name="Google Shape;1649;p2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0" name="Google Shape;1650;p2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2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2" name="Google Shape;1652;p2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3" name="Google Shape;1653;p2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4" name="Google Shape;1654;p2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2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6" name="Google Shape;1656;p2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7" name="Google Shape;1657;p2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8" name="Google Shape;1658;p2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2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0" name="Google Shape;1660;p2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1" name="Google Shape;1661;p2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2" name="Google Shape;1662;p2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2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2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5" name="Google Shape;1665;p2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2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2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2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9" name="Google Shape;1669;p2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2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1" name="Google Shape;1671;p2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2" name="Google Shape;1672;p2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3" name="Google Shape;1673;p2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4" name="Google Shape;1674;p2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5" name="Google Shape;1675;p2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6" name="Google Shape;1676;p2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7" name="Google Shape;1677;p2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8" name="Google Shape;1678;p2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9" name="Google Shape;1679;p2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0" name="Google Shape;1680;p2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1" name="Google Shape;1681;p2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2" name="Google Shape;1682;p2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3" name="Google Shape;1683;p2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4" name="Google Shape;1684;p2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5" name="Google Shape;1685;p2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6" name="Google Shape;1686;p2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7" name="Google Shape;1687;p2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8" name="Google Shape;1688;p2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9" name="Google Shape;1689;p2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0" name="Google Shape;1690;p2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1" name="Google Shape;1691;p2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2" name="Google Shape;1692;p2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3" name="Google Shape;1693;p2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4" name="Google Shape;1694;p2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5" name="Google Shape;1695;p2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6" name="Google Shape;1696;p2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7" name="Google Shape;1697;p2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2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9" name="Google Shape;1699;p2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0" name="Google Shape;1700;p2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1" name="Google Shape;1701;p2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2" name="Google Shape;1702;p2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3" name="Google Shape;1703;p2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4" name="Google Shape;1704;p2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5" name="Google Shape;1705;p2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6" name="Google Shape;1706;p2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7" name="Google Shape;1707;p2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8" name="Google Shape;1708;p2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9" name="Google Shape;1709;p2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0" name="Google Shape;1710;p2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1" name="Google Shape;1711;p2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2" name="Google Shape;1712;p2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713" name="Google Shape;1713;p2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5" name="Google Shape;1715;p29"/>
          <p:cNvSpPr/>
          <p:nvPr>
            <p:ph idx="2" type="pic"/>
          </p:nvPr>
        </p:nvSpPr>
        <p:spPr>
          <a:xfrm>
            <a:off x="3503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6" name="Google Shape;1716;p29"/>
          <p:cNvSpPr txBox="1"/>
          <p:nvPr>
            <p:ph idx="1" type="body"/>
          </p:nvPr>
        </p:nvSpPr>
        <p:spPr>
          <a:xfrm>
            <a:off x="587040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7" name="Google Shape;1717;p29"/>
          <p:cNvSpPr/>
          <p:nvPr>
            <p:ph idx="3" type="pic"/>
          </p:nvPr>
        </p:nvSpPr>
        <p:spPr>
          <a:xfrm>
            <a:off x="20267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8" name="Google Shape;1718;p29"/>
          <p:cNvSpPr/>
          <p:nvPr>
            <p:ph idx="4" type="pic"/>
          </p:nvPr>
        </p:nvSpPr>
        <p:spPr>
          <a:xfrm>
            <a:off x="37031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9" name="Google Shape;1719;p29"/>
          <p:cNvSpPr/>
          <p:nvPr>
            <p:ph idx="5" type="pic"/>
          </p:nvPr>
        </p:nvSpPr>
        <p:spPr>
          <a:xfrm>
            <a:off x="53795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0" name="Google Shape;1720;p29"/>
          <p:cNvSpPr/>
          <p:nvPr>
            <p:ph idx="6" type="pic"/>
          </p:nvPr>
        </p:nvSpPr>
        <p:spPr>
          <a:xfrm>
            <a:off x="70559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1" name="Google Shape;1721;p29"/>
          <p:cNvSpPr txBox="1"/>
          <p:nvPr>
            <p:ph idx="7" type="body"/>
          </p:nvPr>
        </p:nvSpPr>
        <p:spPr>
          <a:xfrm>
            <a:off x="2278680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2" name="Google Shape;1722;p29"/>
          <p:cNvSpPr txBox="1"/>
          <p:nvPr>
            <p:ph idx="8" type="body"/>
          </p:nvPr>
        </p:nvSpPr>
        <p:spPr>
          <a:xfrm>
            <a:off x="396146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3" name="Google Shape;1723;p29"/>
          <p:cNvSpPr txBox="1"/>
          <p:nvPr>
            <p:ph idx="9" type="body"/>
          </p:nvPr>
        </p:nvSpPr>
        <p:spPr>
          <a:xfrm>
            <a:off x="5653101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4" name="Google Shape;1724;p29"/>
          <p:cNvSpPr txBox="1"/>
          <p:nvPr>
            <p:ph idx="13" type="body"/>
          </p:nvPr>
        </p:nvSpPr>
        <p:spPr>
          <a:xfrm>
            <a:off x="732188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s Slide 2">
  <p:cSld name="Five Points Slide 2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30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727" name="Google Shape;1727;p3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8" name="Google Shape;1728;p3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9" name="Google Shape;1729;p3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0" name="Google Shape;1730;p3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1" name="Google Shape;1731;p3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2" name="Google Shape;1732;p3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3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4" name="Google Shape;1734;p3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5" name="Google Shape;1735;p3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6" name="Google Shape;1736;p3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7" name="Google Shape;1737;p3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8" name="Google Shape;1738;p3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9" name="Google Shape;1739;p3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0" name="Google Shape;1740;p3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3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2" name="Google Shape;1742;p3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3" name="Google Shape;1743;p3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4" name="Google Shape;1744;p3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5" name="Google Shape;1745;p3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6" name="Google Shape;1746;p3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7" name="Google Shape;1747;p3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8" name="Google Shape;1748;p3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3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0" name="Google Shape;1750;p3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1" name="Google Shape;1751;p3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2" name="Google Shape;1752;p3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3" name="Google Shape;1753;p3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4" name="Google Shape;1754;p3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5" name="Google Shape;1755;p3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6" name="Google Shape;1756;p3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3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8" name="Google Shape;1758;p3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9" name="Google Shape;1759;p3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0" name="Google Shape;1760;p3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1" name="Google Shape;1761;p3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2" name="Google Shape;1762;p3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3" name="Google Shape;1763;p3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4" name="Google Shape;1764;p3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3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6" name="Google Shape;1766;p3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7" name="Google Shape;1767;p3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8" name="Google Shape;1768;p3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9" name="Google Shape;1769;p3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0" name="Google Shape;1770;p3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1" name="Google Shape;1771;p3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2" name="Google Shape;1772;p3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3" name="Google Shape;1773;p3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4" name="Google Shape;1774;p3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5" name="Google Shape;1775;p3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3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7" name="Google Shape;1777;p3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8" name="Google Shape;1778;p3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9" name="Google Shape;1779;p3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0" name="Google Shape;1780;p3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1" name="Google Shape;1781;p3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2" name="Google Shape;1782;p3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3" name="Google Shape;1783;p3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4" name="Google Shape;1784;p3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5" name="Google Shape;1785;p3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6" name="Google Shape;1786;p3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7" name="Google Shape;1787;p3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8" name="Google Shape;1788;p3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9" name="Google Shape;1789;p3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0" name="Google Shape;1790;p3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1" name="Google Shape;1791;p3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2" name="Google Shape;1792;p3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3" name="Google Shape;1793;p3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4" name="Google Shape;1794;p3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5" name="Google Shape;1795;p3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6" name="Google Shape;1796;p3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7" name="Google Shape;1797;p3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8" name="Google Shape;1798;p3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9" name="Google Shape;1799;p3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0" name="Google Shape;1800;p3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1" name="Google Shape;1801;p3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2" name="Google Shape;1802;p3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3" name="Google Shape;1803;p3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4" name="Google Shape;1804;p3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5" name="Google Shape;1805;p3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6" name="Google Shape;1806;p3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7" name="Google Shape;1807;p3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8" name="Google Shape;1808;p3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9" name="Google Shape;1809;p3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0" name="Google Shape;1810;p3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1" name="Google Shape;1811;p3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2" name="Google Shape;1812;p3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3" name="Google Shape;1813;p3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4" name="Google Shape;1814;p3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5" name="Google Shape;1815;p3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6" name="Google Shape;1816;p3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7" name="Google Shape;1817;p3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18" name="Google Shape;1818;p3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0" name="Google Shape;1820;p30"/>
          <p:cNvSpPr/>
          <p:nvPr>
            <p:ph idx="2" type="pic"/>
          </p:nvPr>
        </p:nvSpPr>
        <p:spPr>
          <a:xfrm>
            <a:off x="223538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1" name="Google Shape;1821;p30"/>
          <p:cNvSpPr txBox="1"/>
          <p:nvPr>
            <p:ph idx="1" type="body"/>
          </p:nvPr>
        </p:nvSpPr>
        <p:spPr>
          <a:xfrm>
            <a:off x="233085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2" name="Google Shape;1822;p30"/>
          <p:cNvSpPr/>
          <p:nvPr>
            <p:ph idx="3" type="pic"/>
          </p:nvPr>
        </p:nvSpPr>
        <p:spPr>
          <a:xfrm>
            <a:off x="302405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3" name="Google Shape;1823;p30"/>
          <p:cNvSpPr/>
          <p:nvPr>
            <p:ph idx="4" type="pic"/>
          </p:nvPr>
        </p:nvSpPr>
        <p:spPr>
          <a:xfrm>
            <a:off x="381272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4" name="Google Shape;1824;p30"/>
          <p:cNvSpPr/>
          <p:nvPr>
            <p:ph idx="5" type="pic"/>
          </p:nvPr>
        </p:nvSpPr>
        <p:spPr>
          <a:xfrm>
            <a:off x="460139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5" name="Google Shape;1825;p30"/>
          <p:cNvSpPr/>
          <p:nvPr>
            <p:ph idx="6" type="pic"/>
          </p:nvPr>
        </p:nvSpPr>
        <p:spPr>
          <a:xfrm>
            <a:off x="539006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6" name="Google Shape;1826;p30"/>
          <p:cNvSpPr txBox="1"/>
          <p:nvPr>
            <p:ph idx="7" type="body"/>
          </p:nvPr>
        </p:nvSpPr>
        <p:spPr>
          <a:xfrm>
            <a:off x="390819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7" name="Google Shape;1827;p30"/>
          <p:cNvSpPr txBox="1"/>
          <p:nvPr>
            <p:ph idx="8" type="body"/>
          </p:nvPr>
        </p:nvSpPr>
        <p:spPr>
          <a:xfrm>
            <a:off x="548553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8" name="Google Shape;1828;p30"/>
          <p:cNvSpPr txBox="1"/>
          <p:nvPr>
            <p:ph idx="9" type="body"/>
          </p:nvPr>
        </p:nvSpPr>
        <p:spPr>
          <a:xfrm>
            <a:off x="312333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9" name="Google Shape;1829;p30"/>
          <p:cNvSpPr txBox="1"/>
          <p:nvPr>
            <p:ph idx="13" type="body"/>
          </p:nvPr>
        </p:nvSpPr>
        <p:spPr>
          <a:xfrm>
            <a:off x="470067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Slide">
  <p:cSld name="Steps Slide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31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832" name="Google Shape;1832;p3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3" name="Google Shape;1833;p3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4" name="Google Shape;1834;p3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5" name="Google Shape;1835;p3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6" name="Google Shape;1836;p3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7" name="Google Shape;1837;p3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8" name="Google Shape;1838;p3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9" name="Google Shape;1839;p3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3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1" name="Google Shape;1841;p3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2" name="Google Shape;1842;p3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3" name="Google Shape;1843;p3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4" name="Google Shape;1844;p3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5" name="Google Shape;1845;p3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6" name="Google Shape;1846;p3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3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8" name="Google Shape;1848;p3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9" name="Google Shape;1849;p3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0" name="Google Shape;1850;p3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1" name="Google Shape;1851;p3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2" name="Google Shape;1852;p3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3" name="Google Shape;1853;p3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4" name="Google Shape;1854;p3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3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6" name="Google Shape;1856;p3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7" name="Google Shape;1857;p3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8" name="Google Shape;1858;p3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9" name="Google Shape;1859;p3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0" name="Google Shape;1860;p3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1" name="Google Shape;1861;p3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2" name="Google Shape;1862;p3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3" name="Google Shape;1863;p3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4" name="Google Shape;1864;p3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5" name="Google Shape;1865;p3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3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7" name="Google Shape;1867;p3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8" name="Google Shape;1868;p3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9" name="Google Shape;1869;p3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0" name="Google Shape;1870;p3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3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2" name="Google Shape;1872;p3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3" name="Google Shape;1873;p3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4" name="Google Shape;1874;p3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5" name="Google Shape;1875;p3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3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7" name="Google Shape;1877;p3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8" name="Google Shape;1878;p3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3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0" name="Google Shape;1880;p3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3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2" name="Google Shape;1882;p3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3" name="Google Shape;1883;p3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4" name="Google Shape;1884;p3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5" name="Google Shape;1885;p3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3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7" name="Google Shape;1887;p3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8" name="Google Shape;1888;p3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9" name="Google Shape;1889;p3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0" name="Google Shape;1890;p3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1" name="Google Shape;1891;p3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2" name="Google Shape;1892;p3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3" name="Google Shape;1893;p3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4" name="Google Shape;1894;p3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5" name="Google Shape;1895;p3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6" name="Google Shape;1896;p3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7" name="Google Shape;1897;p3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8" name="Google Shape;1898;p3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9" name="Google Shape;1899;p3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0" name="Google Shape;1900;p3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1" name="Google Shape;1901;p3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2" name="Google Shape;1902;p3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3" name="Google Shape;1903;p3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4" name="Google Shape;1904;p3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5" name="Google Shape;1905;p3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6" name="Google Shape;1906;p3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7" name="Google Shape;1907;p3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8" name="Google Shape;1908;p3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9" name="Google Shape;1909;p3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0" name="Google Shape;1910;p3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1" name="Google Shape;1911;p3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2" name="Google Shape;1912;p3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3" name="Google Shape;1913;p3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4" name="Google Shape;1914;p3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5" name="Google Shape;1915;p3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6" name="Google Shape;1916;p3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7" name="Google Shape;1917;p3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8" name="Google Shape;1918;p3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9" name="Google Shape;1919;p3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0" name="Google Shape;1920;p3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21" name="Google Shape;1921;p3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2" name="Google Shape;1922;p3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923" name="Google Shape;1923;p3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5" name="Google Shape;1925;p31"/>
          <p:cNvSpPr/>
          <p:nvPr>
            <p:ph idx="2" type="pic"/>
          </p:nvPr>
        </p:nvSpPr>
        <p:spPr>
          <a:xfrm>
            <a:off x="255440" y="1813709"/>
            <a:ext cx="3353390" cy="154671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6" name="Google Shape;1926;p31"/>
          <p:cNvSpPr/>
          <p:nvPr>
            <p:ph idx="3" type="pic"/>
          </p:nvPr>
        </p:nvSpPr>
        <p:spPr>
          <a:xfrm>
            <a:off x="2915467" y="1813710"/>
            <a:ext cx="3353386" cy="1546710"/>
          </a:xfrm>
          <a:prstGeom prst="chevron">
            <a:avLst>
              <a:gd fmla="val 50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7" name="Google Shape;1927;p31"/>
          <p:cNvSpPr/>
          <p:nvPr>
            <p:ph idx="4" type="pic"/>
          </p:nvPr>
        </p:nvSpPr>
        <p:spPr>
          <a:xfrm>
            <a:off x="5575490" y="1813709"/>
            <a:ext cx="3353390" cy="1546715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8" name="Google Shape;1928;p31"/>
          <p:cNvSpPr txBox="1"/>
          <p:nvPr>
            <p:ph idx="1" type="body"/>
          </p:nvPr>
        </p:nvSpPr>
        <p:spPr>
          <a:xfrm>
            <a:off x="3940778" y="35737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9" name="Google Shape;1929;p31"/>
          <p:cNvSpPr txBox="1"/>
          <p:nvPr>
            <p:ph idx="5" type="body"/>
          </p:nvPr>
        </p:nvSpPr>
        <p:spPr>
          <a:xfrm>
            <a:off x="104307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0" name="Google Shape;1930;p31"/>
          <p:cNvSpPr txBox="1"/>
          <p:nvPr>
            <p:ph idx="6" type="body"/>
          </p:nvPr>
        </p:nvSpPr>
        <p:spPr>
          <a:xfrm>
            <a:off x="651423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1" name="Google Shape;1931;p31"/>
          <p:cNvSpPr txBox="1"/>
          <p:nvPr>
            <p:ph idx="7" type="body"/>
          </p:nvPr>
        </p:nvSpPr>
        <p:spPr>
          <a:xfrm>
            <a:off x="752346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2" name="Google Shape;1932;p31"/>
          <p:cNvSpPr txBox="1"/>
          <p:nvPr>
            <p:ph idx="8" type="body"/>
          </p:nvPr>
        </p:nvSpPr>
        <p:spPr>
          <a:xfrm>
            <a:off x="370339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3" name="Google Shape;1933;p31"/>
          <p:cNvSpPr txBox="1"/>
          <p:nvPr>
            <p:ph idx="9" type="body"/>
          </p:nvPr>
        </p:nvSpPr>
        <p:spPr>
          <a:xfrm>
            <a:off x="635515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 Chart ">
  <p:cSld name="Organization Chart 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32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936" name="Google Shape;1936;p32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7" name="Google Shape;1937;p32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8" name="Google Shape;1938;p32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9" name="Google Shape;1939;p32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0" name="Google Shape;1940;p32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1" name="Google Shape;1941;p32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2" name="Google Shape;1942;p32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3" name="Google Shape;1943;p32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4" name="Google Shape;1944;p32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5" name="Google Shape;1945;p32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6" name="Google Shape;1946;p32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7" name="Google Shape;1947;p32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8" name="Google Shape;1948;p32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9" name="Google Shape;1949;p32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32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1" name="Google Shape;1951;p32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2" name="Google Shape;1952;p32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3" name="Google Shape;1953;p32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4" name="Google Shape;1954;p32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32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6" name="Google Shape;1956;p32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7" name="Google Shape;1957;p32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8" name="Google Shape;1958;p32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9" name="Google Shape;1959;p32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0" name="Google Shape;1960;p32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1" name="Google Shape;1961;p32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2" name="Google Shape;1962;p32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3" name="Google Shape;1963;p32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4" name="Google Shape;1964;p32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5" name="Google Shape;1965;p32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6" name="Google Shape;1966;p32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7" name="Google Shape;1967;p32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8" name="Google Shape;1968;p32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9" name="Google Shape;1969;p32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0" name="Google Shape;1970;p32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1" name="Google Shape;1971;p32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2" name="Google Shape;1972;p32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3" name="Google Shape;1973;p32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4" name="Google Shape;1974;p32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5" name="Google Shape;1975;p32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6" name="Google Shape;1976;p32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7" name="Google Shape;1977;p32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8" name="Google Shape;1978;p32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9" name="Google Shape;1979;p32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0" name="Google Shape;1980;p32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32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2" name="Google Shape;1982;p32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3" name="Google Shape;1983;p32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4" name="Google Shape;1984;p32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5" name="Google Shape;1985;p32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6" name="Google Shape;1986;p32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7" name="Google Shape;1987;p32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8" name="Google Shape;1988;p32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32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32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32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32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32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32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32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32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32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8" name="Google Shape;1998;p32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9" name="Google Shape;1999;p32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0" name="Google Shape;2000;p32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1" name="Google Shape;2001;p32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2" name="Google Shape;2002;p32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3" name="Google Shape;2003;p32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4" name="Google Shape;2004;p32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5" name="Google Shape;2005;p32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6" name="Google Shape;2006;p32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7" name="Google Shape;2007;p32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8" name="Google Shape;2008;p32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9" name="Google Shape;2009;p32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0" name="Google Shape;2010;p32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1" name="Google Shape;2011;p32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2" name="Google Shape;2012;p32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3" name="Google Shape;2013;p32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4" name="Google Shape;2014;p32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5" name="Google Shape;2015;p32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6" name="Google Shape;2016;p32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7" name="Google Shape;2017;p32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8" name="Google Shape;2018;p32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9" name="Google Shape;2019;p32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0" name="Google Shape;2020;p32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1" name="Google Shape;2021;p32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2" name="Google Shape;2022;p32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3" name="Google Shape;2023;p32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4" name="Google Shape;2024;p32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5" name="Google Shape;2025;p3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6" name="Google Shape;2026;p3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027" name="Google Shape;2027;p3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9" name="Google Shape;2029;p32"/>
          <p:cNvSpPr/>
          <p:nvPr>
            <p:ph idx="2" type="pic"/>
          </p:nvPr>
        </p:nvSpPr>
        <p:spPr>
          <a:xfrm>
            <a:off x="37338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0" name="Google Shape;2030;p32"/>
          <p:cNvSpPr txBox="1"/>
          <p:nvPr>
            <p:ph idx="1" type="body"/>
          </p:nvPr>
        </p:nvSpPr>
        <p:spPr>
          <a:xfrm>
            <a:off x="15240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1" name="Google Shape;2031;p32"/>
          <p:cNvSpPr txBox="1"/>
          <p:nvPr>
            <p:ph idx="3" type="body"/>
          </p:nvPr>
        </p:nvSpPr>
        <p:spPr>
          <a:xfrm>
            <a:off x="15240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2" name="Google Shape;2032;p32"/>
          <p:cNvSpPr/>
          <p:nvPr>
            <p:ph idx="4" type="pic"/>
          </p:nvPr>
        </p:nvSpPr>
        <p:spPr>
          <a:xfrm>
            <a:off x="1891285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3" name="Google Shape;2033;p32"/>
          <p:cNvSpPr txBox="1"/>
          <p:nvPr>
            <p:ph idx="5" type="body"/>
          </p:nvPr>
        </p:nvSpPr>
        <p:spPr>
          <a:xfrm>
            <a:off x="1670305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4" name="Google Shape;2034;p32"/>
          <p:cNvSpPr txBox="1"/>
          <p:nvPr>
            <p:ph idx="6" type="body"/>
          </p:nvPr>
        </p:nvSpPr>
        <p:spPr>
          <a:xfrm>
            <a:off x="1670305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5" name="Google Shape;2035;p32"/>
          <p:cNvSpPr/>
          <p:nvPr>
            <p:ph idx="7" type="pic"/>
          </p:nvPr>
        </p:nvSpPr>
        <p:spPr>
          <a:xfrm>
            <a:off x="3409189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6" name="Google Shape;2036;p32"/>
          <p:cNvSpPr txBox="1"/>
          <p:nvPr>
            <p:ph idx="8" type="body"/>
          </p:nvPr>
        </p:nvSpPr>
        <p:spPr>
          <a:xfrm>
            <a:off x="3188209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7" name="Google Shape;2037;p32"/>
          <p:cNvSpPr txBox="1"/>
          <p:nvPr>
            <p:ph idx="9" type="body"/>
          </p:nvPr>
        </p:nvSpPr>
        <p:spPr>
          <a:xfrm>
            <a:off x="3188209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8" name="Google Shape;2038;p32"/>
          <p:cNvSpPr/>
          <p:nvPr>
            <p:ph idx="13" type="pic"/>
          </p:nvPr>
        </p:nvSpPr>
        <p:spPr>
          <a:xfrm>
            <a:off x="4927093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9" name="Google Shape;2039;p32"/>
          <p:cNvSpPr txBox="1"/>
          <p:nvPr>
            <p:ph idx="14" type="body"/>
          </p:nvPr>
        </p:nvSpPr>
        <p:spPr>
          <a:xfrm>
            <a:off x="4706113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0" name="Google Shape;2040;p32"/>
          <p:cNvSpPr txBox="1"/>
          <p:nvPr>
            <p:ph idx="15" type="body"/>
          </p:nvPr>
        </p:nvSpPr>
        <p:spPr>
          <a:xfrm>
            <a:off x="4706113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1" name="Google Shape;2041;p32"/>
          <p:cNvSpPr/>
          <p:nvPr>
            <p:ph idx="16" type="pic"/>
          </p:nvPr>
        </p:nvSpPr>
        <p:spPr>
          <a:xfrm>
            <a:off x="6444997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2" name="Google Shape;2042;p32"/>
          <p:cNvSpPr txBox="1"/>
          <p:nvPr>
            <p:ph idx="17" type="body"/>
          </p:nvPr>
        </p:nvSpPr>
        <p:spPr>
          <a:xfrm>
            <a:off x="6224017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3" name="Google Shape;2043;p32"/>
          <p:cNvSpPr txBox="1"/>
          <p:nvPr>
            <p:ph idx="18" type="body"/>
          </p:nvPr>
        </p:nvSpPr>
        <p:spPr>
          <a:xfrm>
            <a:off x="6224017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4" name="Google Shape;2044;p32"/>
          <p:cNvSpPr/>
          <p:nvPr>
            <p:ph idx="19" type="pic"/>
          </p:nvPr>
        </p:nvSpPr>
        <p:spPr>
          <a:xfrm>
            <a:off x="796290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5" name="Google Shape;2045;p32"/>
          <p:cNvSpPr txBox="1"/>
          <p:nvPr>
            <p:ph idx="20" type="body"/>
          </p:nvPr>
        </p:nvSpPr>
        <p:spPr>
          <a:xfrm>
            <a:off x="774192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6" name="Google Shape;2046;p32"/>
          <p:cNvSpPr txBox="1"/>
          <p:nvPr>
            <p:ph idx="21" type="body"/>
          </p:nvPr>
        </p:nvSpPr>
        <p:spPr>
          <a:xfrm>
            <a:off x="774192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7" name="Google Shape;2047;p32"/>
          <p:cNvSpPr/>
          <p:nvPr>
            <p:ph idx="22" type="pic"/>
          </p:nvPr>
        </p:nvSpPr>
        <p:spPr>
          <a:xfrm>
            <a:off x="4247389" y="73913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8" name="Google Shape;2048;p32"/>
          <p:cNvSpPr txBox="1"/>
          <p:nvPr>
            <p:ph idx="23" type="body"/>
          </p:nvPr>
        </p:nvSpPr>
        <p:spPr>
          <a:xfrm>
            <a:off x="4026409" y="15243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9" name="Google Shape;2049;p32"/>
          <p:cNvSpPr txBox="1"/>
          <p:nvPr>
            <p:ph idx="24" type="body"/>
          </p:nvPr>
        </p:nvSpPr>
        <p:spPr>
          <a:xfrm>
            <a:off x="4026409" y="182149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0" name="Google Shape;2050;p32"/>
          <p:cNvCxnSpPr>
            <a:stCxn id="2049" idx="2"/>
            <a:endCxn id="2029" idx="0"/>
          </p:cNvCxnSpPr>
          <p:nvPr/>
        </p:nvCxnSpPr>
        <p:spPr>
          <a:xfrm rot="5400000">
            <a:off x="2401849" y="448081"/>
            <a:ext cx="647700" cy="385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1" name="Google Shape;2051;p32"/>
          <p:cNvCxnSpPr>
            <a:stCxn id="2049" idx="2"/>
            <a:endCxn id="2044" idx="1"/>
          </p:cNvCxnSpPr>
          <p:nvPr/>
        </p:nvCxnSpPr>
        <p:spPr>
          <a:xfrm flipH="1" rot="-5400000">
            <a:off x="6225799" y="475231"/>
            <a:ext cx="647700" cy="379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2" name="Google Shape;2052;p32"/>
          <p:cNvCxnSpPr>
            <a:stCxn id="2049" idx="2"/>
            <a:endCxn id="2032" idx="1"/>
          </p:cNvCxnSpPr>
          <p:nvPr/>
        </p:nvCxnSpPr>
        <p:spPr>
          <a:xfrm rot="5400000">
            <a:off x="3189949" y="1236181"/>
            <a:ext cx="647700" cy="227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3" name="Google Shape;2053;p32"/>
          <p:cNvCxnSpPr>
            <a:stCxn id="2049" idx="2"/>
            <a:endCxn id="2041" idx="1"/>
          </p:cNvCxnSpPr>
          <p:nvPr/>
        </p:nvCxnSpPr>
        <p:spPr>
          <a:xfrm flipH="1" rot="-5400000">
            <a:off x="5466799" y="1234231"/>
            <a:ext cx="647700" cy="227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4" name="Google Shape;2054;p32"/>
          <p:cNvCxnSpPr>
            <a:stCxn id="2049" idx="2"/>
            <a:endCxn id="2035" idx="1"/>
          </p:cNvCxnSpPr>
          <p:nvPr/>
        </p:nvCxnSpPr>
        <p:spPr>
          <a:xfrm rot="5400000">
            <a:off x="3948949" y="1995181"/>
            <a:ext cx="647700" cy="75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5" name="Google Shape;2055;p32"/>
          <p:cNvCxnSpPr>
            <a:stCxn id="2049" idx="2"/>
            <a:endCxn id="2038" idx="1"/>
          </p:cNvCxnSpPr>
          <p:nvPr/>
        </p:nvCxnSpPr>
        <p:spPr>
          <a:xfrm flipH="1" rot="-5400000">
            <a:off x="4707799" y="1993231"/>
            <a:ext cx="647700" cy="76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&amp;T Technology Team">
  <p:cSld name="L&amp;T Technology Team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33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2058" name="Google Shape;2058;p3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9" name="Google Shape;2059;p3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0" name="Google Shape;2060;p3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1" name="Google Shape;2061;p3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2" name="Google Shape;2062;p3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3" name="Google Shape;2063;p3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4" name="Google Shape;2064;p3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5" name="Google Shape;2065;p3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6" name="Google Shape;2066;p3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7" name="Google Shape;2067;p3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3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9" name="Google Shape;2069;p3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0" name="Google Shape;2070;p3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3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2" name="Google Shape;2072;p3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3" name="Google Shape;2073;p3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4" name="Google Shape;2074;p3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5" name="Google Shape;2075;p3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6" name="Google Shape;2076;p3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7" name="Google Shape;2077;p3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8" name="Google Shape;2078;p3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9" name="Google Shape;2079;p3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0" name="Google Shape;2080;p3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1" name="Google Shape;2081;p3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2" name="Google Shape;2082;p3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3" name="Google Shape;2083;p3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4" name="Google Shape;2084;p3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5" name="Google Shape;2085;p3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6" name="Google Shape;2086;p3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7" name="Google Shape;2087;p3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8" name="Google Shape;2088;p3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9" name="Google Shape;2089;p3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0" name="Google Shape;2090;p3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1" name="Google Shape;2091;p3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2" name="Google Shape;2092;p3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3" name="Google Shape;2093;p3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4" name="Google Shape;2094;p3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5" name="Google Shape;2095;p3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6" name="Google Shape;2096;p3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7" name="Google Shape;2097;p3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8" name="Google Shape;2098;p3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9" name="Google Shape;2099;p3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0" name="Google Shape;2100;p3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1" name="Google Shape;2101;p3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2" name="Google Shape;2102;p3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3" name="Google Shape;2103;p3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4" name="Google Shape;2104;p3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5" name="Google Shape;2105;p3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6" name="Google Shape;2106;p3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7" name="Google Shape;2107;p3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8" name="Google Shape;2108;p3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9" name="Google Shape;2109;p3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0" name="Google Shape;2110;p3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1" name="Google Shape;2111;p3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2" name="Google Shape;2112;p3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3" name="Google Shape;2113;p3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4" name="Google Shape;2114;p3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5" name="Google Shape;2115;p3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6" name="Google Shape;2116;p3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7" name="Google Shape;2117;p3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8" name="Google Shape;2118;p3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9" name="Google Shape;2119;p3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1" name="Google Shape;2121;p3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2" name="Google Shape;2122;p3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3" name="Google Shape;2123;p3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4" name="Google Shape;2124;p3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5" name="Google Shape;2125;p3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6" name="Google Shape;2126;p3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7" name="Google Shape;2127;p3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8" name="Google Shape;2128;p3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9" name="Google Shape;2129;p3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0" name="Google Shape;2130;p3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1" name="Google Shape;2131;p3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2" name="Google Shape;2132;p3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3" name="Google Shape;2133;p3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4" name="Google Shape;2134;p3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5" name="Google Shape;2135;p3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6" name="Google Shape;2136;p3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7" name="Google Shape;2137;p3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8" name="Google Shape;2138;p3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9" name="Google Shape;2139;p3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0" name="Google Shape;2140;p3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3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2" name="Google Shape;2142;p3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3" name="Google Shape;2143;p3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4" name="Google Shape;2144;p3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5" name="Google Shape;2145;p3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6" name="Google Shape;2146;p3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47" name="Google Shape;2147;p33"/>
          <p:cNvSpPr/>
          <p:nvPr>
            <p:ph idx="2" type="pic"/>
          </p:nvPr>
        </p:nvSpPr>
        <p:spPr>
          <a:xfrm>
            <a:off x="163830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8" name="Google Shape;2148;p3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9" name="Google Shape;2149;p3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50" name="Google Shape;2150;p3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2" name="Google Shape;2152;p33"/>
          <p:cNvSpPr/>
          <p:nvPr>
            <p:ph idx="3" type="pic"/>
          </p:nvPr>
        </p:nvSpPr>
        <p:spPr>
          <a:xfrm>
            <a:off x="149352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3" name="Google Shape;2153;p33"/>
          <p:cNvSpPr txBox="1"/>
          <p:nvPr>
            <p:ph idx="1" type="body"/>
          </p:nvPr>
        </p:nvSpPr>
        <p:spPr>
          <a:xfrm>
            <a:off x="127254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4" name="Google Shape;2154;p33"/>
          <p:cNvSpPr txBox="1"/>
          <p:nvPr>
            <p:ph idx="4" type="body"/>
          </p:nvPr>
        </p:nvSpPr>
        <p:spPr>
          <a:xfrm>
            <a:off x="127254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5" name="Google Shape;2155;p33"/>
          <p:cNvSpPr/>
          <p:nvPr>
            <p:ph idx="5" type="pic"/>
          </p:nvPr>
        </p:nvSpPr>
        <p:spPr>
          <a:xfrm>
            <a:off x="42748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6" name="Google Shape;2156;p33"/>
          <p:cNvSpPr/>
          <p:nvPr>
            <p:ph idx="6" type="pic"/>
          </p:nvPr>
        </p:nvSpPr>
        <p:spPr>
          <a:xfrm>
            <a:off x="41300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7" name="Google Shape;2157;p33"/>
          <p:cNvSpPr txBox="1"/>
          <p:nvPr>
            <p:ph idx="7" type="body"/>
          </p:nvPr>
        </p:nvSpPr>
        <p:spPr>
          <a:xfrm>
            <a:off x="39090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8" name="Google Shape;2158;p33"/>
          <p:cNvSpPr txBox="1"/>
          <p:nvPr>
            <p:ph idx="8" type="body"/>
          </p:nvPr>
        </p:nvSpPr>
        <p:spPr>
          <a:xfrm>
            <a:off x="39090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9" name="Google Shape;2159;p33"/>
          <p:cNvSpPr/>
          <p:nvPr>
            <p:ph idx="9" type="pic"/>
          </p:nvPr>
        </p:nvSpPr>
        <p:spPr>
          <a:xfrm>
            <a:off x="70561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0" name="Google Shape;2160;p33"/>
          <p:cNvSpPr/>
          <p:nvPr>
            <p:ph idx="13" type="pic"/>
          </p:nvPr>
        </p:nvSpPr>
        <p:spPr>
          <a:xfrm>
            <a:off x="69113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1" name="Google Shape;2161;p33"/>
          <p:cNvSpPr txBox="1"/>
          <p:nvPr>
            <p:ph idx="14" type="body"/>
          </p:nvPr>
        </p:nvSpPr>
        <p:spPr>
          <a:xfrm>
            <a:off x="66903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2" name="Google Shape;2162;p33"/>
          <p:cNvSpPr txBox="1"/>
          <p:nvPr>
            <p:ph idx="15" type="body"/>
          </p:nvPr>
        </p:nvSpPr>
        <p:spPr>
          <a:xfrm>
            <a:off x="66903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9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1" name="Google Shape;2171;p9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72" name="Google Shape;2172;p9"/>
          <p:cNvGrpSpPr/>
          <p:nvPr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2173" name="Google Shape;2173;p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7" name="Google Shape;2177;p3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78" name="Google Shape;217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0" name="Google Shape;218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4" name="Google Shape;2184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6" name="Google Shape;2186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3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9" name="Google Shape;2189;p3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0" name="Google Shape;2190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1" name="Google Shape;2191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2" name="Google Shape;2192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5" name="Google Shape;135;p11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1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1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1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1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1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1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1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1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1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1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1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1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1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1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1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1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1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1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1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1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1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1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1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1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1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1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1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1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1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1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1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1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1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1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1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1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1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1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1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1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1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1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1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1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1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1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1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1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1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1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1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1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1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1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1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1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1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1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1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1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7" name="Google Shape;227;p11"/>
          <p:cNvGrpSpPr/>
          <p:nvPr/>
        </p:nvGrpSpPr>
        <p:grpSpPr>
          <a:xfrm>
            <a:off x="200226" y="755329"/>
            <a:ext cx="799280" cy="844787"/>
            <a:chOff x="-3330575" y="3005138"/>
            <a:chExt cx="1533526" cy="1620837"/>
          </a:xfrm>
        </p:grpSpPr>
        <p:sp>
          <p:nvSpPr>
            <p:cNvPr id="228" name="Google Shape;228;p11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4981240" y="1861069"/>
            <a:ext cx="747544" cy="809246"/>
            <a:chOff x="2301081" y="6662108"/>
            <a:chExt cx="1500188" cy="1624013"/>
          </a:xfrm>
        </p:grpSpPr>
        <p:sp>
          <p:nvSpPr>
            <p:cNvPr id="231" name="Google Shape;231;p11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1"/>
          <p:cNvSpPr txBox="1"/>
          <p:nvPr>
            <p:ph type="title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237" name="Google Shape;237;p11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1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64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1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3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6" name="Google Shape;2196;p3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7" name="Google Shape;219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9" name="Google Shape;219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2" name="Google Shape;2202;p3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3" name="Google Shape;2203;p3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4" name="Google Shape;2204;p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5" name="Google Shape;2205;p3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6" name="Google Shape;2206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7" name="Google Shape;2207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8" name="Google Shape;2208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1" name="Google Shape;221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2" name="Google Shape;221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7" name="Google Shape;221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0" name="Google Shape;2220;p4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1" name="Google Shape;2221;p4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2" name="Google Shape;2222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3" name="Google Shape;2223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4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8" name="Google Shape;2228;p4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9" name="Google Shape;2229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4" name="Google Shape;2234;p4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5" name="Google Shape;2235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6" name="Google Shape;2236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7" name="Google Shape;2237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4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0" name="Google Shape;2240;p4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1" name="Google Shape;2241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2" name="Google Shape;2242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3" name="Google Shape;2243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Google Shape;2245;p45"/>
          <p:cNvGrpSpPr/>
          <p:nvPr/>
        </p:nvGrpSpPr>
        <p:grpSpPr>
          <a:xfrm>
            <a:off x="142570" y="-3975097"/>
            <a:ext cx="8858313" cy="13423464"/>
            <a:chOff x="142672" y="-3975100"/>
            <a:chExt cx="8864600" cy="13423464"/>
          </a:xfrm>
        </p:grpSpPr>
        <p:grpSp>
          <p:nvGrpSpPr>
            <p:cNvPr id="2246" name="Google Shape;2246;p45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2247" name="Google Shape;2247;p45"/>
              <p:cNvCxnSpPr/>
              <p:nvPr/>
            </p:nvCxnSpPr>
            <p:spPr>
              <a:xfrm>
                <a:off x="1426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8" name="Google Shape;2248;p45"/>
              <p:cNvCxnSpPr/>
              <p:nvPr/>
            </p:nvCxnSpPr>
            <p:spPr>
              <a:xfrm>
                <a:off x="2955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45"/>
              <p:cNvCxnSpPr/>
              <p:nvPr/>
            </p:nvCxnSpPr>
            <p:spPr>
              <a:xfrm>
                <a:off x="4483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0" name="Google Shape;2250;p45"/>
              <p:cNvCxnSpPr/>
              <p:nvPr/>
            </p:nvCxnSpPr>
            <p:spPr>
              <a:xfrm>
                <a:off x="6011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1" name="Google Shape;2251;p45"/>
              <p:cNvCxnSpPr/>
              <p:nvPr/>
            </p:nvCxnSpPr>
            <p:spPr>
              <a:xfrm>
                <a:off x="7540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2" name="Google Shape;2252;p45"/>
              <p:cNvCxnSpPr/>
              <p:nvPr/>
            </p:nvCxnSpPr>
            <p:spPr>
              <a:xfrm>
                <a:off x="9068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45"/>
              <p:cNvCxnSpPr/>
              <p:nvPr/>
            </p:nvCxnSpPr>
            <p:spPr>
              <a:xfrm>
                <a:off x="10597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4" name="Google Shape;2254;p45"/>
              <p:cNvCxnSpPr/>
              <p:nvPr/>
            </p:nvCxnSpPr>
            <p:spPr>
              <a:xfrm>
                <a:off x="12125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5" name="Google Shape;2255;p45"/>
              <p:cNvCxnSpPr/>
              <p:nvPr/>
            </p:nvCxnSpPr>
            <p:spPr>
              <a:xfrm>
                <a:off x="136537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6" name="Google Shape;2256;p45"/>
              <p:cNvCxnSpPr/>
              <p:nvPr/>
            </p:nvCxnSpPr>
            <p:spPr>
              <a:xfrm>
                <a:off x="151821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7" name="Google Shape;2257;p45"/>
              <p:cNvCxnSpPr/>
              <p:nvPr/>
            </p:nvCxnSpPr>
            <p:spPr>
              <a:xfrm>
                <a:off x="167105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8" name="Google Shape;2258;p45"/>
              <p:cNvCxnSpPr/>
              <p:nvPr/>
            </p:nvCxnSpPr>
            <p:spPr>
              <a:xfrm>
                <a:off x="182389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9" name="Google Shape;2259;p45"/>
              <p:cNvCxnSpPr/>
              <p:nvPr/>
            </p:nvCxnSpPr>
            <p:spPr>
              <a:xfrm>
                <a:off x="197672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0" name="Google Shape;2260;p45"/>
              <p:cNvCxnSpPr/>
              <p:nvPr/>
            </p:nvCxnSpPr>
            <p:spPr>
              <a:xfrm>
                <a:off x="212956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1" name="Google Shape;2261;p45"/>
              <p:cNvCxnSpPr/>
              <p:nvPr/>
            </p:nvCxnSpPr>
            <p:spPr>
              <a:xfrm>
                <a:off x="228240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2" name="Google Shape;2262;p45"/>
              <p:cNvCxnSpPr/>
              <p:nvPr/>
            </p:nvCxnSpPr>
            <p:spPr>
              <a:xfrm>
                <a:off x="243524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3" name="Google Shape;2263;p45"/>
              <p:cNvCxnSpPr/>
              <p:nvPr/>
            </p:nvCxnSpPr>
            <p:spPr>
              <a:xfrm>
                <a:off x="258808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45"/>
              <p:cNvCxnSpPr/>
              <p:nvPr/>
            </p:nvCxnSpPr>
            <p:spPr>
              <a:xfrm>
                <a:off x="274091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5" name="Google Shape;2265;p45"/>
              <p:cNvCxnSpPr/>
              <p:nvPr/>
            </p:nvCxnSpPr>
            <p:spPr>
              <a:xfrm>
                <a:off x="289375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6" name="Google Shape;2266;p45"/>
              <p:cNvCxnSpPr/>
              <p:nvPr/>
            </p:nvCxnSpPr>
            <p:spPr>
              <a:xfrm>
                <a:off x="304659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7" name="Google Shape;2267;p45"/>
              <p:cNvCxnSpPr/>
              <p:nvPr/>
            </p:nvCxnSpPr>
            <p:spPr>
              <a:xfrm>
                <a:off x="319943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45"/>
              <p:cNvCxnSpPr/>
              <p:nvPr/>
            </p:nvCxnSpPr>
            <p:spPr>
              <a:xfrm>
                <a:off x="335227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9" name="Google Shape;2269;p45"/>
              <p:cNvCxnSpPr/>
              <p:nvPr/>
            </p:nvCxnSpPr>
            <p:spPr>
              <a:xfrm>
                <a:off x="350510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0" name="Google Shape;2270;p45"/>
              <p:cNvCxnSpPr/>
              <p:nvPr/>
            </p:nvCxnSpPr>
            <p:spPr>
              <a:xfrm>
                <a:off x="365794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1" name="Google Shape;2271;p45"/>
              <p:cNvCxnSpPr/>
              <p:nvPr/>
            </p:nvCxnSpPr>
            <p:spPr>
              <a:xfrm>
                <a:off x="381078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2" name="Google Shape;2272;p45"/>
              <p:cNvCxnSpPr/>
              <p:nvPr/>
            </p:nvCxnSpPr>
            <p:spPr>
              <a:xfrm>
                <a:off x="396362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3" name="Google Shape;2273;p45"/>
              <p:cNvCxnSpPr/>
              <p:nvPr/>
            </p:nvCxnSpPr>
            <p:spPr>
              <a:xfrm>
                <a:off x="411646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4" name="Google Shape;2274;p45"/>
              <p:cNvCxnSpPr/>
              <p:nvPr/>
            </p:nvCxnSpPr>
            <p:spPr>
              <a:xfrm>
                <a:off x="426929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5" name="Google Shape;2275;p45"/>
              <p:cNvCxnSpPr/>
              <p:nvPr/>
            </p:nvCxnSpPr>
            <p:spPr>
              <a:xfrm>
                <a:off x="442213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6" name="Google Shape;2276;p45"/>
              <p:cNvCxnSpPr/>
              <p:nvPr/>
            </p:nvCxnSpPr>
            <p:spPr>
              <a:xfrm>
                <a:off x="457497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7" name="Google Shape;2277;p45"/>
              <p:cNvCxnSpPr/>
              <p:nvPr/>
            </p:nvCxnSpPr>
            <p:spPr>
              <a:xfrm>
                <a:off x="472781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8" name="Google Shape;2278;p45"/>
              <p:cNvCxnSpPr/>
              <p:nvPr/>
            </p:nvCxnSpPr>
            <p:spPr>
              <a:xfrm>
                <a:off x="488065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9" name="Google Shape;2279;p45"/>
              <p:cNvCxnSpPr/>
              <p:nvPr/>
            </p:nvCxnSpPr>
            <p:spPr>
              <a:xfrm>
                <a:off x="503348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0" name="Google Shape;2280;p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1" name="Google Shape;2281;p45"/>
              <p:cNvCxnSpPr/>
              <p:nvPr/>
            </p:nvCxnSpPr>
            <p:spPr>
              <a:xfrm>
                <a:off x="533916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2" name="Google Shape;2282;p45"/>
              <p:cNvCxnSpPr/>
              <p:nvPr/>
            </p:nvCxnSpPr>
            <p:spPr>
              <a:xfrm>
                <a:off x="549200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3" name="Google Shape;2283;p45"/>
              <p:cNvCxnSpPr/>
              <p:nvPr/>
            </p:nvCxnSpPr>
            <p:spPr>
              <a:xfrm>
                <a:off x="564484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4" name="Google Shape;2284;p45"/>
              <p:cNvCxnSpPr/>
              <p:nvPr/>
            </p:nvCxnSpPr>
            <p:spPr>
              <a:xfrm>
                <a:off x="579767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5" name="Google Shape;2285;p45"/>
              <p:cNvCxnSpPr/>
              <p:nvPr/>
            </p:nvCxnSpPr>
            <p:spPr>
              <a:xfrm>
                <a:off x="595051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6" name="Google Shape;2286;p45"/>
              <p:cNvCxnSpPr/>
              <p:nvPr/>
            </p:nvCxnSpPr>
            <p:spPr>
              <a:xfrm>
                <a:off x="610335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7" name="Google Shape;2287;p45"/>
              <p:cNvCxnSpPr/>
              <p:nvPr/>
            </p:nvCxnSpPr>
            <p:spPr>
              <a:xfrm>
                <a:off x="625619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8" name="Google Shape;2288;p45"/>
              <p:cNvCxnSpPr/>
              <p:nvPr/>
            </p:nvCxnSpPr>
            <p:spPr>
              <a:xfrm>
                <a:off x="640903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9" name="Google Shape;2289;p45"/>
              <p:cNvCxnSpPr/>
              <p:nvPr/>
            </p:nvCxnSpPr>
            <p:spPr>
              <a:xfrm>
                <a:off x="656186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0" name="Google Shape;2290;p45"/>
              <p:cNvCxnSpPr/>
              <p:nvPr/>
            </p:nvCxnSpPr>
            <p:spPr>
              <a:xfrm>
                <a:off x="671470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1" name="Google Shape;2291;p45"/>
              <p:cNvCxnSpPr/>
              <p:nvPr/>
            </p:nvCxnSpPr>
            <p:spPr>
              <a:xfrm>
                <a:off x="686754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2" name="Google Shape;2292;p45"/>
              <p:cNvCxnSpPr/>
              <p:nvPr/>
            </p:nvCxnSpPr>
            <p:spPr>
              <a:xfrm>
                <a:off x="702038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3" name="Google Shape;2293;p45"/>
              <p:cNvCxnSpPr/>
              <p:nvPr/>
            </p:nvCxnSpPr>
            <p:spPr>
              <a:xfrm>
                <a:off x="717322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4" name="Google Shape;2294;p45"/>
              <p:cNvCxnSpPr/>
              <p:nvPr/>
            </p:nvCxnSpPr>
            <p:spPr>
              <a:xfrm>
                <a:off x="732605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5" name="Google Shape;2295;p45"/>
              <p:cNvCxnSpPr/>
              <p:nvPr/>
            </p:nvCxnSpPr>
            <p:spPr>
              <a:xfrm>
                <a:off x="747889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6" name="Google Shape;2296;p45"/>
              <p:cNvCxnSpPr/>
              <p:nvPr/>
            </p:nvCxnSpPr>
            <p:spPr>
              <a:xfrm>
                <a:off x="763173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7" name="Google Shape;2297;p45"/>
              <p:cNvCxnSpPr/>
              <p:nvPr/>
            </p:nvCxnSpPr>
            <p:spPr>
              <a:xfrm>
                <a:off x="77845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8" name="Google Shape;2298;p45"/>
              <p:cNvCxnSpPr/>
              <p:nvPr/>
            </p:nvCxnSpPr>
            <p:spPr>
              <a:xfrm>
                <a:off x="79374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9" name="Google Shape;2299;p45"/>
              <p:cNvCxnSpPr/>
              <p:nvPr/>
            </p:nvCxnSpPr>
            <p:spPr>
              <a:xfrm>
                <a:off x="80902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45"/>
              <p:cNvCxnSpPr/>
              <p:nvPr/>
            </p:nvCxnSpPr>
            <p:spPr>
              <a:xfrm>
                <a:off x="82430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1" name="Google Shape;2301;p45"/>
              <p:cNvCxnSpPr/>
              <p:nvPr/>
            </p:nvCxnSpPr>
            <p:spPr>
              <a:xfrm>
                <a:off x="83959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2" name="Google Shape;2302;p45"/>
              <p:cNvCxnSpPr/>
              <p:nvPr/>
            </p:nvCxnSpPr>
            <p:spPr>
              <a:xfrm>
                <a:off x="85487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3" name="Google Shape;2303;p45"/>
              <p:cNvCxnSpPr/>
              <p:nvPr/>
            </p:nvCxnSpPr>
            <p:spPr>
              <a:xfrm>
                <a:off x="87016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45"/>
              <p:cNvCxnSpPr/>
              <p:nvPr/>
            </p:nvCxnSpPr>
            <p:spPr>
              <a:xfrm>
                <a:off x="88544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5" name="Google Shape;2305;p45"/>
              <p:cNvCxnSpPr/>
              <p:nvPr/>
            </p:nvCxnSpPr>
            <p:spPr>
              <a:xfrm>
                <a:off x="90072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306" name="Google Shape;2306;p45"/>
            <p:cNvCxnSpPr/>
            <p:nvPr/>
          </p:nvCxnSpPr>
          <p:spPr>
            <a:xfrm>
              <a:off x="4572000" y="-3975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7" name="Google Shape;2307;p45"/>
            <p:cNvCxnSpPr/>
            <p:nvPr/>
          </p:nvCxnSpPr>
          <p:spPr>
            <a:xfrm>
              <a:off x="4572000" y="-38222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8" name="Google Shape;2308;p45"/>
            <p:cNvCxnSpPr/>
            <p:nvPr/>
          </p:nvCxnSpPr>
          <p:spPr>
            <a:xfrm>
              <a:off x="4572000" y="-366942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9" name="Google Shape;2309;p45"/>
            <p:cNvCxnSpPr/>
            <p:nvPr/>
          </p:nvCxnSpPr>
          <p:spPr>
            <a:xfrm>
              <a:off x="4572000" y="-351658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0" name="Google Shape;2310;p45"/>
            <p:cNvCxnSpPr/>
            <p:nvPr/>
          </p:nvCxnSpPr>
          <p:spPr>
            <a:xfrm>
              <a:off x="4572000" y="-336374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1" name="Google Shape;2311;p45"/>
            <p:cNvCxnSpPr/>
            <p:nvPr/>
          </p:nvCxnSpPr>
          <p:spPr>
            <a:xfrm>
              <a:off x="4572000" y="-321091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2" name="Google Shape;2312;p45"/>
            <p:cNvCxnSpPr/>
            <p:nvPr/>
          </p:nvCxnSpPr>
          <p:spPr>
            <a:xfrm>
              <a:off x="4572000" y="-305807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3" name="Google Shape;2313;p45"/>
            <p:cNvCxnSpPr/>
            <p:nvPr/>
          </p:nvCxnSpPr>
          <p:spPr>
            <a:xfrm>
              <a:off x="4572000" y="-290523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4" name="Google Shape;2314;p45"/>
            <p:cNvCxnSpPr/>
            <p:nvPr/>
          </p:nvCxnSpPr>
          <p:spPr>
            <a:xfrm>
              <a:off x="4572000" y="-275239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5" name="Google Shape;2315;p45"/>
            <p:cNvCxnSpPr/>
            <p:nvPr/>
          </p:nvCxnSpPr>
          <p:spPr>
            <a:xfrm>
              <a:off x="4572000" y="-259955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6" name="Google Shape;2316;p45"/>
            <p:cNvCxnSpPr/>
            <p:nvPr/>
          </p:nvCxnSpPr>
          <p:spPr>
            <a:xfrm>
              <a:off x="4572000" y="-244672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7" name="Google Shape;2317;p45"/>
            <p:cNvCxnSpPr/>
            <p:nvPr/>
          </p:nvCxnSpPr>
          <p:spPr>
            <a:xfrm>
              <a:off x="4572000" y="-229388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8" name="Google Shape;2318;p45"/>
            <p:cNvCxnSpPr/>
            <p:nvPr/>
          </p:nvCxnSpPr>
          <p:spPr>
            <a:xfrm>
              <a:off x="4572000" y="-214104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9" name="Google Shape;2319;p45"/>
            <p:cNvCxnSpPr/>
            <p:nvPr/>
          </p:nvCxnSpPr>
          <p:spPr>
            <a:xfrm>
              <a:off x="4572000" y="-198820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0" name="Google Shape;2320;p45"/>
            <p:cNvCxnSpPr/>
            <p:nvPr/>
          </p:nvCxnSpPr>
          <p:spPr>
            <a:xfrm>
              <a:off x="4572000" y="-183536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1" name="Google Shape;2321;p45"/>
            <p:cNvCxnSpPr/>
            <p:nvPr/>
          </p:nvCxnSpPr>
          <p:spPr>
            <a:xfrm>
              <a:off x="4572000" y="-168253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2" name="Google Shape;2322;p45"/>
            <p:cNvCxnSpPr/>
            <p:nvPr/>
          </p:nvCxnSpPr>
          <p:spPr>
            <a:xfrm>
              <a:off x="4572000" y="-152969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3" name="Google Shape;2323;p45"/>
            <p:cNvCxnSpPr/>
            <p:nvPr/>
          </p:nvCxnSpPr>
          <p:spPr>
            <a:xfrm>
              <a:off x="4572000" y="-137685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4" name="Google Shape;2324;p45"/>
            <p:cNvCxnSpPr/>
            <p:nvPr/>
          </p:nvCxnSpPr>
          <p:spPr>
            <a:xfrm>
              <a:off x="4572000" y="-122401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5" name="Google Shape;2325;p45"/>
            <p:cNvCxnSpPr/>
            <p:nvPr/>
          </p:nvCxnSpPr>
          <p:spPr>
            <a:xfrm>
              <a:off x="4572000" y="-107117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6" name="Google Shape;2326;p45"/>
            <p:cNvCxnSpPr/>
            <p:nvPr/>
          </p:nvCxnSpPr>
          <p:spPr>
            <a:xfrm>
              <a:off x="4572000" y="-91834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7" name="Google Shape;2327;p45"/>
            <p:cNvCxnSpPr/>
            <p:nvPr/>
          </p:nvCxnSpPr>
          <p:spPr>
            <a:xfrm>
              <a:off x="4572000" y="-76550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8" name="Google Shape;2328;p45"/>
            <p:cNvCxnSpPr/>
            <p:nvPr/>
          </p:nvCxnSpPr>
          <p:spPr>
            <a:xfrm>
              <a:off x="4572000" y="-6126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9" name="Google Shape;2329;p45"/>
            <p:cNvCxnSpPr/>
            <p:nvPr/>
          </p:nvCxnSpPr>
          <p:spPr>
            <a:xfrm>
              <a:off x="4572000" y="-4598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0" name="Google Shape;2330;p45"/>
            <p:cNvCxnSpPr/>
            <p:nvPr/>
          </p:nvCxnSpPr>
          <p:spPr>
            <a:xfrm>
              <a:off x="4572000" y="-30698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1" name="Google Shape;2331;p45"/>
            <p:cNvCxnSpPr/>
            <p:nvPr/>
          </p:nvCxnSpPr>
          <p:spPr>
            <a:xfrm>
              <a:off x="4572000" y="-154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2" name="Google Shape;2332;p45"/>
            <p:cNvCxnSpPr/>
            <p:nvPr/>
          </p:nvCxnSpPr>
          <p:spPr>
            <a:xfrm>
              <a:off x="4572000" y="-13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3" name="Google Shape;2333;p45"/>
            <p:cNvCxnSpPr/>
            <p:nvPr/>
          </p:nvCxnSpPr>
          <p:spPr>
            <a:xfrm>
              <a:off x="4572000" y="1515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4" name="Google Shape;2334;p45"/>
            <p:cNvCxnSpPr/>
            <p:nvPr/>
          </p:nvCxnSpPr>
          <p:spPr>
            <a:xfrm>
              <a:off x="4572000" y="3043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5" name="Google Shape;2335;p45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6" name="Google Shape;2336;p45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37" name="Google Shape;2337;p45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2338" name="Google Shape;2338;p4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7" name="Google Shape;247;p1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48" name="Google Shape;248;p1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Blue_BG">
  <p:cSld name="Content_Blue_BG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3" name="Google Shape;253;p13"/>
          <p:cNvGrpSpPr/>
          <p:nvPr/>
        </p:nvGrpSpPr>
        <p:grpSpPr>
          <a:xfrm>
            <a:off x="142570" y="-3997257"/>
            <a:ext cx="8858313" cy="13506285"/>
            <a:chOff x="142570" y="-3971857"/>
            <a:chExt cx="8858313" cy="13506285"/>
          </a:xfrm>
        </p:grpSpPr>
        <p:cxnSp>
          <p:nvCxnSpPr>
            <p:cNvPr id="254" name="Google Shape;254;p1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0077B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1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1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3" name="Google Shape;343;p1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4" name="Google Shape;344;p1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345" name="Google Shape;345;p1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Grey_BG">
  <p:cSld name="Content_Grey_BG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14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350" name="Google Shape;350;p14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4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4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4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4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4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14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14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14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14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14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4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4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14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14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4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4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4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4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4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4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4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4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4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4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4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4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4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4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4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4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4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4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4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4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4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4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4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4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4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4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4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4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4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4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4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4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4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4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4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4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14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14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4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14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14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14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14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14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9" name="Google Shape;439;p1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441" name="Google Shape;441;p1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ull Grid" showMasterSp="0">
  <p:cSld name="Blank - Full Grid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5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446" name="Google Shape;446;p15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15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15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5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5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5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5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5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5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5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5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5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5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5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5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5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5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15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15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5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5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15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5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15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15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15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15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15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15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15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15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5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5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5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5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5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5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5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5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5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5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5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5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5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5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15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15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15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15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15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15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15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15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15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15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15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15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15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15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15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15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15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15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15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15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9" name="Google Shape;539;p15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No Grid" showMasterSp="0">
  <p:cSld name="Blank - No Grid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1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er" showMasterSp="0">
  <p:cSld name="Section Breaker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17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545" name="Google Shape;545;p17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17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17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17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17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17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17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17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17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17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17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17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17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17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17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17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17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17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17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17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17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17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17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17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17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17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17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17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17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17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17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17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17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17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17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17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17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17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17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17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17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17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17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17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17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17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17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17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17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17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17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17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17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17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17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17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17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17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17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17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17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17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7" name="Google Shape;637;p17"/>
          <p:cNvGrpSpPr/>
          <p:nvPr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</p:grpSpPr>
        <p:sp>
          <p:nvSpPr>
            <p:cNvPr id="638" name="Google Shape;638;p17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7156876" y="2460114"/>
            <a:ext cx="688016" cy="744805"/>
            <a:chOff x="2301081" y="6662108"/>
            <a:chExt cx="1500188" cy="1624013"/>
          </a:xfrm>
        </p:grpSpPr>
        <p:sp>
          <p:nvSpPr>
            <p:cNvPr id="641" name="Google Shape;641;p17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fmla="val 58625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7"/>
          <p:cNvSpPr/>
          <p:nvPr>
            <p:ph idx="1" type="body"/>
          </p:nvPr>
        </p:nvSpPr>
        <p:spPr>
          <a:xfrm>
            <a:off x="1429268" y="1633538"/>
            <a:ext cx="6311200" cy="1182687"/>
          </a:xfrm>
          <a:prstGeom prst="parallelogram">
            <a:avLst>
              <a:gd fmla="val 58503" name="adj"/>
            </a:avLst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17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" name="Google Shape;13;p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6"/>
          <p:cNvSpPr txBox="1"/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5" name="Google Shape;2165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6" name="Google Shape;2166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7" name="Google Shape;2167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8" name="Google Shape;2168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8ysmhNrBxnfWPQPR33CrlCaF-uqTxbiL/view" TargetMode="External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344" name="Google Shape;234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0" name="Google Shape;2350;p2"/>
          <p:cNvSpPr txBox="1"/>
          <p:nvPr>
            <p:ph idx="1" type="body"/>
          </p:nvPr>
        </p:nvSpPr>
        <p:spPr>
          <a:xfrm>
            <a:off x="230369" y="699065"/>
            <a:ext cx="7786580" cy="10553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Project Name : Employee Database Management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Team Size :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BU Mentor Name : Raghavendra C S, </a:t>
            </a:r>
            <a:r>
              <a:rPr lang="en-US" sz="135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Milind Hatkamkar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, Jagdeesh B		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Team Members Details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1" name="Google Shape;2351;p2"/>
          <p:cNvSpPr/>
          <p:nvPr/>
        </p:nvSpPr>
        <p:spPr>
          <a:xfrm>
            <a:off x="230369" y="3949504"/>
            <a:ext cx="2428637" cy="9119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Chethan G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99002457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B.Tech 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- Problem Solver (Intermediate), Team Player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2" name="Google Shape;2352;p2"/>
          <p:cNvSpPr/>
          <p:nvPr/>
        </p:nvSpPr>
        <p:spPr>
          <a:xfrm>
            <a:off x="2859288" y="3957724"/>
            <a:ext cx="2428637" cy="9119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R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oshan Kochgawe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PS#9900246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- B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.Tech EEE</a:t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- Team Player,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skills</a:t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3" name="Google Shape;2353;p2"/>
          <p:cNvSpPr/>
          <p:nvPr/>
        </p:nvSpPr>
        <p:spPr>
          <a:xfrm>
            <a:off x="5488207" y="3957724"/>
            <a:ext cx="2428500" cy="91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</a:t>
            </a:r>
            <a:r>
              <a:rPr b="1" lang="en-US" sz="900">
                <a:solidFill>
                  <a:schemeClr val="dk1"/>
                </a:solidFill>
              </a:rPr>
              <a:t>Harshith H K</a:t>
            </a:r>
            <a:endParaRPr b="1"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99002442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.Tech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– Team Player, Mentoring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4" name="Google Shape;2354;p2"/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"/>
          <p:cNvSpPr txBox="1"/>
          <p:nvPr/>
        </p:nvSpPr>
        <p:spPr>
          <a:xfrm>
            <a:off x="3588053" y="2414673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"/>
          <p:cNvSpPr txBox="1"/>
          <p:nvPr/>
        </p:nvSpPr>
        <p:spPr>
          <a:xfrm>
            <a:off x="6095365" y="2414673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7" name="Google Shape;23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95" y="2230190"/>
            <a:ext cx="1258824" cy="161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375" y="2414675"/>
            <a:ext cx="1214325" cy="1403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59" name="Google Shape;235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050" y="2426625"/>
            <a:ext cx="1214300" cy="14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Video Snippet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5" name="Google Shape;2365;p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/>
              <a:t>https://drive.google.com/file/d/18ysmhNrBxnfWPQPR33CrlCaF-uqTxbiL/view?usp=sharing</a:t>
            </a:r>
            <a:endParaRPr sz="1100"/>
          </a:p>
        </p:txBody>
      </p:sp>
      <p:pic>
        <p:nvPicPr>
          <p:cNvPr id="2366" name="Google Shape;2366;p3" title="dronesos-Andro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625" y="1013500"/>
            <a:ext cx="5766376" cy="38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4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i="0" lang="en-US">
                <a:latin typeface="Times New Roman"/>
                <a:ea typeface="Times New Roman"/>
                <a:cs typeface="Times New Roman"/>
                <a:sym typeface="Times New Roman"/>
              </a:rPr>
              <a:t>Future development that can be implemented further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2" name="Google Shape;2372;p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Drone SOS can be integrated to drones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Direct messages to the drone minicomputers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Drone SOS needs to be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enhanced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and and user profile can be expended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Emergency contacts can be expended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7" name="Google Shape;2377;p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3693" r="13691" t="0"/>
          <a:stretch/>
        </p:blipFill>
        <p:spPr>
          <a:xfrm>
            <a:off x="4379513" y="-1"/>
            <a:ext cx="4764600" cy="491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8" name="Google Shape;2378;p5"/>
          <p:cNvSpPr txBox="1"/>
          <p:nvPr/>
        </p:nvSpPr>
        <p:spPr>
          <a:xfrm>
            <a:off x="1460500" y="1498600"/>
            <a:ext cx="266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b="1" i="0" lang="en-US" sz="4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9" name="Google Shape;2379;p5"/>
          <p:cNvPicPr preferRelativeResize="0"/>
          <p:nvPr/>
        </p:nvPicPr>
        <p:blipFill rotWithShape="1">
          <a:blip r:embed="rId4">
            <a:alphaModFix/>
          </a:blip>
          <a:srcRect b="50054" l="50705" r="28593" t="14152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2020-09-04T19:07:05Z</dcterms:created>
  <dc:creator>Ramya Manchaiah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