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sp6UWuXAJLnYL1PffXJIeuHv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customschemas.google.com/relationships/presentationmetadata" Target="metadata"/><Relationship Id="rId2" Type="http://schemas.openxmlformats.org/officeDocument/2006/relationships/viewProps" Target="viewProps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ustomXml" Target="../customXml/item3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0" y="571500"/>
            <a:ext cx="9137515" cy="4375150"/>
            <a:chOff x="0" y="596900"/>
            <a:chExt cx="9137515" cy="4375150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becsfGkgI0PtsS7OaOkv98vyEECH3vbq/view?usp=sharing/" TargetMode="External"/><Relationship Id="rId4" Type="http://schemas.openxmlformats.org/officeDocument/2006/relationships/hyperlink" Target="http://drive.google.com/file/d/1becsfGkgI0PtsS7OaOkv98vyEECH3vbq/view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69" y="699065"/>
            <a:ext cx="7786580" cy="1055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Project Name : Employee Database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Size :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BU Mentor Name 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Raghavendra C 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Kalpesh Patil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Roshan Noronha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Members Details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"/>
          <p:cNvSpPr/>
          <p:nvPr/>
        </p:nvSpPr>
        <p:spPr>
          <a:xfrm>
            <a:off x="230369" y="394950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Chethan G 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B.Tech CS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Problem Solver (Intermediate), Team Player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288" y="395772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R Pavan Raj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PS#99002460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- BE- ECE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Team Player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488207" y="395772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Shrikant Barkale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 ECE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/>
          </a:p>
        </p:txBody>
      </p:sp>
      <p:sp>
        <p:nvSpPr>
          <p:cNvPr id="2354" name="Google Shape;2354;p2"/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"/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"/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7" name="Google Shape;23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95" y="2230190"/>
            <a:ext cx="1258824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0700" y="2335875"/>
            <a:ext cx="1321225" cy="1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588" y="2335887"/>
            <a:ext cx="1321250" cy="15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5" name="Google Shape;2365;p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https://drive.google.com/file/d/1becsfGkgI0PtsS7OaOkv98vyEECH3vbq/view?usp=sharing/</a:t>
            </a:r>
            <a:r>
              <a:rPr lang="en-US" sz="1100"/>
              <a:t> </a:t>
            </a:r>
            <a:endParaRPr sz="1100"/>
          </a:p>
        </p:txBody>
      </p:sp>
      <p:pic>
        <p:nvPicPr>
          <p:cNvPr id="2366" name="Google Shape;2366;p3" title="Video_For_MiniProject_Java.mp4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7950" y="1071350"/>
            <a:ext cx="4552300" cy="37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Future development that can be implemented further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2" name="Google Shape;2372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Providing access to the database for normal employees to access some fields to update or view.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Security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Forget Password Option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Separate tables for different employee based on their roles in the database level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7" name="Google Shape;2377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2" t="0"/>
          <a:stretch/>
        </p:blipFill>
        <p:spPr>
          <a:xfrm>
            <a:off x="4379513" y="-1"/>
            <a:ext cx="4764600" cy="491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8" name="Google Shape;2378;p5"/>
          <p:cNvSpPr txBox="1"/>
          <p:nvPr/>
        </p:nvSpPr>
        <p:spPr>
          <a:xfrm>
            <a:off x="1460500" y="1498600"/>
            <a:ext cx="26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pic>
        <p:nvPicPr>
          <p:cNvPr id="2379" name="Google Shape;2379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62E1F4-5ED6-4EC7-833F-1413F358770F}"/>
</file>

<file path=customXml/itemProps2.xml><?xml version="1.0" encoding="utf-8"?>
<ds:datastoreItem xmlns:ds="http://schemas.openxmlformats.org/officeDocument/2006/customXml" ds:itemID="{BC5D9259-3BDD-4328-940E-A6D6134ADF6F}"/>
</file>

<file path=customXml/itemProps3.xml><?xml version="1.0" encoding="utf-8"?>
<ds:datastoreItem xmlns:ds="http://schemas.openxmlformats.org/officeDocument/2006/customXml" ds:itemID="{609FF9B3-3780-4677-A30F-9F961F3AC73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Ramya Manchaiah</dc:creator>
  <dcterms:created xsi:type="dcterms:W3CDTF">2020-09-04T19:07:05Z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