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9" r:id="rId4"/>
    <p:sldId id="310" r:id="rId5"/>
    <p:sldId id="311" r:id="rId6"/>
    <p:sldId id="312" r:id="rId7"/>
    <p:sldId id="308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1ED"/>
    <a:srgbClr val="F2F2F2"/>
    <a:srgbClr val="0556CD"/>
    <a:srgbClr val="7F7F7F"/>
    <a:srgbClr val="333333"/>
    <a:srgbClr val="000000"/>
    <a:srgbClr val="FFFFFF"/>
    <a:srgbClr val="00B0F0"/>
    <a:srgbClr val="058EFF"/>
    <a:srgbClr val="08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5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6" name="Group 255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9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000" baseline="0" dirty="0"/>
            </a:lvl1pPr>
          </a:lstStyle>
          <a:p>
            <a:r>
              <a:rPr lang="en-IN" sz="1400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4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3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78417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726572" y="1861069"/>
            <a:ext cx="781904" cy="846442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 userDrawn="1"/>
        </p:nvSpPr>
        <p:spPr>
          <a:xfrm rot="10800000">
            <a:off x="5576388" y="-1"/>
            <a:ext cx="3573555" cy="4992404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062"/>
            <a:endParaRPr lang="en-US" sz="1348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 userDrawn="1"/>
        </p:nvSpPr>
        <p:spPr>
          <a:xfrm rot="1617703">
            <a:off x="6524902" y="-384806"/>
            <a:ext cx="307882" cy="5750306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235" y="3654517"/>
            <a:ext cx="3643967" cy="3476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81235" y="4109471"/>
            <a:ext cx="3643967" cy="3476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1" y="2870909"/>
            <a:ext cx="2404958" cy="5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18560" y="629285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18579" y="937260"/>
            <a:ext cx="5199044" cy="7159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8560" y="1867832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18579" y="2175807"/>
            <a:ext cx="5199044" cy="113127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18560" y="3508766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18579" y="3816741"/>
            <a:ext cx="5199044" cy="113127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6812" y="642255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16831" y="911321"/>
            <a:ext cx="5199044" cy="560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6812" y="1595457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16831" y="1864523"/>
            <a:ext cx="5199044" cy="8203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16812" y="2801687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6831" y="3070752"/>
            <a:ext cx="5199044" cy="72952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16812" y="3911509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16831" y="4180574"/>
            <a:ext cx="5199044" cy="75546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2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2016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2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2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2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13" r:id="rId3"/>
    <p:sldLayoutId id="2147483714" r:id="rId4"/>
    <p:sldLayoutId id="2147483702" r:id="rId5"/>
    <p:sldLayoutId id="2147483700" r:id="rId6"/>
    <p:sldLayoutId id="2147483704" r:id="rId7"/>
    <p:sldLayoutId id="2147483705" r:id="rId8"/>
    <p:sldLayoutId id="2147483715" r:id="rId9"/>
    <p:sldLayoutId id="2147483706" r:id="rId10"/>
    <p:sldLayoutId id="2147483707" r:id="rId11"/>
    <p:sldLayoutId id="2147483708" r:id="rId12"/>
    <p:sldLayoutId id="2147483709" r:id="rId13"/>
    <p:sldLayoutId id="2147483712" r:id="rId14"/>
    <p:sldLayoutId id="2147483718" r:id="rId15"/>
    <p:sldLayoutId id="2147483719" r:id="rId16"/>
    <p:sldLayoutId id="2147483720" r:id="rId17"/>
    <p:sldLayoutId id="2147483721" r:id="rId18"/>
    <p:sldLayoutId id="2147483710" r:id="rId19"/>
    <p:sldLayoutId id="2147483722" r:id="rId20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2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2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2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2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2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292" y="1319907"/>
            <a:ext cx="5119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Influencer</a:t>
            </a:r>
          </a:p>
          <a:p>
            <a:r>
              <a:rPr lang="en-IN" sz="2800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UI/</a:t>
            </a:r>
            <a:r>
              <a:rPr lang="en-IN" sz="2800" cap="al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UX</a:t>
            </a:r>
            <a:r>
              <a:rPr lang="en-IN" sz="2800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Design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954" y="4691930"/>
            <a:ext cx="186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3615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ym typeface="Arial"/>
              </a:rPr>
              <a:t>System Overview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49749" y="82188"/>
            <a:ext cx="2909192" cy="328750"/>
            <a:chOff x="6049749" y="82188"/>
            <a:chExt cx="2909192" cy="328750"/>
          </a:xfrm>
        </p:grpSpPr>
        <p:sp>
          <p:nvSpPr>
            <p:cNvPr id="17" name="Parallelogram 16"/>
            <p:cNvSpPr/>
            <p:nvPr/>
          </p:nvSpPr>
          <p:spPr>
            <a:xfrm>
              <a:off x="6049749" y="82921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6937150" y="82921"/>
              <a:ext cx="1042719" cy="328017"/>
            </a:xfrm>
            <a:prstGeom prst="parallelogram">
              <a:avLst/>
            </a:prstGeom>
            <a:solidFill>
              <a:srgbClr val="0556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54094" y="117544"/>
              <a:ext cx="916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Opportunity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51885" y="117544"/>
              <a:ext cx="751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Solution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7884657" y="82188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22958" y="123086"/>
              <a:ext cx="1035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Commercials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48" y="2922104"/>
            <a:ext cx="593101" cy="593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311" y="1887289"/>
            <a:ext cx="734733" cy="73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234" y="3515205"/>
            <a:ext cx="6447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5106" y="1794928"/>
            <a:ext cx="9123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Advertiser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73" y="1012452"/>
            <a:ext cx="952633" cy="8573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82348" y="1814806"/>
            <a:ext cx="2007704" cy="11131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Influencer </a:t>
            </a:r>
          </a:p>
          <a:p>
            <a:pPr algn="ctr"/>
            <a:r>
              <a:rPr lang="en-US" dirty="0"/>
              <a:t>Platform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9784" y="2622022"/>
            <a:ext cx="901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Influencer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923" y="1527276"/>
            <a:ext cx="1555891" cy="1454758"/>
          </a:xfrm>
          <a:prstGeom prst="rect">
            <a:avLst/>
          </a:prstGeom>
        </p:spPr>
      </p:pic>
      <p:cxnSp>
        <p:nvCxnSpPr>
          <p:cNvPr id="15" name="Connector: Elbow 14"/>
          <p:cNvCxnSpPr>
            <a:stCxn id="9" idx="3"/>
            <a:endCxn id="10" idx="0"/>
          </p:cNvCxnSpPr>
          <p:nvPr/>
        </p:nvCxnSpPr>
        <p:spPr>
          <a:xfrm>
            <a:off x="2057606" y="1441137"/>
            <a:ext cx="1828594" cy="373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10" idx="2"/>
          </p:cNvCxnSpPr>
          <p:nvPr/>
        </p:nvCxnSpPr>
        <p:spPr>
          <a:xfrm flipV="1">
            <a:off x="2037472" y="2927989"/>
            <a:ext cx="1848728" cy="587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79504" y="2166730"/>
            <a:ext cx="613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59626" y="2622022"/>
            <a:ext cx="633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11569" y="2254655"/>
            <a:ext cx="68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48713" y="3068613"/>
            <a:ext cx="12400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117346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ym typeface="Arial"/>
              </a:rPr>
              <a:t>Android Mobile UI/</a:t>
            </a:r>
            <a:r>
              <a:rPr lang="en-US" sz="2000" dirty="0" err="1">
                <a:sym typeface="Arial"/>
              </a:rPr>
              <a:t>UX</a:t>
            </a:r>
            <a:r>
              <a:rPr lang="en-US" sz="2000" dirty="0">
                <a:sym typeface="Arial"/>
              </a:rPr>
              <a:t> : </a:t>
            </a:r>
            <a:r>
              <a:rPr lang="en-US" sz="2000" b="1" dirty="0"/>
              <a:t>Landing Screen</a:t>
            </a:r>
            <a:endParaRPr lang="en-US" sz="2000" dirty="0"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49749" y="82188"/>
            <a:ext cx="2909192" cy="328750"/>
            <a:chOff x="6049749" y="82188"/>
            <a:chExt cx="2909192" cy="328750"/>
          </a:xfrm>
        </p:grpSpPr>
        <p:sp>
          <p:nvSpPr>
            <p:cNvPr id="20" name="Parallelogram 19"/>
            <p:cNvSpPr/>
            <p:nvPr/>
          </p:nvSpPr>
          <p:spPr>
            <a:xfrm>
              <a:off x="6049749" y="82921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6937150" y="82921"/>
              <a:ext cx="1042719" cy="328017"/>
            </a:xfrm>
            <a:prstGeom prst="parallelogram">
              <a:avLst/>
            </a:prstGeom>
            <a:solidFill>
              <a:srgbClr val="0556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4094" y="117544"/>
              <a:ext cx="916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Opportunity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51885" y="117544"/>
              <a:ext cx="751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Solution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884657" y="82188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22958" y="123086"/>
              <a:ext cx="1035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Commercials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665133"/>
            <a:ext cx="2477535" cy="4366759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04472"/>
              </p:ext>
            </p:extLst>
          </p:nvPr>
        </p:nvGraphicFramePr>
        <p:xfrm>
          <a:off x="3488634" y="1130036"/>
          <a:ext cx="5267740" cy="3718560"/>
        </p:xfrm>
        <a:graphic>
          <a:graphicData uri="http://schemas.openxmlformats.org/drawingml/2006/table">
            <a:tbl>
              <a:tblPr/>
              <a:tblGrid>
                <a:gridCol w="536714">
                  <a:extLst>
                    <a:ext uri="{9D8B030D-6E8A-4147-A177-3AD203B41FA5}">
                      <a16:colId xmlns:a16="http://schemas.microsoft.com/office/drawing/2014/main" val="3686745784"/>
                    </a:ext>
                  </a:extLst>
                </a:gridCol>
                <a:gridCol w="404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UI Components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Timelines in days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9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Navigation with following components:</a:t>
                      </a:r>
                    </a:p>
                    <a:p>
                      <a:pPr marL="342900" indent="-342900" algn="l" fontAlgn="b">
                        <a:buAutoNum type="alphaLcParenR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  <a:p>
                      <a:pPr marL="342900" indent="-342900" algn="l" fontAlgn="b">
                        <a:buAutoNum type="alphaLcParenR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  <a:p>
                      <a:pPr marL="342900" indent="-342900" algn="l" fontAlgn="b">
                        <a:buAutoNum type="alphaLcParenR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</a:t>
                      </a:r>
                    </a:p>
                    <a:p>
                      <a:pPr marL="342900" indent="-342900" algn="l" fontAlgn="b">
                        <a:buAutoNum type="alphaLcParenR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Screen: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228600" indent="-228600" algn="l" fontAlgn="b">
                        <a:buAutoNum type="alphaLcParenR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View with list of Campaigns</a:t>
                      </a:r>
                    </a:p>
                    <a:p>
                      <a:pPr marL="228600" indent="-228600" algn="l" fontAlgn="b">
                        <a:buAutoNum type="alphaLcParenR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info about Campaigns and Know More &amp; Apply Button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 More -&gt;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Shows details about Campaign. Even click on the Card should show details.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-&gt; Trigger notification for Advertisers. Notification screen shall show it.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87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Applied the information should be listed in the respective Influencer Profile Screen.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14094"/>
                  </a:ext>
                </a:extLst>
              </a:tr>
              <a:tr h="168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 campaigns should clearly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that it’s over and button should be disabled to apply for the same.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084"/>
                  </a:ext>
                </a:extLst>
              </a:tr>
              <a:tr h="168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 on Active/Past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Campaigns should show the details of the campaigns.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87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88634" y="745435"/>
            <a:ext cx="52477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side screen is just for reference to give an idea. (Ankitha) (Thrinath) </a:t>
            </a:r>
          </a:p>
        </p:txBody>
      </p:sp>
    </p:spTree>
    <p:extLst>
      <p:ext uri="{BB962C8B-B14F-4D97-AF65-F5344CB8AC3E}">
        <p14:creationId xmlns:p14="http://schemas.microsoft.com/office/powerpoint/2010/main" val="4326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ym typeface="Arial"/>
              </a:rPr>
              <a:t>Android Mobile UI/</a:t>
            </a:r>
            <a:r>
              <a:rPr lang="en-US" sz="2000" dirty="0" err="1">
                <a:sym typeface="Arial"/>
              </a:rPr>
              <a:t>UX</a:t>
            </a:r>
            <a:r>
              <a:rPr lang="en-US" sz="2000" dirty="0">
                <a:sym typeface="Arial"/>
              </a:rPr>
              <a:t> : </a:t>
            </a:r>
            <a:r>
              <a:rPr lang="en-US" sz="2000" b="1" dirty="0"/>
              <a:t>Profile Screen</a:t>
            </a:r>
            <a:endParaRPr lang="en-US" sz="2000" dirty="0"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49749" y="82188"/>
            <a:ext cx="2909192" cy="328750"/>
            <a:chOff x="6049749" y="82188"/>
            <a:chExt cx="2909192" cy="328750"/>
          </a:xfrm>
        </p:grpSpPr>
        <p:sp>
          <p:nvSpPr>
            <p:cNvPr id="20" name="Parallelogram 19"/>
            <p:cNvSpPr/>
            <p:nvPr/>
          </p:nvSpPr>
          <p:spPr>
            <a:xfrm>
              <a:off x="6049749" y="82921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6937150" y="82921"/>
              <a:ext cx="1042719" cy="328017"/>
            </a:xfrm>
            <a:prstGeom prst="parallelogram">
              <a:avLst/>
            </a:prstGeom>
            <a:solidFill>
              <a:srgbClr val="0556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4094" y="117544"/>
              <a:ext cx="916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Opportunity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51885" y="117544"/>
              <a:ext cx="751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Solution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884657" y="82188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22958" y="123086"/>
              <a:ext cx="1035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Commercials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86342"/>
              </p:ext>
            </p:extLst>
          </p:nvPr>
        </p:nvGraphicFramePr>
        <p:xfrm>
          <a:off x="3488634" y="1120098"/>
          <a:ext cx="4750905" cy="3710940"/>
        </p:xfrm>
        <a:graphic>
          <a:graphicData uri="http://schemas.openxmlformats.org/drawingml/2006/table">
            <a:tbl>
              <a:tblPr/>
              <a:tblGrid>
                <a:gridCol w="844826">
                  <a:extLst>
                    <a:ext uri="{9D8B030D-6E8A-4147-A177-3AD203B41FA5}">
                      <a16:colId xmlns:a16="http://schemas.microsoft.com/office/drawing/2014/main" val="3686745784"/>
                    </a:ext>
                  </a:extLst>
                </a:gridCol>
                <a:gridCol w="287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UI Components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Timelines in days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9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 Screen should contain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rounded profile image of the Influencer on the left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the Right of the profile image,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there should be basic information about the Influencer (Name, Gender, Min Budget set) .Area of Influence – Fashion, Art, Business should be present as well.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 information about his Social Media Followers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Instagram, Facebook and YouTube. Use separate Card View to present information one below another.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participation history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should be available in the profile page with status – Applied, Running, Approved, 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87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 on the campaigns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should show the details of the campaign.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14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earning from the campaign should be shown in the profile page.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3090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88634" y="745435"/>
            <a:ext cx="5297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side screen is just for reference to give an idea.(Girish) (Sudarshana) </a:t>
            </a:r>
          </a:p>
        </p:txBody>
      </p:sp>
      <p:pic>
        <p:nvPicPr>
          <p:cNvPr id="1026" name="31258db9-95e5-4f63-b29a-bd5fbff9e7b7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3" y="636518"/>
            <a:ext cx="3243803" cy="408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29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ym typeface="Arial"/>
              </a:rPr>
              <a:t>Android Mobile UI/</a:t>
            </a:r>
            <a:r>
              <a:rPr lang="en-US" sz="2000" dirty="0" err="1">
                <a:sym typeface="Arial"/>
              </a:rPr>
              <a:t>UX</a:t>
            </a:r>
            <a:r>
              <a:rPr lang="en-US" sz="2000" dirty="0">
                <a:sym typeface="Arial"/>
              </a:rPr>
              <a:t> : </a:t>
            </a:r>
            <a:r>
              <a:rPr lang="en-US" sz="2000" b="1" dirty="0"/>
              <a:t>Search Screen</a:t>
            </a:r>
            <a:endParaRPr lang="en-US" sz="2000" dirty="0"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49749" y="82188"/>
            <a:ext cx="2909192" cy="328750"/>
            <a:chOff x="6049749" y="82188"/>
            <a:chExt cx="2909192" cy="328750"/>
          </a:xfrm>
        </p:grpSpPr>
        <p:sp>
          <p:nvSpPr>
            <p:cNvPr id="20" name="Parallelogram 19"/>
            <p:cNvSpPr/>
            <p:nvPr/>
          </p:nvSpPr>
          <p:spPr>
            <a:xfrm>
              <a:off x="6049749" y="82921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6937150" y="82921"/>
              <a:ext cx="1042719" cy="328017"/>
            </a:xfrm>
            <a:prstGeom prst="parallelogram">
              <a:avLst/>
            </a:prstGeom>
            <a:solidFill>
              <a:srgbClr val="0556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4094" y="117544"/>
              <a:ext cx="916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Opportunity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51885" y="117544"/>
              <a:ext cx="751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Solution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884657" y="82188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22958" y="123086"/>
              <a:ext cx="1035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Commercials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4739"/>
              </p:ext>
            </p:extLst>
          </p:nvPr>
        </p:nvGraphicFramePr>
        <p:xfrm>
          <a:off x="3488634" y="1179732"/>
          <a:ext cx="4750905" cy="3352800"/>
        </p:xfrm>
        <a:graphic>
          <a:graphicData uri="http://schemas.openxmlformats.org/drawingml/2006/table">
            <a:tbl>
              <a:tblPr/>
              <a:tblGrid>
                <a:gridCol w="844826">
                  <a:extLst>
                    <a:ext uri="{9D8B030D-6E8A-4147-A177-3AD203B41FA5}">
                      <a16:colId xmlns:a16="http://schemas.microsoft.com/office/drawing/2014/main" val="3686745784"/>
                    </a:ext>
                  </a:extLst>
                </a:gridCol>
                <a:gridCol w="287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UI Components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Timelines in days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9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Screen should allow Advertisers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search for Influencers.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 a filter to allow searching by category such as Fashion.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 Default the Search Screen should show 10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entries and up on scroll should load next set of entries.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Influencers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 search the running campaigns with category and price.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87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 on the search result of Influencer should show details of Influencer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besides earning.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14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 the search result of Campaigns should show details of the campaigns.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309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should be an option to apply for a running campaign or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approach an Influencer from the search page.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53109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88634" y="745435"/>
            <a:ext cx="5336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side screen is just for reference to give an idea (Girish) (Sudarshana). </a:t>
            </a:r>
          </a:p>
        </p:txBody>
      </p:sp>
      <p:pic>
        <p:nvPicPr>
          <p:cNvPr id="2050" name="e835be4b-8c9f-4a72-b4ad-e25ded48fc6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5435"/>
            <a:ext cx="2965174" cy="41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99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ym typeface="Arial"/>
              </a:rPr>
              <a:t>Android Mobile UI/</a:t>
            </a:r>
            <a:r>
              <a:rPr lang="en-US" sz="2000" dirty="0" err="1">
                <a:sym typeface="Arial"/>
              </a:rPr>
              <a:t>UX</a:t>
            </a:r>
            <a:r>
              <a:rPr lang="en-US" sz="2000" dirty="0">
                <a:sym typeface="Arial"/>
              </a:rPr>
              <a:t> : </a:t>
            </a:r>
            <a:r>
              <a:rPr lang="en-US" sz="2000" b="1" dirty="0"/>
              <a:t>Notification Screen</a:t>
            </a:r>
            <a:endParaRPr lang="en-US" sz="2000" dirty="0"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49749" y="82188"/>
            <a:ext cx="2909192" cy="328750"/>
            <a:chOff x="6049749" y="82188"/>
            <a:chExt cx="2909192" cy="328750"/>
          </a:xfrm>
        </p:grpSpPr>
        <p:sp>
          <p:nvSpPr>
            <p:cNvPr id="20" name="Parallelogram 19"/>
            <p:cNvSpPr/>
            <p:nvPr/>
          </p:nvSpPr>
          <p:spPr>
            <a:xfrm>
              <a:off x="6049749" y="82921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6937150" y="82921"/>
              <a:ext cx="1042719" cy="328017"/>
            </a:xfrm>
            <a:prstGeom prst="parallelogram">
              <a:avLst/>
            </a:prstGeom>
            <a:solidFill>
              <a:srgbClr val="0556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4094" y="117544"/>
              <a:ext cx="916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Opportunity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51885" y="117544"/>
              <a:ext cx="751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Solution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884657" y="82188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22958" y="123086"/>
              <a:ext cx="1035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Commercials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35889"/>
              </p:ext>
            </p:extLst>
          </p:nvPr>
        </p:nvGraphicFramePr>
        <p:xfrm>
          <a:off x="3488634" y="1005747"/>
          <a:ext cx="4899992" cy="3345180"/>
        </p:xfrm>
        <a:graphic>
          <a:graphicData uri="http://schemas.openxmlformats.org/drawingml/2006/table">
            <a:tbl>
              <a:tblPr/>
              <a:tblGrid>
                <a:gridCol w="871337">
                  <a:extLst>
                    <a:ext uri="{9D8B030D-6E8A-4147-A177-3AD203B41FA5}">
                      <a16:colId xmlns:a16="http://schemas.microsoft.com/office/drawing/2014/main" val="3686745784"/>
                    </a:ext>
                  </a:extLst>
                </a:gridCol>
                <a:gridCol w="34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UI Components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Timelines in days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9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 Screen will show all interaction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event triggers to Advertisers and Influencers.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Influencers – A list should be shown to display all the requests coming in for brand campaigns. It 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have a “Time Left” &amp; “Price” field to respond as well.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Advertisers – A list should be shown to display all the requests coming from different influencers for each campaigns. It 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have Influencer’s “Follower” count info present as well as “Min” Price set by Influencer in profile.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 on the Notification by Influencer should show details of Campaign.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87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 on the Notification by Advertiser should show details of Influencer.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14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should be an option to apply/reject for a campaign from the notification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screen.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3090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88634" y="745435"/>
            <a:ext cx="52477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side screen is just for reference to give an idea (Ankitha) (Thrinath). </a:t>
            </a:r>
          </a:p>
        </p:txBody>
      </p:sp>
      <p:pic>
        <p:nvPicPr>
          <p:cNvPr id="2050" name="e835be4b-8c9f-4a72-b4ad-e25ded48fc6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5435"/>
            <a:ext cx="2965174" cy="41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85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ym typeface="Arial"/>
              </a:rPr>
              <a:t>Milestones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049749" y="82188"/>
            <a:ext cx="2909192" cy="328750"/>
            <a:chOff x="6049749" y="82188"/>
            <a:chExt cx="2909192" cy="328750"/>
          </a:xfrm>
        </p:grpSpPr>
        <p:sp>
          <p:nvSpPr>
            <p:cNvPr id="20" name="Parallelogram 19"/>
            <p:cNvSpPr/>
            <p:nvPr/>
          </p:nvSpPr>
          <p:spPr>
            <a:xfrm>
              <a:off x="6049749" y="82921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6937150" y="82921"/>
              <a:ext cx="1042719" cy="328017"/>
            </a:xfrm>
            <a:prstGeom prst="parallelogram">
              <a:avLst/>
            </a:prstGeom>
            <a:solidFill>
              <a:srgbClr val="0556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4094" y="117544"/>
              <a:ext cx="916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Opportunity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51885" y="117544"/>
              <a:ext cx="751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Solution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884657" y="82188"/>
              <a:ext cx="1042719" cy="32801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22958" y="123086"/>
              <a:ext cx="1035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Commercials</a:t>
              </a:r>
              <a:endParaRPr lang="en-IN" sz="1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959" y="742723"/>
            <a:ext cx="409523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7" defTabSz="685783">
              <a:lnSpc>
                <a:spcPct val="90000"/>
              </a:lnSpc>
              <a:spcBef>
                <a:spcPts val="750"/>
              </a:spcBef>
              <a:tabLst>
                <a:tab pos="714375" algn="l"/>
              </a:tabLst>
            </a:pPr>
            <a:r>
              <a:rPr lang="en-I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Milestones for Project: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2582"/>
              </p:ext>
            </p:extLst>
          </p:nvPr>
        </p:nvGraphicFramePr>
        <p:xfrm>
          <a:off x="472947" y="1110883"/>
          <a:ext cx="6822375" cy="1455420"/>
        </p:xfrm>
        <a:graphic>
          <a:graphicData uri="http://schemas.openxmlformats.org/drawingml/2006/table">
            <a:tbl>
              <a:tblPr/>
              <a:tblGrid>
                <a:gridCol w="709810">
                  <a:extLst>
                    <a:ext uri="{9D8B030D-6E8A-4147-A177-3AD203B41FA5}">
                      <a16:colId xmlns:a16="http://schemas.microsoft.com/office/drawing/2014/main" val="3686745784"/>
                    </a:ext>
                  </a:extLst>
                </a:gridCol>
                <a:gridCol w="462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Milestones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9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Firebase database design draft 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26-Nov-2020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Wireframe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26-Nov-2020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 estimation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25-Nov-2020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87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216" y="1542375"/>
            <a:ext cx="5119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883624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TotalTime>15045</TotalTime>
  <Words>697</Words>
  <Application>Microsoft Office PowerPoint</Application>
  <PresentationFormat>On-screen Show (16:9)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L&amp;T Theme 2</vt:lpstr>
      <vt:lpstr>PowerPoint Presentation</vt:lpstr>
      <vt:lpstr>System Overview</vt:lpstr>
      <vt:lpstr>Android Mobile UI/UX : Landing Screen</vt:lpstr>
      <vt:lpstr>Android Mobile UI/UX : Profile Screen</vt:lpstr>
      <vt:lpstr>Android Mobile UI/UX : Search Screen</vt:lpstr>
      <vt:lpstr>Android Mobile UI/UX : Notification Screen</vt:lpstr>
      <vt:lpstr>Milestones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Raghu.Pulikkal@LNTTECHSERVICES.COM</dc:creator>
  <cp:lastModifiedBy>Suman Ranjan</cp:lastModifiedBy>
  <cp:revision>989</cp:revision>
  <dcterms:created xsi:type="dcterms:W3CDTF">2016-04-28T10:20:29Z</dcterms:created>
  <dcterms:modified xsi:type="dcterms:W3CDTF">2020-11-24T11:01:12Z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2020-07-04T09:28:53Z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088180c1-d45b-43c4-966d-0000e367f638</vt:lpwstr>
  </property>
  <property fmtid="{D5CDD505-2E9C-101B-9397-08002B2CF9AE}" pid="8" name="MSIP_Label_4b5591f2-6b23-403d-aa5f-b6d577f5e572_ContentBits">
    <vt:lpwstr>0</vt:lpwstr>
  </property>
</Properties>
</file>