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44c484b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44c484b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44c484b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44c484b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44c484b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d44c484b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44c484b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44c484b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44c484b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44c484b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44c484b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44c484b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cialinfluencer-10d72.firebasei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cialinfluencer-10d72.firebaseio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Platform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 Design Draft  V1.0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75" y="3390555"/>
            <a:ext cx="470304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Name: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https://socialinfluencer-10d72.firebaseio.com/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Restriction under spark plan</a:t>
            </a:r>
            <a:endParaRPr sz="150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Simultaneous connections : </a:t>
            </a: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endParaRPr sz="1200">
              <a:solidFill>
                <a:srgbClr val="D8D8D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GB stored : 1 GB</a:t>
            </a:r>
            <a:endParaRPr sz="12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GB downloaded : 10 GB/month</a:t>
            </a:r>
            <a:endParaRPr sz="12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Multiple databases per project: Not </a:t>
            </a: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available under spark plan.</a:t>
            </a:r>
            <a:endParaRPr sz="12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29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64875" y="60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Data Design V 1.0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25850" y="1414875"/>
            <a:ext cx="76887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ER Diagram of the database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25" y="1792700"/>
            <a:ext cx="6453149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17975" y="61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Data Design V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17975" y="129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ER Diagram of the 2 Entities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57862"/>
          <a:stretch/>
        </p:blipFill>
        <p:spPr>
          <a:xfrm>
            <a:off x="693300" y="1754475"/>
            <a:ext cx="8282477" cy="31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1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00275" y="120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the structure of the tables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35979" l="0" r="0" t="0"/>
          <a:stretch/>
        </p:blipFill>
        <p:spPr>
          <a:xfrm>
            <a:off x="1959175" y="1561000"/>
            <a:ext cx="4745777" cy="34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26000" y="61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098400" y="1571125"/>
            <a:ext cx="26244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(</a:t>
            </a:r>
            <a:r>
              <a:rPr lang="en" sz="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https://socialinfluencer-10d72.firebaseio.com/</a:t>
            </a: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82750" y="2525775"/>
            <a:ext cx="16941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526675" y="2525775"/>
            <a:ext cx="16941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Advertisers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502625" y="2525775"/>
            <a:ext cx="21462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Advertiser_Campaigns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890975" y="2481975"/>
            <a:ext cx="200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Influencer_Campaigns</a:t>
            </a:r>
            <a:endParaRPr/>
          </a:p>
        </p:txBody>
      </p:sp>
      <p:cxnSp>
        <p:nvCxnSpPr>
          <p:cNvPr id="126" name="Google Shape;126;p18"/>
          <p:cNvCxnSpPr>
            <a:stCxn id="121" idx="2"/>
          </p:cNvCxnSpPr>
          <p:nvPr/>
        </p:nvCxnSpPr>
        <p:spPr>
          <a:xfrm>
            <a:off x="4410600" y="2106325"/>
            <a:ext cx="45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0"/>
          </p:cNvCxnSpPr>
          <p:nvPr/>
        </p:nvCxnSpPr>
        <p:spPr>
          <a:xfrm rot="-5400000">
            <a:off x="2768150" y="861225"/>
            <a:ext cx="226200" cy="310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endCxn id="125" idx="0"/>
          </p:cNvCxnSpPr>
          <p:nvPr/>
        </p:nvCxnSpPr>
        <p:spPr>
          <a:xfrm>
            <a:off x="4423625" y="2299575"/>
            <a:ext cx="3471900" cy="18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3" idx="0"/>
          </p:cNvCxnSpPr>
          <p:nvPr/>
        </p:nvCxnSpPr>
        <p:spPr>
          <a:xfrm flipH="1" rot="10800000">
            <a:off x="3373725" y="2308275"/>
            <a:ext cx="5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4" idx="0"/>
          </p:cNvCxnSpPr>
          <p:nvPr/>
        </p:nvCxnSpPr>
        <p:spPr>
          <a:xfrm flipH="1" rot="10800000">
            <a:off x="5575725" y="2308275"/>
            <a:ext cx="66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5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the table data in the form JSON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08450" y="1350350"/>
            <a:ext cx="7688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Data in the </a:t>
            </a:r>
            <a:r>
              <a:rPr lang="en" sz="1100"/>
              <a:t>table</a:t>
            </a:r>
            <a:r>
              <a:rPr lang="en" sz="1100"/>
              <a:t> structure has relationship to </a:t>
            </a:r>
            <a:r>
              <a:rPr lang="en" sz="1100"/>
              <a:t>exhibit</a:t>
            </a:r>
            <a:r>
              <a:rPr lang="en" sz="1100"/>
              <a:t> that relationship we can use the Denormalization technique.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Specifying</a:t>
            </a:r>
            <a:r>
              <a:rPr lang="en" sz="1100"/>
              <a:t> the data of the relation on the top level.</a:t>
            </a:r>
            <a:endParaRPr sz="1100"/>
          </a:p>
          <a:p>
            <a:pPr indent="-292100" lvl="1" marL="18288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Influencer </a:t>
            </a:r>
            <a:r>
              <a:rPr lang="en" sz="1000"/>
              <a:t>Campaigns</a:t>
            </a:r>
            <a:r>
              <a:rPr lang="en" sz="1000"/>
              <a:t>	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 1:</a:t>
            </a:r>
            <a:endParaRPr sz="1000"/>
          </a:p>
          <a:p>
            <a:pPr indent="-292100" lvl="3" marL="2743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Field</a:t>
            </a:r>
            <a:r>
              <a:rPr lang="en" sz="1000"/>
              <a:t> 1:</a:t>
            </a:r>
            <a:endParaRPr sz="1000"/>
          </a:p>
          <a:p>
            <a:pPr indent="-292100" lvl="3" marL="2743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Field</a:t>
            </a:r>
            <a:r>
              <a:rPr lang="en" sz="1000"/>
              <a:t> 2: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</a:t>
            </a:r>
            <a:r>
              <a:rPr lang="en" sz="1000"/>
              <a:t> 2:</a:t>
            </a:r>
            <a:endParaRPr sz="1000"/>
          </a:p>
          <a:p>
            <a:pPr indent="-292100" lvl="1" marL="18288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Influencer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 1: Ture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Data in the table structure has relationship to exhibit that relationship we can use the nested schema (Antipattern)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Nested schema is like having a schema inside a schema.</a:t>
            </a:r>
            <a:endParaRPr sz="1100"/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Influencer and Campaigns</a:t>
            </a:r>
            <a:endParaRPr sz="1000"/>
          </a:p>
          <a:p>
            <a:pPr indent="-292100" lvl="2" marL="18288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Influencer:</a:t>
            </a:r>
            <a:endParaRPr sz="1000"/>
          </a:p>
          <a:p>
            <a:pPr indent="-292100" lvl="3" marL="228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Campaigns:</a:t>
            </a:r>
            <a:endParaRPr sz="1000"/>
          </a:p>
          <a:p>
            <a:pPr indent="-292100" lvl="4" marL="2743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Campaign 1:</a:t>
            </a:r>
            <a:endParaRPr sz="1000"/>
          </a:p>
          <a:p>
            <a:pPr indent="-292100" lvl="5" marL="32004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Field 1</a:t>
            </a:r>
            <a:endParaRPr sz="1000"/>
          </a:p>
          <a:p>
            <a:pPr indent="-292100" lvl="5" marL="32004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Field 2:</a:t>
            </a:r>
            <a:endParaRPr sz="1000"/>
          </a:p>
          <a:p>
            <a:pPr indent="-292100" lvl="4" marL="2743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Campaign 2: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