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d44c484b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d44c484b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d44c484b7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d44c484b7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d44c484b7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d44c484b7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d44c484b7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d44c484b7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44c484b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d44c484b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d44c484b7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d44c484b7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ocialinfluencer-10d72.firebaseio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ocialinfluencer-10d72.firebaseio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Influencer Platform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Database Design Draft  V1.0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375" y="3390555"/>
            <a:ext cx="4703040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Database 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Name: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https://socialinfluencer-10d72.firebaseio.com/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Database Restriction under spark plan</a:t>
            </a:r>
            <a:endParaRPr sz="1500">
              <a:solidFill>
                <a:srgbClr val="4242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25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200"/>
              <a:buChar char="●"/>
            </a:pPr>
            <a:r>
              <a:rPr lang="en" sz="1200">
                <a:solidFill>
                  <a:srgbClr val="757575"/>
                </a:solidFill>
                <a:highlight>
                  <a:srgbClr val="FFFFFF"/>
                </a:highlight>
              </a:rPr>
              <a:t>Simultaneous connections : </a:t>
            </a:r>
            <a:r>
              <a:rPr lang="en" sz="1200">
                <a:solidFill>
                  <a:srgbClr val="7575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100</a:t>
            </a:r>
            <a:endParaRPr sz="1200">
              <a:solidFill>
                <a:srgbClr val="D8D8D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Char char="●"/>
            </a:pPr>
            <a:r>
              <a:rPr lang="en" sz="1200">
                <a:solidFill>
                  <a:srgbClr val="757575"/>
                </a:solidFill>
                <a:highlight>
                  <a:srgbClr val="FFFFFF"/>
                </a:highlight>
              </a:rPr>
              <a:t>GB stored : 1 GB</a:t>
            </a:r>
            <a:endParaRPr sz="1200">
              <a:solidFill>
                <a:srgbClr val="757575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Char char="●"/>
            </a:pPr>
            <a:r>
              <a:rPr lang="en" sz="1200">
                <a:solidFill>
                  <a:srgbClr val="757575"/>
                </a:solidFill>
                <a:highlight>
                  <a:srgbClr val="FFFFFF"/>
                </a:highlight>
              </a:rPr>
              <a:t>GB downloaded : 10 GB/month</a:t>
            </a:r>
            <a:endParaRPr sz="1200">
              <a:solidFill>
                <a:srgbClr val="757575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Char char="●"/>
            </a:pPr>
            <a:r>
              <a:rPr lang="en" sz="1200">
                <a:solidFill>
                  <a:srgbClr val="757575"/>
                </a:solidFill>
                <a:highlight>
                  <a:srgbClr val="FFFFFF"/>
                </a:highlight>
              </a:rPr>
              <a:t>Multiple databases per project: Not </a:t>
            </a:r>
            <a:r>
              <a:rPr lang="en" sz="1200">
                <a:solidFill>
                  <a:srgbClr val="757575"/>
                </a:solidFill>
                <a:highlight>
                  <a:srgbClr val="FFFFFF"/>
                </a:highlight>
              </a:rPr>
              <a:t>available under spark plan.</a:t>
            </a:r>
            <a:endParaRPr sz="1200">
              <a:solidFill>
                <a:srgbClr val="75757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25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9295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64875" y="60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Influencer Data Design V 1.0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25850" y="1414875"/>
            <a:ext cx="7688700" cy="3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Below diagram shows ER Diagram of the database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425" y="1792700"/>
            <a:ext cx="6453149" cy="32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17975" y="619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Influencer Data Design V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17975" y="1290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Below diagram shows ER Diagram of the 2 Entities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57862"/>
          <a:stretch/>
        </p:blipFill>
        <p:spPr>
          <a:xfrm>
            <a:off x="693300" y="1754475"/>
            <a:ext cx="8282477" cy="313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610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Structure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00275" y="1203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Below diagram shows the structure of the tables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35979" l="0" r="0" t="0"/>
          <a:stretch/>
        </p:blipFill>
        <p:spPr>
          <a:xfrm>
            <a:off x="1959175" y="1561000"/>
            <a:ext cx="4745777" cy="34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826000" y="616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3098400" y="1571125"/>
            <a:ext cx="26244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Database (</a:t>
            </a:r>
            <a:r>
              <a:rPr lang="en" sz="9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https://socialinfluencer-10d72.firebaseio.com/</a:t>
            </a: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)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82750" y="2525775"/>
            <a:ext cx="16941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Influencers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2526675" y="2525775"/>
            <a:ext cx="16941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Advertisers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4502625" y="2525775"/>
            <a:ext cx="21462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Advertiser_Campaigns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6890975" y="2481975"/>
            <a:ext cx="20091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Influencer_Campaigns</a:t>
            </a:r>
            <a:endParaRPr/>
          </a:p>
        </p:txBody>
      </p:sp>
      <p:cxnSp>
        <p:nvCxnSpPr>
          <p:cNvPr id="126" name="Google Shape;126;p18"/>
          <p:cNvCxnSpPr>
            <a:stCxn id="121" idx="2"/>
          </p:cNvCxnSpPr>
          <p:nvPr/>
        </p:nvCxnSpPr>
        <p:spPr>
          <a:xfrm>
            <a:off x="4410600" y="2106325"/>
            <a:ext cx="4500" cy="2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>
            <a:stCxn id="122" idx="0"/>
          </p:cNvCxnSpPr>
          <p:nvPr/>
        </p:nvCxnSpPr>
        <p:spPr>
          <a:xfrm rot="-5400000">
            <a:off x="2768150" y="861225"/>
            <a:ext cx="226200" cy="3102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>
            <a:endCxn id="125" idx="0"/>
          </p:cNvCxnSpPr>
          <p:nvPr/>
        </p:nvCxnSpPr>
        <p:spPr>
          <a:xfrm>
            <a:off x="4423625" y="2299575"/>
            <a:ext cx="3471900" cy="182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>
            <a:stCxn id="123" idx="0"/>
          </p:cNvCxnSpPr>
          <p:nvPr/>
        </p:nvCxnSpPr>
        <p:spPr>
          <a:xfrm flipH="1" rot="10800000">
            <a:off x="3373725" y="2308275"/>
            <a:ext cx="54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>
            <a:stCxn id="124" idx="0"/>
          </p:cNvCxnSpPr>
          <p:nvPr/>
        </p:nvCxnSpPr>
        <p:spPr>
          <a:xfrm flipH="1" rot="10800000">
            <a:off x="5575725" y="2308275"/>
            <a:ext cx="66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29450" y="598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the table data in the form JSON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808450" y="1350350"/>
            <a:ext cx="7688700" cy="32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The Data in the </a:t>
            </a:r>
            <a:r>
              <a:rPr lang="en" sz="1100"/>
              <a:t>table</a:t>
            </a:r>
            <a:r>
              <a:rPr lang="en" sz="1100"/>
              <a:t> structure has relationship to </a:t>
            </a:r>
            <a:r>
              <a:rPr lang="en" sz="1100"/>
              <a:t>exhibit</a:t>
            </a:r>
            <a:r>
              <a:rPr lang="en" sz="1100"/>
              <a:t> that relationship we can use the Denormalization technique.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Specifying</a:t>
            </a:r>
            <a:r>
              <a:rPr lang="en" sz="1100"/>
              <a:t> the metadata of the relation on the top level.</a:t>
            </a:r>
            <a:endParaRPr sz="1100"/>
          </a:p>
          <a:p>
            <a:pPr indent="-292100" lvl="1" marL="18288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Influencer </a:t>
            </a:r>
            <a:r>
              <a:rPr lang="en" sz="1000"/>
              <a:t>Campaigns</a:t>
            </a:r>
            <a:r>
              <a:rPr lang="en" sz="1000"/>
              <a:t>	</a:t>
            </a:r>
            <a:endParaRPr sz="1000"/>
          </a:p>
          <a:p>
            <a:pPr indent="-292100" lvl="2" marL="22860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Campaign 1:</a:t>
            </a:r>
            <a:endParaRPr sz="1000"/>
          </a:p>
          <a:p>
            <a:pPr indent="-292100" lvl="3" marL="2743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Field</a:t>
            </a:r>
            <a:r>
              <a:rPr lang="en" sz="1000"/>
              <a:t> 1:</a:t>
            </a:r>
            <a:endParaRPr sz="1000"/>
          </a:p>
          <a:p>
            <a:pPr indent="-292100" lvl="3" marL="2743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Field</a:t>
            </a:r>
            <a:r>
              <a:rPr lang="en" sz="1000"/>
              <a:t> 2:</a:t>
            </a:r>
            <a:endParaRPr sz="1000"/>
          </a:p>
          <a:p>
            <a:pPr indent="-292100" lvl="2" marL="22860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Campaign</a:t>
            </a:r>
            <a:r>
              <a:rPr lang="en" sz="1000"/>
              <a:t> 2:</a:t>
            </a:r>
            <a:endParaRPr sz="1000"/>
          </a:p>
          <a:p>
            <a:pPr indent="-292100" lvl="1" marL="18288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Influencer</a:t>
            </a:r>
            <a:endParaRPr sz="1000"/>
          </a:p>
          <a:p>
            <a:pPr indent="-292100" lvl="2" marL="22860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Campaign 1: Ture</a:t>
            </a:r>
            <a:endParaRPr sz="10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The Data in the table structure has relationship to exhibit that relationship we can use the nested schema (Antipattern)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Nested schema is like having a schema inside a schema.</a:t>
            </a:r>
            <a:endParaRPr sz="1100"/>
          </a:p>
          <a:p>
            <a:pPr indent="-292100" lvl="1" marL="13716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Class and student</a:t>
            </a:r>
            <a:endParaRPr sz="1000"/>
          </a:p>
          <a:p>
            <a:pPr indent="-292100" lvl="2" marL="18288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Influencer:</a:t>
            </a:r>
            <a:endParaRPr sz="1000"/>
          </a:p>
          <a:p>
            <a:pPr indent="-292100" lvl="3" marL="228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Campaigns:</a:t>
            </a:r>
            <a:endParaRPr sz="1000"/>
          </a:p>
          <a:p>
            <a:pPr indent="-292100" lvl="4" marL="27432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Campaign 1:</a:t>
            </a:r>
            <a:endParaRPr sz="1000"/>
          </a:p>
          <a:p>
            <a:pPr indent="-292100" lvl="5" marL="32004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Field 1</a:t>
            </a:r>
            <a:endParaRPr sz="1000"/>
          </a:p>
          <a:p>
            <a:pPr indent="-292100" lvl="5" marL="32004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Field 2:</a:t>
            </a:r>
            <a:endParaRPr sz="1000"/>
          </a:p>
          <a:p>
            <a:pPr indent="-292100" lvl="4" marL="27432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Campaign 2:</a:t>
            </a:r>
            <a:endParaRPr sz="1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