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hfX1t/T6JqlViTvCPvDd6EC8U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1" name="Google Shape;2361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a9e643690e_0_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a9e643690e_0_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ga9e643690e_0_5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a9e643690e_0_1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a9e643690e_0_1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ga9e643690e_0_11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4" name="Google Shape;2384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0" name="Google Shape;2390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142570" y="-3975097"/>
            <a:ext cx="8858313" cy="13423464"/>
            <a:chOff x="142672" y="-3975100"/>
            <a:chExt cx="8864600" cy="13423464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142570" y="-3997257"/>
            <a:ext cx="8858313" cy="13506285"/>
            <a:chOff x="142570" y="-3971857"/>
            <a:chExt cx="8858313" cy="13506285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u/0/folders/10K4lF_2kPEndybuzpmGaGnnPMQyY-0Ct" TargetMode="External"/><Relationship Id="rId4" Type="http://schemas.openxmlformats.org/officeDocument/2006/relationships/hyperlink" Target="http://drive.google.com/file/d/19NcJkr7NYxWlJsNhq3vsd8gRBJAkuh6E/view" TargetMode="External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u/0/folders/10K4lF_2kPEndybuzpmGaGnnPMQyY-0Ct" TargetMode="External"/><Relationship Id="rId4" Type="http://schemas.openxmlformats.org/officeDocument/2006/relationships/hyperlink" Target="http://drive.google.com/file/d/1j7YIxVrzgkqp6ZXU1TYsdTTXEX6aDcb1/view" TargetMode="External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u/0/folders/10K4lF_2kPEndybuzpmGaGnnPMQyY-0Ct" TargetMode="External"/><Relationship Id="rId4" Type="http://schemas.openxmlformats.org/officeDocument/2006/relationships/hyperlink" Target="http://drive.google.com/file/d/1IzByhjgI3e6icLzJgZGLxF1M_HpKzBoH/view" TargetMode="External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180319" y="708765"/>
            <a:ext cx="77865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Project Name : Simple Chat Cord Application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Size :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BU Mentor Name : Raghavendra C S, Pradeep Tunga, Neha Bandi and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Saurabh Mukadam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Members Details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"/>
          <p:cNvSpPr/>
          <p:nvPr/>
        </p:nvSpPr>
        <p:spPr>
          <a:xfrm>
            <a:off x="230369" y="394950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Chethan G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B.Tech 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Problem Solver (Intermediate), Team Player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288" y="395772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Akshata C Shet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99002465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- BE- ECE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Team 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player, Quick learner,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Punctual 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488207" y="395772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Dhanashree Santosh Vinherkar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522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 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2"/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"/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6" name="Google Shape;23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95" y="2230190"/>
            <a:ext cx="1258824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2"/>
          <p:cNvPicPr preferRelativeResize="0"/>
          <p:nvPr/>
        </p:nvPicPr>
        <p:blipFill rotWithShape="1">
          <a:blip r:embed="rId4">
            <a:alphaModFix/>
          </a:blip>
          <a:srcRect b="7931" l="6331" r="9358" t="8140"/>
          <a:stretch/>
        </p:blipFill>
        <p:spPr>
          <a:xfrm>
            <a:off x="3591600" y="2368500"/>
            <a:ext cx="1170876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2"/>
          <p:cNvPicPr preferRelativeResize="0"/>
          <p:nvPr/>
        </p:nvPicPr>
        <p:blipFill rotWithShape="1">
          <a:blip r:embed="rId5">
            <a:alphaModFix/>
          </a:blip>
          <a:srcRect b="10229" l="2595" r="6004" t="7937"/>
          <a:stretch/>
        </p:blipFill>
        <p:spPr>
          <a:xfrm>
            <a:off x="6028050" y="2368500"/>
            <a:ext cx="1326775" cy="14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 - Client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4" name="Google Shape;2364;p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https://drive.google.com/drive/u/0/folders/10K4lF_2kPEndybuzpmGaGnnPMQyY-0Ct</a:t>
            </a:r>
            <a:endParaRPr sz="1100"/>
          </a:p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2365" name="Google Shape;2365;p3" title="Chethan System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0025" y="1023850"/>
            <a:ext cx="4792387" cy="38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a9e643690e_0_5"/>
          <p:cNvSpPr txBox="1"/>
          <p:nvPr>
            <p:ph type="title"/>
          </p:nvPr>
        </p:nvSpPr>
        <p:spPr>
          <a:xfrm>
            <a:off x="304800" y="1"/>
            <a:ext cx="8534400" cy="505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 -Client 2</a:t>
            </a:r>
            <a:endParaRPr/>
          </a:p>
        </p:txBody>
      </p:sp>
      <p:sp>
        <p:nvSpPr>
          <p:cNvPr id="2372" name="Google Shape;2372;ga9e643690e_0_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71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https://drive.google.com/drive/u/0/folders/10K4lF_2kPEndybuzpmGaGnnPMQyY-0Ct</a:t>
            </a:r>
            <a:endParaRPr/>
          </a:p>
          <a:p>
            <a:pPr indent="-57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73" name="Google Shape;2373;ga9e643690e_0_5" title="Dhanashree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148" y="960050"/>
            <a:ext cx="5047699" cy="40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a9e643690e_0_11"/>
          <p:cNvSpPr txBox="1"/>
          <p:nvPr>
            <p:ph type="title"/>
          </p:nvPr>
        </p:nvSpPr>
        <p:spPr>
          <a:xfrm>
            <a:off x="304800" y="1"/>
            <a:ext cx="8534400" cy="505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 -Server</a:t>
            </a:r>
            <a:endParaRPr/>
          </a:p>
        </p:txBody>
      </p:sp>
      <p:sp>
        <p:nvSpPr>
          <p:cNvPr id="2380" name="Google Shape;2380;ga9e643690e_0_11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71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https://drive.google.com/drive/u/0/folders/10K4lF_2kPEndybuzpmGaGnnPMQyY-0Ct</a:t>
            </a:r>
            <a:endParaRPr/>
          </a:p>
          <a:p>
            <a:pPr indent="-57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81" name="Google Shape;2381;ga9e643690e_0_11" title="Akshata shet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175" y="1216375"/>
            <a:ext cx="5496400" cy="30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Future development that can be implemented further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7" name="Google Shape;2387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Extending this chat-cord for all users.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Inter-Room communication enabling.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Chatting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can be made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for the authorized users only.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Chatting server can be hosted to the internet.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2" name="Google Shape;2392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1" t="0"/>
          <a:stretch/>
        </p:blipFill>
        <p:spPr>
          <a:xfrm>
            <a:off x="4379513" y="-1"/>
            <a:ext cx="4764600" cy="491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93" name="Google Shape;2393;p5"/>
          <p:cNvSpPr txBox="1"/>
          <p:nvPr/>
        </p:nvSpPr>
        <p:spPr>
          <a:xfrm>
            <a:off x="1460500" y="1498600"/>
            <a:ext cx="26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i="0" lang="en-US" sz="4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4" name="Google Shape;2394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