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1"/>
  </p:notesMasterIdLst>
  <p:sldIdLst>
    <p:sldId id="1952" r:id="rId6"/>
    <p:sldId id="1962" r:id="rId7"/>
    <p:sldId id="1963" r:id="rId8"/>
    <p:sldId id="1964" r:id="rId9"/>
    <p:sldId id="269" r:id="rId1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:Rocket Webpage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03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					Mentor PS#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Members Details (Professional Stamp Size Photo with few lines of individual briefing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30369" y="394950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/>
              <a:t>Intern Name – Arvind Kumar D R</a:t>
            </a:r>
            <a:endParaRPr lang="en-US" sz="900" dirty="0"/>
          </a:p>
          <a:p>
            <a:r>
              <a:rPr lang="en-US" sz="900" b="1" dirty="0"/>
              <a:t>PS#99002493</a:t>
            </a:r>
            <a:endParaRPr lang="en-US" sz="900" dirty="0"/>
          </a:p>
          <a:p>
            <a:r>
              <a:rPr lang="en-US" sz="900" b="1" dirty="0"/>
              <a:t>GENESIS Track Code - 2009BLRICP01</a:t>
            </a:r>
            <a:endParaRPr lang="en-US" sz="900" dirty="0"/>
          </a:p>
          <a:p>
            <a:r>
              <a:rPr lang="en-US" sz="900" b="1" dirty="0"/>
              <a:t>Education Details - BE- CSE</a:t>
            </a:r>
            <a:endParaRPr lang="en-US" sz="900" dirty="0"/>
          </a:p>
          <a:p>
            <a:r>
              <a:rPr lang="en-US" sz="900" b="1" dirty="0"/>
              <a:t>Professional Skills - Team Player</a:t>
            </a:r>
            <a:endParaRPr lang="en-US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859288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b="1" dirty="0"/>
          </a:p>
          <a:p>
            <a:endParaRPr lang="en-US" sz="900" b="1" dirty="0"/>
          </a:p>
          <a:p>
            <a:r>
              <a:rPr lang="en-US" sz="900" b="1" dirty="0"/>
              <a:t>Intern Name – R Pavan Raj</a:t>
            </a:r>
            <a:endParaRPr lang="en-US" sz="900" dirty="0"/>
          </a:p>
          <a:p>
            <a:r>
              <a:rPr lang="en-US" sz="900" b="1" dirty="0"/>
              <a:t>PS#99002460</a:t>
            </a:r>
            <a:endParaRPr lang="en-US" sz="900" dirty="0"/>
          </a:p>
          <a:p>
            <a:r>
              <a:rPr lang="en-US" sz="900" b="1" dirty="0"/>
              <a:t>GENESIS Track Code - 2009BLRICP01</a:t>
            </a:r>
            <a:endParaRPr lang="en-US" sz="900" dirty="0"/>
          </a:p>
          <a:p>
            <a:r>
              <a:rPr lang="en-US" sz="900" b="1" dirty="0"/>
              <a:t>Education Details - BE- ECE</a:t>
            </a:r>
            <a:endParaRPr lang="en-US" sz="900" dirty="0"/>
          </a:p>
          <a:p>
            <a:r>
              <a:rPr lang="en-US" sz="900" b="1" dirty="0"/>
              <a:t>Professional Skills - Team Player</a:t>
            </a:r>
            <a:endParaRPr lang="en-US" sz="900" dirty="0"/>
          </a:p>
          <a:p>
            <a:br>
              <a:rPr lang="en-US" sz="1100" dirty="0"/>
            </a:b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5488207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b="1" dirty="0"/>
          </a:p>
          <a:p>
            <a:endParaRPr lang="en-US" sz="900" b="1" dirty="0"/>
          </a:p>
          <a:p>
            <a:r>
              <a:rPr lang="en-US" sz="900" b="1" dirty="0"/>
              <a:t>Intern Name – Bindu K R</a:t>
            </a:r>
            <a:endParaRPr lang="en-US" sz="900" dirty="0"/>
          </a:p>
          <a:p>
            <a:r>
              <a:rPr lang="en-US" sz="900" b="1" dirty="0"/>
              <a:t>PS# 99002454</a:t>
            </a:r>
            <a:endParaRPr lang="en-US" sz="900" dirty="0"/>
          </a:p>
          <a:p>
            <a:r>
              <a:rPr lang="en-US" sz="900" b="1" dirty="0"/>
              <a:t>GENESIS Track Code – 2009BLRICP01</a:t>
            </a:r>
            <a:endParaRPr lang="en-US" sz="900" dirty="0"/>
          </a:p>
          <a:p>
            <a:r>
              <a:rPr lang="en-US" sz="900" b="1" dirty="0"/>
              <a:t>Education Details – B.E, EE</a:t>
            </a:r>
            <a:endParaRPr lang="en-US" sz="900" dirty="0"/>
          </a:p>
          <a:p>
            <a:r>
              <a:rPr lang="en-US" sz="900" b="1" dirty="0"/>
              <a:t>Professional Skills – </a:t>
            </a:r>
            <a:r>
              <a:rPr lang="en-US" sz="900" b="1" dirty="0" err="1"/>
              <a:t>Teamplayer</a:t>
            </a:r>
            <a:endParaRPr lang="en-US" sz="900" dirty="0"/>
          </a:p>
          <a:p>
            <a:br>
              <a:rPr lang="en-US" sz="1100" dirty="0"/>
            </a:b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0485B-E445-4CED-9F63-0CCE3547A51D}"/>
              </a:ext>
            </a:extLst>
          </p:cNvPr>
          <p:cNvSpPr txBox="1"/>
          <p:nvPr/>
        </p:nvSpPr>
        <p:spPr>
          <a:xfrm>
            <a:off x="9445093" y="4640676"/>
            <a:ext cx="374844" cy="2998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B63523-F570-416D-870D-85FAE950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15" y="2256904"/>
            <a:ext cx="1214319" cy="15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F8CE71-9260-4ADC-A7CC-E29B1F0B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2" y="2271816"/>
            <a:ext cx="1239854" cy="15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EBCFF8E2-915D-49CF-B3FF-A35257572C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55A06D4D-4AF1-4788-83DB-D475161061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close up of a person&#10;&#10;Description automatically generated">
            <a:extLst>
              <a:ext uri="{FF2B5EF4-FFF2-40B4-BE49-F238E27FC236}">
                <a16:creationId xmlns:a16="http://schemas.microsoft.com/office/drawing/2014/main" id="{9A150FE8-2E65-4E7E-A095-3F939980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8" y="2333675"/>
            <a:ext cx="1239854" cy="15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currently is of have static type which can be converter into dynamic page.</a:t>
            </a:r>
          </a:p>
          <a:p>
            <a:r>
              <a:rPr lang="en-US" dirty="0"/>
              <a:t>More games can be added to game page.</a:t>
            </a:r>
          </a:p>
          <a:p>
            <a:r>
              <a:rPr lang="en-US" dirty="0"/>
              <a:t>Live streaming can be added for the video streaming.</a:t>
            </a:r>
          </a:p>
          <a:p>
            <a:r>
              <a:rPr lang="en-US" dirty="0"/>
              <a:t>Design part can be enhanced.</a:t>
            </a:r>
          </a:p>
          <a:p>
            <a:r>
              <a:rPr lang="en-US" dirty="0"/>
              <a:t>More information can be provided in the webpage.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177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L&amp;T Theme 2</vt:lpstr>
      <vt:lpstr>2_Office Theme</vt:lpstr>
      <vt:lpstr>PowerPoint Presentation</vt:lpstr>
      <vt:lpstr>Project Highlights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Bindu K R</cp:lastModifiedBy>
  <cp:revision>134</cp:revision>
  <dcterms:created xsi:type="dcterms:W3CDTF">2020-09-04T19:07:05Z</dcterms:created>
  <dcterms:modified xsi:type="dcterms:W3CDTF">2020-11-12T12:27:15Z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