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2Mb+t3M0f0y11nvdhdvM0FnQg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/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/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/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0" y="571500"/>
            <a:ext cx="9137515" cy="4375150"/>
            <a:chOff x="0" y="596900"/>
            <a:chExt cx="9137515" cy="4375150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t505cvTRo-pcUodAEQdLeg8EI9F0991v/view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s://drive.google.com/file/d/1t505cvTRo-pcUodAEQdLeg8EI9F0991v/view?usp=shar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69" y="699065"/>
            <a:ext cx="7786580" cy="1055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Project Name : Multi Function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Team Size :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BU Mentor Name : Roshan Noronha,  ,Milind Hatkhamkar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Team Members Details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2"/>
          <p:cNvSpPr/>
          <p:nvPr/>
        </p:nvSpPr>
        <p:spPr>
          <a:xfrm>
            <a:off x="230375" y="4033400"/>
            <a:ext cx="2428500" cy="82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Shrikant Barkale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99002458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 ECE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300" y="4041701"/>
            <a:ext cx="2428500" cy="82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Akshata Chandrakant Shet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99002465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 ECE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488200" y="4041700"/>
            <a:ext cx="2428500" cy="82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Bindu K R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99002454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– 2009BLRICP01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B.E, 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Teamwork, Time Management</a:t>
            </a:r>
            <a:endParaRPr/>
          </a:p>
        </p:txBody>
      </p:sp>
      <p:sp>
        <p:nvSpPr>
          <p:cNvPr id="2354" name="Google Shape;2354;p2"/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"/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"/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ppPhoto.jpeg" id="2357" name="Google Shape;2357;p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8" name="Google Shape;23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141" y="2420648"/>
            <a:ext cx="1266556" cy="141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75" y="2359250"/>
            <a:ext cx="1332150" cy="15143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60" name="Google Shape;2360;p2"/>
          <p:cNvPicPr preferRelativeResize="0"/>
          <p:nvPr/>
        </p:nvPicPr>
        <p:blipFill rotWithShape="1">
          <a:blip r:embed="rId5">
            <a:alphaModFix/>
          </a:blip>
          <a:srcRect b="9255" l="0" r="0" t="0"/>
          <a:stretch/>
        </p:blipFill>
        <p:spPr>
          <a:xfrm>
            <a:off x="3588063" y="2359250"/>
            <a:ext cx="1214301" cy="148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6" name="Google Shape;2366;p3"/>
          <p:cNvSpPr txBox="1"/>
          <p:nvPr>
            <p:ph idx="1" type="body"/>
          </p:nvPr>
        </p:nvSpPr>
        <p:spPr>
          <a:xfrm>
            <a:off x="193475" y="590600"/>
            <a:ext cx="2563800" cy="4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7" name="Google Shape;2367;p3" title="Video_For_MiniProject_Android_Developm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628675"/>
            <a:ext cx="2362550" cy="426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8" name="Google Shape;2368;p3"/>
          <p:cNvSpPr txBox="1"/>
          <p:nvPr/>
        </p:nvSpPr>
        <p:spPr>
          <a:xfrm>
            <a:off x="3063525" y="669150"/>
            <a:ext cx="57756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https://drive.google.com/file/d/1t505cvTRo-pcUodAEQdLeg8EI9F0991v/view?usp=sharing/</a:t>
            </a:r>
            <a:r>
              <a:rPr lang="en-US" sz="900">
                <a:solidFill>
                  <a:srgbClr val="032F6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Future development that can be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mplemented further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4" name="Google Shape;2374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First we can make UI more attractive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Apps can be added as we learn more in Android Development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Scientific Calculator is not keeping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past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can be added for unit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BMI_Calculator GUI can be improved.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2" t="0"/>
          <a:stretch/>
        </p:blipFill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80" name="Google Shape;2380;p5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pic>
        <p:nvPicPr>
          <p:cNvPr id="2381" name="Google Shape;2381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