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1"/>
  </p:notesMasterIdLst>
  <p:sldIdLst>
    <p:sldId id="1952" r:id="rId6"/>
    <p:sldId id="1962" r:id="rId7"/>
    <p:sldId id="1963" r:id="rId8"/>
    <p:sldId id="1964" r:id="rId9"/>
    <p:sldId id="269" r:id="rId1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3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Medical Store Management System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 1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Milind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Hatkhamkar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		Mentor PS#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674560" y="3663064"/>
            <a:ext cx="2442385" cy="10735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Shweta Melavane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PS#99002488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2009BLRICP01</a:t>
            </a:r>
          </a:p>
          <a:p>
            <a:pPr algn="ctr"/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B.Tech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EXTC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Management, Teamwork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9AEDE-6C0D-4EA8-84F6-66AB5402F112}"/>
              </a:ext>
            </a:extLst>
          </p:cNvPr>
          <p:cNvSpPr txBox="1"/>
          <p:nvPr/>
        </p:nvSpPr>
        <p:spPr>
          <a:xfrm>
            <a:off x="3357681" y="2006969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17" y="2034062"/>
            <a:ext cx="1094246" cy="1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 Snippet</a:t>
            </a:r>
          </a:p>
        </p:txBody>
      </p:sp>
      <p:pic>
        <p:nvPicPr>
          <p:cNvPr id="4" name="Screen Recording 3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399" y="665017"/>
            <a:ext cx="6493165" cy="4119419"/>
          </a:xfrm>
        </p:spPr>
      </p:pic>
    </p:spTree>
    <p:extLst>
      <p:ext uri="{BB962C8B-B14F-4D97-AF65-F5344CB8AC3E}">
        <p14:creationId xmlns:p14="http://schemas.microsoft.com/office/powerpoint/2010/main" val="3582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details can be added to the database.</a:t>
            </a:r>
          </a:p>
          <a:p>
            <a:r>
              <a:rPr lang="en-US" dirty="0"/>
              <a:t>Overall structure can be improved.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0b35a-c7f5-466e-bdce-aad1192bcad3"/>
    <ds:schemaRef ds:uri="abad16e2-75b5-4d02-890c-30395bfe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B9548-FE58-4485-B5D9-973899E1873F}">
  <ds:schemaRefs>
    <ds:schemaRef ds:uri="http://schemas.microsoft.com/office/2006/documentManagement/types"/>
    <ds:schemaRef ds:uri="3f90b35a-c7f5-466e-bdce-aad1192bcad3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abad16e2-75b5-4d02-890c-30395bfef71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62</Words>
  <Application>Microsoft Office PowerPoint</Application>
  <PresentationFormat>On-screen Show (16:9)</PresentationFormat>
  <Paragraphs>14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L&amp;T Theme 2</vt:lpstr>
      <vt:lpstr>2_Office Theme</vt:lpstr>
      <vt:lpstr>PowerPoint Presentation</vt:lpstr>
      <vt:lpstr>Project Highlights</vt:lpstr>
      <vt:lpstr>Project Video Snippet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Shweta Bala Melavane</cp:lastModifiedBy>
  <cp:revision>134</cp:revision>
  <dcterms:created xsi:type="dcterms:W3CDTF">2020-09-04T19:07:05Z</dcterms:created>
  <dcterms:modified xsi:type="dcterms:W3CDTF">2020-11-11T13:00:18Z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