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838" r:id="rId5"/>
  </p:sldMasterIdLst>
  <p:notesMasterIdLst>
    <p:notesMasterId r:id="rId11"/>
  </p:notesMasterIdLst>
  <p:sldIdLst>
    <p:sldId id="1952" r:id="rId6"/>
    <p:sldId id="1962" r:id="rId7"/>
    <p:sldId id="1963" r:id="rId8"/>
    <p:sldId id="1964" r:id="rId9"/>
    <p:sldId id="269" r:id="rId10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CF0C2E-7C6C-4945-B436-2E2529B806FB}">
          <p14:sldIdLst>
            <p14:sldId id="1952"/>
          </p14:sldIdLst>
        </p14:section>
        <p14:section name="Project Detailing" id="{AE277C95-68F2-4D3F-BE70-E85082A6F729}">
          <p14:sldIdLst>
            <p14:sldId id="1962"/>
            <p14:sldId id="1963"/>
            <p14:sldId id="1964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utha S" initials="AS" lastIdx="2" clrIdx="0">
    <p:extLst>
      <p:ext uri="{19B8F6BF-5375-455C-9EA6-DF929625EA0E}">
        <p15:presenceInfo xmlns:p15="http://schemas.microsoft.com/office/powerpoint/2012/main" userId="S-1-5-21-1594105604-433220334-1481692675-42639" providerId="AD"/>
      </p:ext>
    </p:extLst>
  </p:cmAuthor>
  <p:cmAuthor id="2" name="Jagyan Prakash Mishra" initials="JPM" lastIdx="1" clrIdx="1">
    <p:extLst>
      <p:ext uri="{19B8F6BF-5375-455C-9EA6-DF929625EA0E}">
        <p15:presenceInfo xmlns:p15="http://schemas.microsoft.com/office/powerpoint/2012/main" userId="S::Jagyan.Mishra@Ltts.com::e9006520-dcc7-4ee7-b55f-4f75dfb579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EFF"/>
    <a:srgbClr val="CFD5EA"/>
    <a:srgbClr val="0077BD"/>
    <a:srgbClr val="003F72"/>
    <a:srgbClr val="F8C300"/>
    <a:srgbClr val="1F1A17"/>
    <a:srgbClr val="989898"/>
    <a:srgbClr val="3576D7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5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00226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4981240" y="186106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Title Text</a:t>
            </a:r>
            <a:endParaRPr lang="en-IN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53880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49998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306234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902352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Thank you.</a:t>
            </a:r>
            <a:endParaRPr lang="en-IN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87275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59220" y="164954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E7D7-B24C-4C05-AA1A-620C2DD6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6307F-4FD4-4AA8-B270-E28E73AF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DB83-C4DB-4A40-AA80-DB420AA2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ACA01-C58D-43F0-B1E9-25BE362A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0042-3674-4A46-9013-28C0ACD5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3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67A4-1AFF-47DF-BB7F-69A57D65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FD66-2790-4669-AF47-36AADC9B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0EA7-F8D4-4FC6-9644-309103D8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5E3CC-B9C3-4FBC-BCE2-6AA632CD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DA22-17F1-4A92-8D40-4BB9EF53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2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E893-C892-4E26-82A3-4C94789A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11931-4027-44D5-BEFE-B05D92E3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7CB6-BF1C-4AAB-9595-39393467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AC1A-0F12-4946-A753-0471EBC9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491D-A31C-43FC-A86E-4F8AFF2A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97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D211-AC49-4AD9-B4C4-2C7867DF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1A02-9827-4412-A2CB-25A7C06F7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7FC71-404B-47F8-BEEF-1A917B723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ED5E9-132D-40BD-9428-624C3222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613B4-E801-45CE-919A-37D597EB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0BA2D-34E0-40C9-A565-21C5762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9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82D2-31BF-4297-ABC7-A8A7204D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94AE6-0E1E-47D9-AFB5-51D2744D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94B8B-304F-4FDD-ACBE-3518E9625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F3AE8-BAE5-4D86-8C94-A064C7C28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541ED-C798-48F2-92EA-8AA97D33F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1436D-D7B0-4A2D-A515-9FE7CD3E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E264-E465-4553-A444-3341BC99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48AA0-C9C0-4400-BC40-12261003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32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41B7-2117-4D3D-BB3F-10238C76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8A0D9-57D0-4E36-BE2B-49E78B42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26EAA-025E-40A2-84BF-CF7E7833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A2788-8C49-4DCA-8447-532E1A62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549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CBE1A-8D89-415D-951A-76867DD9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90603-096B-4F48-B169-C0CEF216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497DD-515F-458D-972E-2F2822E1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4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3F35-6319-4F02-B2B6-0B7AAC68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97A5-3745-4585-AC11-D2ECF797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ECF2E-3E30-48D5-A1DA-2E3AE1BE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EE3EA-F512-4C4F-B4AD-B8206F4B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E88F-7B62-423E-B201-3E59BC45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56E77-67F2-47D0-962E-F8FF3C47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6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6F65-193C-4FF1-A501-804CC140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72D3E-E9BD-4F2D-8DAA-2FF1F6B67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C8D6-8F9E-47B9-B8C5-3B4649A7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0DD0-36F7-45FB-B5A2-B8C078FC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79C2-BCE9-4126-A400-A7F6E724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8AA2E-49B1-49CE-A2D7-3DC6D739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36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4E26-6968-4E6D-BDEE-30BA8C89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0CABF-A8D5-4887-BBCC-7BAA95B9F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A706-1DFA-45E3-AE31-2DBE7286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680A-40AF-4848-81C8-08C5CF53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A5F4-03EB-44DC-999F-A6DAE673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18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03A07-D1BD-4D43-970D-BB0AABCC3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5859D-9EED-4230-8ABE-A5E4A2F2C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0F9AB-CAE9-405E-AFC2-8E66D90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2D5F-CDF1-4C40-BDAE-33FE11F0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7C78-F216-4097-AA3B-D711444F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32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3033854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-1" y="596903"/>
            <a:ext cx="9137515" cy="4344751"/>
            <a:chOff x="0" y="596900"/>
            <a:chExt cx="9144000" cy="4344751"/>
          </a:xfrm>
        </p:grpSpPr>
        <p:grpSp>
          <p:nvGrpSpPr>
            <p:cNvPr id="8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0" name="Straight Connector 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999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98" name="Group 97"/>
          <p:cNvGrpSpPr/>
          <p:nvPr userDrawn="1"/>
        </p:nvGrpSpPr>
        <p:grpSpPr bwMode="gray">
          <a:xfrm>
            <a:off x="-1" y="571501"/>
            <a:ext cx="9137515" cy="4375150"/>
            <a:chOff x="-1" y="596901"/>
            <a:chExt cx="9137515" cy="4375150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00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/>
              <a:t>Click icon to add image</a:t>
            </a:r>
            <a:endParaRPr kumimoji="0" lang="en-IN" sz="21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171446" marR="0" lvl="1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446" marR="0" lvl="2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71446" marR="0" lvl="3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1446" marR="0" lvl="4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26" r:id="rId3"/>
    <p:sldLayoutId id="2147483713" r:id="rId4"/>
    <p:sldLayoutId id="2147483714" r:id="rId5"/>
    <p:sldLayoutId id="2147483702" r:id="rId6"/>
    <p:sldLayoutId id="2147483727" r:id="rId7"/>
    <p:sldLayoutId id="2147483700" r:id="rId8"/>
    <p:sldLayoutId id="2147483704" r:id="rId9"/>
    <p:sldLayoutId id="2147483705" r:id="rId10"/>
    <p:sldLayoutId id="2147483715" r:id="rId11"/>
    <p:sldLayoutId id="2147483706" r:id="rId12"/>
    <p:sldLayoutId id="2147483707" r:id="rId13"/>
    <p:sldLayoutId id="2147483708" r:id="rId14"/>
    <p:sldLayoutId id="2147483709" r:id="rId15"/>
    <p:sldLayoutId id="2147483712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10" r:id="rId23"/>
    <p:sldLayoutId id="2147483724" r:id="rId24"/>
    <p:sldLayoutId id="2147483725" r:id="rId2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8C4B4-3AD0-4158-BAFE-DD080906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89CA0-4C7F-4923-862D-C0F87300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EE0F0-1F5D-4C27-A6EF-D83460221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5545-FFB4-40C5-9F43-39BCE15CA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520A-276D-4F9E-8C8C-4C6197D49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263F9F-A77B-48C7-9F1D-FACB3193A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604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FD79-248D-4917-BA6F-E4F43C0A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 Highlights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7FC9-13C3-42ED-8095-0E178660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69" y="699065"/>
            <a:ext cx="7786580" cy="1055307"/>
          </a:xfrm>
        </p:spPr>
        <p:txBody>
          <a:bodyPr>
            <a:normAutofit lnSpcReduction="10000"/>
          </a:bodyPr>
          <a:lstStyle/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Project Name : Medical Store Management System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Size :  1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 Mentor Name : 					Mentor PS# 99002488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Member Details: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343CAB-A9A4-40D4-9338-128420D95AD4}"/>
              </a:ext>
            </a:extLst>
          </p:cNvPr>
          <p:cNvSpPr/>
          <p:nvPr/>
        </p:nvSpPr>
        <p:spPr>
          <a:xfrm>
            <a:off x="2674560" y="3663064"/>
            <a:ext cx="2442385" cy="10735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Shweta Melavane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PS#99002488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2009BLRICP01</a:t>
            </a:r>
          </a:p>
          <a:p>
            <a:pPr algn="ctr"/>
            <a:r>
              <a:rPr lang="en-US" sz="11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B.Tech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EXTC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Management, Teamwork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9AEDE-6C0D-4EA8-84F6-66AB5402F112}"/>
              </a:ext>
            </a:extLst>
          </p:cNvPr>
          <p:cNvSpPr txBox="1"/>
          <p:nvPr/>
        </p:nvSpPr>
        <p:spPr>
          <a:xfrm>
            <a:off x="3357681" y="2006969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717" y="2034062"/>
            <a:ext cx="1094246" cy="13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0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0477-3712-4812-B473-B8EB4852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Video Snippet</a:t>
            </a:r>
          </a:p>
        </p:txBody>
      </p:sp>
      <p:pic>
        <p:nvPicPr>
          <p:cNvPr id="4" name="Screen Recording 3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399" y="665017"/>
            <a:ext cx="6493165" cy="4119419"/>
          </a:xfrm>
        </p:spPr>
      </p:pic>
    </p:spTree>
    <p:extLst>
      <p:ext uri="{BB962C8B-B14F-4D97-AF65-F5344CB8AC3E}">
        <p14:creationId xmlns:p14="http://schemas.microsoft.com/office/powerpoint/2010/main" val="35824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02CF-2828-4726-B02E-4D9EB45B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Future development that can be implemented further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0926-5C7B-48EE-8EA7-578934B3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Supplier details can be added to the database.</a:t>
            </a:r>
          </a:p>
          <a:p>
            <a:r>
              <a:rPr lang="en-US" dirty="0"/>
              <a:t>Overall structure can be improved.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8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r="13693"/>
          <a:stretch>
            <a:fillRect/>
          </a:stretch>
        </p:blipFill>
        <p:spPr>
          <a:xfrm>
            <a:off x="4379513" y="-1"/>
            <a:ext cx="4764488" cy="4917591"/>
          </a:xfrm>
        </p:spPr>
      </p:pic>
      <p:sp>
        <p:nvSpPr>
          <p:cNvPr id="9" name="TextBox 8"/>
          <p:cNvSpPr txBox="1"/>
          <p:nvPr/>
        </p:nvSpPr>
        <p:spPr>
          <a:xfrm>
            <a:off x="1460500" y="1498600"/>
            <a:ext cx="2663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>
                <a:solidFill>
                  <a:schemeClr val="bg2"/>
                </a:solidFill>
              </a:rPr>
              <a:t>Thank </a:t>
            </a:r>
            <a:r>
              <a:rPr lang="en-IN" sz="4000" b="1">
                <a:solidFill>
                  <a:srgbClr val="FFC000"/>
                </a:solidFill>
              </a:rPr>
              <a:t>You</a:t>
            </a:r>
            <a:r>
              <a:rPr lang="en-IN" sz="4000" b="1">
                <a:solidFill>
                  <a:schemeClr val="bg2"/>
                </a:solidFill>
              </a:rPr>
              <a:t> !</a:t>
            </a:r>
          </a:p>
        </p:txBody>
      </p:sp>
      <p:pic>
        <p:nvPicPr>
          <p:cNvPr id="4" name="Picture 3">
            <a:hlinkClick r:id="" action="ppaction://noaction"/>
            <a:extLst>
              <a:ext uri="{FF2B5EF4-FFF2-40B4-BE49-F238E27FC236}">
                <a16:creationId xmlns:a16="http://schemas.microsoft.com/office/drawing/2014/main" id="{E64500E8-6DE5-420E-A176-916B47731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06" t="14152" r="28593" b="50055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24373369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545CF6F9-EC09-4062-AB06-81486AB6AE32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692DDEE8-6A3D-454E-A172-2B213806F6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49C3B21729434C834F03C10CFD3EE7" ma:contentTypeVersion="11" ma:contentTypeDescription="Create a new document." ma:contentTypeScope="" ma:versionID="dda2e0ad570191573d4862d24315b090">
  <xsd:schema xmlns:xsd="http://www.w3.org/2001/XMLSchema" xmlns:xs="http://www.w3.org/2001/XMLSchema" xmlns:p="http://schemas.microsoft.com/office/2006/metadata/properties" xmlns:ns2="3f90b35a-c7f5-466e-bdce-aad1192bcad3" xmlns:ns3="abad16e2-75b5-4d02-890c-30395bfef711" targetNamespace="http://schemas.microsoft.com/office/2006/metadata/properties" ma:root="true" ma:fieldsID="822e9fa36678c5abd975587ddd4d1967" ns2:_="" ns3:_="">
    <xsd:import namespace="3f90b35a-c7f5-466e-bdce-aad1192bcad3"/>
    <xsd:import namespace="abad16e2-75b5-4d02-890c-30395bfef7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90b35a-c7f5-466e-bdce-aad1192bca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d16e2-75b5-4d02-890c-30395bfef7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0B9548-FE58-4485-B5D9-973899E1873F}">
  <ds:schemaRefs>
    <ds:schemaRef ds:uri="http://purl.org/dc/dcmitype/"/>
    <ds:schemaRef ds:uri="http://schemas.microsoft.com/office/2006/metadata/properties"/>
    <ds:schemaRef ds:uri="3f90b35a-c7f5-466e-bdce-aad1192bcad3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abad16e2-75b5-4d02-890c-30395bfef711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B39875D-F75F-48DD-BAA7-E8239D66A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90b35a-c7f5-466e-bdce-aad1192bcad3"/>
    <ds:schemaRef ds:uri="abad16e2-75b5-4d02-890c-30395bfef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C07C51-6059-4827-AD54-DEC5A7B60B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60</Words>
  <Application>Microsoft Office PowerPoint</Application>
  <PresentationFormat>On-screen Show (16:9)</PresentationFormat>
  <Paragraphs>15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L&amp;T Theme 2</vt:lpstr>
      <vt:lpstr>2_Office Theme</vt:lpstr>
      <vt:lpstr>PowerPoint Presentation</vt:lpstr>
      <vt:lpstr>Project Highlights</vt:lpstr>
      <vt:lpstr>Project Video Snippet</vt:lpstr>
      <vt:lpstr>Future development that can be implemented further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Engineering Academy (GEA)</dc:title>
  <dc:creator>Ramya Manchaiah</dc:creator>
  <cp:lastModifiedBy>Shweta Bala Melavane</cp:lastModifiedBy>
  <cp:revision>133</cp:revision>
  <dcterms:created xsi:type="dcterms:W3CDTF">2020-09-04T19:07:05Z</dcterms:created>
  <dcterms:modified xsi:type="dcterms:W3CDTF">2020-11-11T12:35:05Z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2020-09-04T19:39:47Z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832ade06-c9cf-42a6-8b1c-0000c26f97de</vt:lpwstr>
  </property>
  <property fmtid="{D5CDD505-2E9C-101B-9397-08002B2CF9AE}" pid="8" name="MSIP_Label_4b5591f2-6b23-403d-aa5f-b6d577f5e572_ContentBits">
    <vt:lpwstr>0</vt:lpwstr>
  </property>
  <property fmtid="{D5CDD505-2E9C-101B-9397-08002B2CF9AE}" pid="9" name="ContentTypeId">
    <vt:lpwstr>0x010100EE49C3B21729434C834F03C10CFD3EE7</vt:lpwstr>
  </property>
</Properties>
</file>