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578080" y="4935960"/>
            <a:ext cx="45936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D1337EEF-E915-46A9-9326-680695DD148F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49840" y="475200"/>
            <a:ext cx="8642880" cy="106560"/>
            <a:chOff x="249840" y="475200"/>
            <a:chExt cx="8642880" cy="106560"/>
          </a:xfrm>
        </p:grpSpPr>
        <p:sp>
          <p:nvSpPr>
            <p:cNvPr id="3" name="CustomShape 4"/>
            <p:cNvSpPr/>
            <p:nvPr/>
          </p:nvSpPr>
          <p:spPr>
            <a:xfrm>
              <a:off x="24984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flipV="1" rot="10800000">
              <a:off x="30888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249840" y="475200"/>
            <a:ext cx="8642880" cy="106560"/>
            <a:chOff x="249840" y="475200"/>
            <a:chExt cx="8642880" cy="106560"/>
          </a:xfrm>
        </p:grpSpPr>
        <p:sp>
          <p:nvSpPr>
            <p:cNvPr id="6" name="CustomShape 7"/>
            <p:cNvSpPr/>
            <p:nvPr/>
          </p:nvSpPr>
          <p:spPr>
            <a:xfrm>
              <a:off x="24984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 rot="10800000">
              <a:off x="30888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249840" y="475200"/>
            <a:ext cx="8642880" cy="106560"/>
            <a:chOff x="249840" y="475200"/>
            <a:chExt cx="8642880" cy="106560"/>
          </a:xfrm>
        </p:grpSpPr>
        <p:sp>
          <p:nvSpPr>
            <p:cNvPr id="47" name="CustomShape 2"/>
            <p:cNvSpPr/>
            <p:nvPr/>
          </p:nvSpPr>
          <p:spPr>
            <a:xfrm>
              <a:off x="24984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3"/>
            <p:cNvSpPr/>
            <p:nvPr/>
          </p:nvSpPr>
          <p:spPr>
            <a:xfrm flipH="1" flipV="1" rot="10800000">
              <a:off x="30888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 hidden="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88" name="CustomShape 2" hidden="1"/>
          <p:cNvSpPr/>
          <p:nvPr/>
        </p:nvSpPr>
        <p:spPr>
          <a:xfrm>
            <a:off x="8578080" y="4935960"/>
            <a:ext cx="45936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3E8FB45C-2F07-440D-9083-02C832E3564B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89" name="Group 3"/>
          <p:cNvGrpSpPr/>
          <p:nvPr/>
        </p:nvGrpSpPr>
        <p:grpSpPr>
          <a:xfrm>
            <a:off x="249840" y="475200"/>
            <a:ext cx="8642880" cy="106560"/>
            <a:chOff x="249840" y="475200"/>
            <a:chExt cx="8642880" cy="106560"/>
          </a:xfrm>
        </p:grpSpPr>
        <p:sp>
          <p:nvSpPr>
            <p:cNvPr id="90" name="CustomShape 4"/>
            <p:cNvSpPr/>
            <p:nvPr/>
          </p:nvSpPr>
          <p:spPr>
            <a:xfrm>
              <a:off x="24984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 flipH="1" flipV="1" rot="10800000">
              <a:off x="308880" y="475200"/>
              <a:ext cx="8583840" cy="10656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" name="Group 6"/>
          <p:cNvGrpSpPr/>
          <p:nvPr/>
        </p:nvGrpSpPr>
        <p:grpSpPr>
          <a:xfrm>
            <a:off x="0" y="-12960"/>
            <a:ext cx="9137160" cy="4914720"/>
            <a:chOff x="0" y="-12960"/>
            <a:chExt cx="9137160" cy="4914720"/>
          </a:xfrm>
        </p:grpSpPr>
        <p:sp>
          <p:nvSpPr>
            <p:cNvPr id="93" name="Line 7"/>
            <p:cNvSpPr/>
            <p:nvPr/>
          </p:nvSpPr>
          <p:spPr>
            <a:xfrm>
              <a:off x="1425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Line 8"/>
            <p:cNvSpPr/>
            <p:nvPr/>
          </p:nvSpPr>
          <p:spPr>
            <a:xfrm>
              <a:off x="2952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Line 9"/>
            <p:cNvSpPr/>
            <p:nvPr/>
          </p:nvSpPr>
          <p:spPr>
            <a:xfrm>
              <a:off x="4478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10"/>
            <p:cNvSpPr/>
            <p:nvPr/>
          </p:nvSpPr>
          <p:spPr>
            <a:xfrm>
              <a:off x="6004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11"/>
            <p:cNvSpPr/>
            <p:nvPr/>
          </p:nvSpPr>
          <p:spPr>
            <a:xfrm>
              <a:off x="7534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Line 12"/>
            <p:cNvSpPr/>
            <p:nvPr/>
          </p:nvSpPr>
          <p:spPr>
            <a:xfrm>
              <a:off x="9061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13"/>
            <p:cNvSpPr/>
            <p:nvPr/>
          </p:nvSpPr>
          <p:spPr>
            <a:xfrm>
              <a:off x="10587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14"/>
            <p:cNvSpPr/>
            <p:nvPr/>
          </p:nvSpPr>
          <p:spPr>
            <a:xfrm>
              <a:off x="12114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Line 15"/>
            <p:cNvSpPr/>
            <p:nvPr/>
          </p:nvSpPr>
          <p:spPr>
            <a:xfrm>
              <a:off x="13644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Line 16"/>
            <p:cNvSpPr/>
            <p:nvPr/>
          </p:nvSpPr>
          <p:spPr>
            <a:xfrm>
              <a:off x="15170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Line 17"/>
            <p:cNvSpPr/>
            <p:nvPr/>
          </p:nvSpPr>
          <p:spPr>
            <a:xfrm>
              <a:off x="16696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Line 18"/>
            <p:cNvSpPr/>
            <p:nvPr/>
          </p:nvSpPr>
          <p:spPr>
            <a:xfrm>
              <a:off x="18223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Line 19"/>
            <p:cNvSpPr/>
            <p:nvPr/>
          </p:nvSpPr>
          <p:spPr>
            <a:xfrm>
              <a:off x="19753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Line 20"/>
            <p:cNvSpPr/>
            <p:nvPr/>
          </p:nvSpPr>
          <p:spPr>
            <a:xfrm>
              <a:off x="21279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Line 21"/>
            <p:cNvSpPr/>
            <p:nvPr/>
          </p:nvSpPr>
          <p:spPr>
            <a:xfrm>
              <a:off x="22806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Line 22"/>
            <p:cNvSpPr/>
            <p:nvPr/>
          </p:nvSpPr>
          <p:spPr>
            <a:xfrm>
              <a:off x="24332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23"/>
            <p:cNvSpPr/>
            <p:nvPr/>
          </p:nvSpPr>
          <p:spPr>
            <a:xfrm>
              <a:off x="25862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Line 24"/>
            <p:cNvSpPr/>
            <p:nvPr/>
          </p:nvSpPr>
          <p:spPr>
            <a:xfrm>
              <a:off x="27388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Line 25"/>
            <p:cNvSpPr/>
            <p:nvPr/>
          </p:nvSpPr>
          <p:spPr>
            <a:xfrm>
              <a:off x="28915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Line 26"/>
            <p:cNvSpPr/>
            <p:nvPr/>
          </p:nvSpPr>
          <p:spPr>
            <a:xfrm>
              <a:off x="30441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Line 27"/>
            <p:cNvSpPr/>
            <p:nvPr/>
          </p:nvSpPr>
          <p:spPr>
            <a:xfrm>
              <a:off x="31971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Line 28"/>
            <p:cNvSpPr/>
            <p:nvPr/>
          </p:nvSpPr>
          <p:spPr>
            <a:xfrm>
              <a:off x="33498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Line 29"/>
            <p:cNvSpPr/>
            <p:nvPr/>
          </p:nvSpPr>
          <p:spPr>
            <a:xfrm>
              <a:off x="35024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Line 30"/>
            <p:cNvSpPr/>
            <p:nvPr/>
          </p:nvSpPr>
          <p:spPr>
            <a:xfrm>
              <a:off x="36550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31"/>
            <p:cNvSpPr/>
            <p:nvPr/>
          </p:nvSpPr>
          <p:spPr>
            <a:xfrm>
              <a:off x="38080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Line 32"/>
            <p:cNvSpPr/>
            <p:nvPr/>
          </p:nvSpPr>
          <p:spPr>
            <a:xfrm>
              <a:off x="39607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Line 33"/>
            <p:cNvSpPr/>
            <p:nvPr/>
          </p:nvSpPr>
          <p:spPr>
            <a:xfrm>
              <a:off x="41133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Line 34"/>
            <p:cNvSpPr/>
            <p:nvPr/>
          </p:nvSpPr>
          <p:spPr>
            <a:xfrm>
              <a:off x="42660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Line 35"/>
            <p:cNvSpPr/>
            <p:nvPr/>
          </p:nvSpPr>
          <p:spPr>
            <a:xfrm>
              <a:off x="44186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Line 36"/>
            <p:cNvSpPr/>
            <p:nvPr/>
          </p:nvSpPr>
          <p:spPr>
            <a:xfrm>
              <a:off x="45716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Line 37"/>
            <p:cNvSpPr/>
            <p:nvPr/>
          </p:nvSpPr>
          <p:spPr>
            <a:xfrm>
              <a:off x="47242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38"/>
            <p:cNvSpPr/>
            <p:nvPr/>
          </p:nvSpPr>
          <p:spPr>
            <a:xfrm>
              <a:off x="48769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Line 39"/>
            <p:cNvSpPr/>
            <p:nvPr/>
          </p:nvSpPr>
          <p:spPr>
            <a:xfrm>
              <a:off x="50295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Line 40"/>
            <p:cNvSpPr/>
            <p:nvPr/>
          </p:nvSpPr>
          <p:spPr>
            <a:xfrm>
              <a:off x="51825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Line 41"/>
            <p:cNvSpPr/>
            <p:nvPr/>
          </p:nvSpPr>
          <p:spPr>
            <a:xfrm>
              <a:off x="53352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42"/>
            <p:cNvSpPr/>
            <p:nvPr/>
          </p:nvSpPr>
          <p:spPr>
            <a:xfrm>
              <a:off x="54878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43"/>
            <p:cNvSpPr/>
            <p:nvPr/>
          </p:nvSpPr>
          <p:spPr>
            <a:xfrm>
              <a:off x="56404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Line 44"/>
            <p:cNvSpPr/>
            <p:nvPr/>
          </p:nvSpPr>
          <p:spPr>
            <a:xfrm>
              <a:off x="57934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45"/>
            <p:cNvSpPr/>
            <p:nvPr/>
          </p:nvSpPr>
          <p:spPr>
            <a:xfrm>
              <a:off x="59461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Line 46"/>
            <p:cNvSpPr/>
            <p:nvPr/>
          </p:nvSpPr>
          <p:spPr>
            <a:xfrm>
              <a:off x="60987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Line 47"/>
            <p:cNvSpPr/>
            <p:nvPr/>
          </p:nvSpPr>
          <p:spPr>
            <a:xfrm>
              <a:off x="62514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Line 48"/>
            <p:cNvSpPr/>
            <p:nvPr/>
          </p:nvSpPr>
          <p:spPr>
            <a:xfrm>
              <a:off x="64044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Line 49"/>
            <p:cNvSpPr/>
            <p:nvPr/>
          </p:nvSpPr>
          <p:spPr>
            <a:xfrm>
              <a:off x="65570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Line 50"/>
            <p:cNvSpPr/>
            <p:nvPr/>
          </p:nvSpPr>
          <p:spPr>
            <a:xfrm>
              <a:off x="67096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Line 51"/>
            <p:cNvSpPr/>
            <p:nvPr/>
          </p:nvSpPr>
          <p:spPr>
            <a:xfrm>
              <a:off x="68623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Line 52"/>
            <p:cNvSpPr/>
            <p:nvPr/>
          </p:nvSpPr>
          <p:spPr>
            <a:xfrm>
              <a:off x="70153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Line 53"/>
            <p:cNvSpPr/>
            <p:nvPr/>
          </p:nvSpPr>
          <p:spPr>
            <a:xfrm>
              <a:off x="71679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Line 54"/>
            <p:cNvSpPr/>
            <p:nvPr/>
          </p:nvSpPr>
          <p:spPr>
            <a:xfrm>
              <a:off x="73206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Line 55"/>
            <p:cNvSpPr/>
            <p:nvPr/>
          </p:nvSpPr>
          <p:spPr>
            <a:xfrm>
              <a:off x="74732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Line 56"/>
            <p:cNvSpPr/>
            <p:nvPr/>
          </p:nvSpPr>
          <p:spPr>
            <a:xfrm>
              <a:off x="76262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Line 57"/>
            <p:cNvSpPr/>
            <p:nvPr/>
          </p:nvSpPr>
          <p:spPr>
            <a:xfrm>
              <a:off x="77788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Line 58"/>
            <p:cNvSpPr/>
            <p:nvPr/>
          </p:nvSpPr>
          <p:spPr>
            <a:xfrm>
              <a:off x="79315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Line 59"/>
            <p:cNvSpPr/>
            <p:nvPr/>
          </p:nvSpPr>
          <p:spPr>
            <a:xfrm>
              <a:off x="80841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Line 60"/>
            <p:cNvSpPr/>
            <p:nvPr/>
          </p:nvSpPr>
          <p:spPr>
            <a:xfrm>
              <a:off x="823716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Line 61"/>
            <p:cNvSpPr/>
            <p:nvPr/>
          </p:nvSpPr>
          <p:spPr>
            <a:xfrm>
              <a:off x="838980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Line 62"/>
            <p:cNvSpPr/>
            <p:nvPr/>
          </p:nvSpPr>
          <p:spPr>
            <a:xfrm>
              <a:off x="854244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Line 63"/>
            <p:cNvSpPr/>
            <p:nvPr/>
          </p:nvSpPr>
          <p:spPr>
            <a:xfrm>
              <a:off x="86950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Line 64"/>
            <p:cNvSpPr/>
            <p:nvPr/>
          </p:nvSpPr>
          <p:spPr>
            <a:xfrm>
              <a:off x="884808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Line 65"/>
            <p:cNvSpPr/>
            <p:nvPr/>
          </p:nvSpPr>
          <p:spPr>
            <a:xfrm>
              <a:off x="9000720" y="-6480"/>
              <a:ext cx="0" cy="490824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Line 66"/>
            <p:cNvSpPr/>
            <p:nvPr/>
          </p:nvSpPr>
          <p:spPr>
            <a:xfrm flipH="1">
              <a:off x="0" y="-129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Line 67"/>
            <p:cNvSpPr/>
            <p:nvPr/>
          </p:nvSpPr>
          <p:spPr>
            <a:xfrm flipH="1">
              <a:off x="0" y="13968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Line 68"/>
            <p:cNvSpPr/>
            <p:nvPr/>
          </p:nvSpPr>
          <p:spPr>
            <a:xfrm flipH="1">
              <a:off x="0" y="29268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Line 69"/>
            <p:cNvSpPr/>
            <p:nvPr/>
          </p:nvSpPr>
          <p:spPr>
            <a:xfrm flipH="1">
              <a:off x="0" y="4453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Line 70"/>
            <p:cNvSpPr/>
            <p:nvPr/>
          </p:nvSpPr>
          <p:spPr>
            <a:xfrm flipH="1">
              <a:off x="0" y="5983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Line 71"/>
            <p:cNvSpPr/>
            <p:nvPr/>
          </p:nvSpPr>
          <p:spPr>
            <a:xfrm flipH="1">
              <a:off x="0" y="7509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Line 72"/>
            <p:cNvSpPr/>
            <p:nvPr/>
          </p:nvSpPr>
          <p:spPr>
            <a:xfrm flipH="1">
              <a:off x="0" y="9039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73"/>
            <p:cNvSpPr/>
            <p:nvPr/>
          </p:nvSpPr>
          <p:spPr>
            <a:xfrm flipH="1">
              <a:off x="0" y="105660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74"/>
            <p:cNvSpPr/>
            <p:nvPr/>
          </p:nvSpPr>
          <p:spPr>
            <a:xfrm flipH="1">
              <a:off x="0" y="120960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75"/>
            <p:cNvSpPr/>
            <p:nvPr/>
          </p:nvSpPr>
          <p:spPr>
            <a:xfrm flipH="1">
              <a:off x="0" y="136224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76"/>
            <p:cNvSpPr/>
            <p:nvPr/>
          </p:nvSpPr>
          <p:spPr>
            <a:xfrm flipH="1">
              <a:off x="0" y="151524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77"/>
            <p:cNvSpPr/>
            <p:nvPr/>
          </p:nvSpPr>
          <p:spPr>
            <a:xfrm flipH="1">
              <a:off x="0" y="166824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78"/>
            <p:cNvSpPr/>
            <p:nvPr/>
          </p:nvSpPr>
          <p:spPr>
            <a:xfrm flipH="1">
              <a:off x="0" y="182088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Line 79"/>
            <p:cNvSpPr/>
            <p:nvPr/>
          </p:nvSpPr>
          <p:spPr>
            <a:xfrm flipH="1">
              <a:off x="0" y="197388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Line 80"/>
            <p:cNvSpPr/>
            <p:nvPr/>
          </p:nvSpPr>
          <p:spPr>
            <a:xfrm flipH="1">
              <a:off x="0" y="21265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81"/>
            <p:cNvSpPr/>
            <p:nvPr/>
          </p:nvSpPr>
          <p:spPr>
            <a:xfrm flipH="1">
              <a:off x="0" y="22795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82"/>
            <p:cNvSpPr/>
            <p:nvPr/>
          </p:nvSpPr>
          <p:spPr>
            <a:xfrm flipH="1">
              <a:off x="0" y="24321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ine 83"/>
            <p:cNvSpPr/>
            <p:nvPr/>
          </p:nvSpPr>
          <p:spPr>
            <a:xfrm flipH="1">
              <a:off x="0" y="25851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84"/>
            <p:cNvSpPr/>
            <p:nvPr/>
          </p:nvSpPr>
          <p:spPr>
            <a:xfrm flipH="1">
              <a:off x="0" y="273780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Line 85"/>
            <p:cNvSpPr/>
            <p:nvPr/>
          </p:nvSpPr>
          <p:spPr>
            <a:xfrm flipH="1">
              <a:off x="0" y="289080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86"/>
            <p:cNvSpPr/>
            <p:nvPr/>
          </p:nvSpPr>
          <p:spPr>
            <a:xfrm flipH="1">
              <a:off x="0" y="304344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87"/>
            <p:cNvSpPr/>
            <p:nvPr/>
          </p:nvSpPr>
          <p:spPr>
            <a:xfrm flipH="1">
              <a:off x="0" y="319644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88"/>
            <p:cNvSpPr/>
            <p:nvPr/>
          </p:nvSpPr>
          <p:spPr>
            <a:xfrm flipH="1">
              <a:off x="0" y="334944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Line 89"/>
            <p:cNvSpPr/>
            <p:nvPr/>
          </p:nvSpPr>
          <p:spPr>
            <a:xfrm flipH="1">
              <a:off x="0" y="350208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Line 90"/>
            <p:cNvSpPr/>
            <p:nvPr/>
          </p:nvSpPr>
          <p:spPr>
            <a:xfrm flipH="1">
              <a:off x="0" y="365508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Line 91"/>
            <p:cNvSpPr/>
            <p:nvPr/>
          </p:nvSpPr>
          <p:spPr>
            <a:xfrm flipH="1">
              <a:off x="0" y="38077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92"/>
            <p:cNvSpPr/>
            <p:nvPr/>
          </p:nvSpPr>
          <p:spPr>
            <a:xfrm flipH="1">
              <a:off x="0" y="39607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93"/>
            <p:cNvSpPr/>
            <p:nvPr/>
          </p:nvSpPr>
          <p:spPr>
            <a:xfrm flipH="1">
              <a:off x="0" y="41133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94"/>
            <p:cNvSpPr/>
            <p:nvPr/>
          </p:nvSpPr>
          <p:spPr>
            <a:xfrm flipH="1">
              <a:off x="0" y="42663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95"/>
            <p:cNvSpPr/>
            <p:nvPr/>
          </p:nvSpPr>
          <p:spPr>
            <a:xfrm flipH="1">
              <a:off x="0" y="442512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96"/>
            <p:cNvSpPr/>
            <p:nvPr/>
          </p:nvSpPr>
          <p:spPr>
            <a:xfrm flipH="1">
              <a:off x="0" y="45777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97"/>
            <p:cNvSpPr/>
            <p:nvPr/>
          </p:nvSpPr>
          <p:spPr>
            <a:xfrm flipH="1">
              <a:off x="0" y="473076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98"/>
            <p:cNvSpPr/>
            <p:nvPr/>
          </p:nvSpPr>
          <p:spPr>
            <a:xfrm flipH="1">
              <a:off x="0" y="4883400"/>
              <a:ext cx="9137160" cy="0"/>
            </a:xfrm>
            <a:prstGeom prst="line">
              <a:avLst/>
            </a:prstGeom>
            <a:ln w="9360">
              <a:solidFill>
                <a:srgbClr val="f2f2f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CustomShape 99"/>
          <p:cNvSpPr/>
          <p:nvPr/>
        </p:nvSpPr>
        <p:spPr>
          <a:xfrm>
            <a:off x="4317480" y="2520"/>
            <a:ext cx="4825080" cy="491364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Group 100"/>
          <p:cNvGrpSpPr/>
          <p:nvPr/>
        </p:nvGrpSpPr>
        <p:grpSpPr>
          <a:xfrm>
            <a:off x="787320" y="755280"/>
            <a:ext cx="797760" cy="843480"/>
            <a:chOff x="787320" y="755280"/>
            <a:chExt cx="797760" cy="843480"/>
          </a:xfrm>
        </p:grpSpPr>
        <p:sp>
          <p:nvSpPr>
            <p:cNvPr id="187" name="CustomShape 101"/>
            <p:cNvSpPr/>
            <p:nvPr/>
          </p:nvSpPr>
          <p:spPr>
            <a:xfrm>
              <a:off x="787320" y="755280"/>
              <a:ext cx="641520" cy="84348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2"/>
            <p:cNvSpPr/>
            <p:nvPr/>
          </p:nvSpPr>
          <p:spPr>
            <a:xfrm>
              <a:off x="1162080" y="755280"/>
              <a:ext cx="423000" cy="59112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03"/>
          <p:cNvGrpSpPr/>
          <p:nvPr/>
        </p:nvGrpSpPr>
        <p:grpSpPr>
          <a:xfrm>
            <a:off x="4059360" y="1649520"/>
            <a:ext cx="745920" cy="807840"/>
            <a:chOff x="4059360" y="1649520"/>
            <a:chExt cx="745920" cy="807840"/>
          </a:xfrm>
        </p:grpSpPr>
        <p:sp>
          <p:nvSpPr>
            <p:cNvPr id="190" name="CustomShape 104"/>
            <p:cNvSpPr/>
            <p:nvPr/>
          </p:nvSpPr>
          <p:spPr>
            <a:xfrm>
              <a:off x="4184280" y="1649520"/>
              <a:ext cx="621000" cy="19476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05"/>
            <p:cNvSpPr/>
            <p:nvPr/>
          </p:nvSpPr>
          <p:spPr>
            <a:xfrm>
              <a:off x="4249800" y="1898640"/>
              <a:ext cx="402120" cy="55872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06"/>
            <p:cNvSpPr/>
            <p:nvPr/>
          </p:nvSpPr>
          <p:spPr>
            <a:xfrm>
              <a:off x="4059360" y="1898640"/>
              <a:ext cx="398880" cy="55872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107"/>
          <p:cNvSpPr/>
          <p:nvPr/>
        </p:nvSpPr>
        <p:spPr>
          <a:xfrm>
            <a:off x="0" y="2647800"/>
            <a:ext cx="2406240" cy="57420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108"/>
          <p:cNvGrpSpPr/>
          <p:nvPr/>
        </p:nvGrpSpPr>
        <p:grpSpPr>
          <a:xfrm>
            <a:off x="299520" y="2798280"/>
            <a:ext cx="1679040" cy="250920"/>
            <a:chOff x="299520" y="2798280"/>
            <a:chExt cx="1679040" cy="250920"/>
          </a:xfrm>
        </p:grpSpPr>
        <p:sp>
          <p:nvSpPr>
            <p:cNvPr id="195" name="CustomShape 109"/>
            <p:cNvSpPr/>
            <p:nvPr/>
          </p:nvSpPr>
          <p:spPr>
            <a:xfrm>
              <a:off x="299520" y="2798280"/>
              <a:ext cx="249840" cy="25092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10"/>
            <p:cNvSpPr/>
            <p:nvPr/>
          </p:nvSpPr>
          <p:spPr>
            <a:xfrm>
              <a:off x="614160" y="2877480"/>
              <a:ext cx="1364400" cy="11484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PlaceHolder 1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1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99002519/Miniproject_Cpp/tree/main/VideoSummary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Content Placeholder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0"/>
            <a:ext cx="853308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Project Highlights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30400" y="699120"/>
            <a:ext cx="7785000" cy="10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rmAutofit fontScale="69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Name : Hospital Management System using C++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Team Size :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BU Mentor Name : Mr. Adler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Mentor PS#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20035779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Team Members Details (Professional Stamp Size Photo with few lines of individual briefing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588120" y="2414520"/>
            <a:ext cx="1212840" cy="14022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575520" y="2380320"/>
            <a:ext cx="1257480" cy="143640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2972160" y="4032000"/>
            <a:ext cx="2427120" cy="91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 w="9360">
            <a:solidFill>
              <a:srgbClr val="5597d3"/>
            </a:solidFill>
            <a:miter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MANEESH S DANI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99002519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2009BLRMED01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B.Tech ECE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04920" y="0"/>
            <a:ext cx="853308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Project Video Snippet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76000" y="1341720"/>
            <a:ext cx="770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 Link :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https://github.com/99002519/Miniproject_Cpp/tree/main/VideoSummary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04920" y="0"/>
            <a:ext cx="853308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Calibri"/>
              </a:rPr>
              <a:t>Future development that can be implemented further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04920" y="666720"/>
            <a:ext cx="853308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Hospital Management System project consists of keeping record of the patients and their billing history as per the date instead of writing in the notebook.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This particular mini project can be enhanced to make it a real time application from where the patient can be monitored remotely by either doctor or nurse using cloud data.</a:t>
            </a:r>
            <a:endParaRPr b="0" lang="en-IN" sz="18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This can improved by using machine learning concepts like analyzing heart beat.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04920" y="0"/>
            <a:ext cx="853308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Project Highlights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30400" y="699120"/>
            <a:ext cx="7785000" cy="10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rmAutofit fontScale="7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Name : Smartphone Analysis Python Project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Team Size : 2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BU Mentor Name : Mr. Adler, Mr. Arangarajan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Mentor PS# </a:t>
            </a: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20035779, 20075787 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Times New Roman"/>
              </a:rPr>
              <a:t>Team Members Details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522440" y="2413080"/>
            <a:ext cx="1212840" cy="14022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6095520" y="2414520"/>
            <a:ext cx="1212840" cy="14022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477800" y="2413080"/>
            <a:ext cx="1257480" cy="1402200"/>
          </a:xfrm>
          <a:prstGeom prst="rect">
            <a:avLst/>
          </a:prstGeom>
          <a:ln>
            <a:noFill/>
          </a:ln>
        </p:spPr>
      </p:pic>
      <p:sp>
        <p:nvSpPr>
          <p:cNvPr id="250" name="CustomShape 5"/>
          <p:cNvSpPr/>
          <p:nvPr/>
        </p:nvSpPr>
        <p:spPr>
          <a:xfrm>
            <a:off x="5472000" y="4007160"/>
            <a:ext cx="2427120" cy="91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 w="9360">
            <a:solidFill>
              <a:srgbClr val="5597d3"/>
            </a:solidFill>
            <a:miter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NIRANJANKUMAR M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99002516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2009BLRMED01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B.Tech ECE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812160" y="3984840"/>
            <a:ext cx="2427120" cy="910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 w="9360">
            <a:solidFill>
              <a:srgbClr val="5597d3"/>
            </a:solidFill>
            <a:miter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MANEESH S DANI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99002519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2009BLRMED01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Verdana"/>
                <a:ea typeface="Verdana"/>
              </a:rPr>
              <a:t>B.Tech ECE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 rot="21552000">
            <a:off x="6085440" y="2422800"/>
            <a:ext cx="1212840" cy="14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04920" y="0"/>
            <a:ext cx="853308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Project Video Snippet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296000" y="1557720"/>
            <a:ext cx="6119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 link video link -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https://github.com/99002519/python-project/tree/main/VideoSummary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04920" y="0"/>
            <a:ext cx="853308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Calibri"/>
              </a:rPr>
              <a:t>Future development that can be implemented further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04920" y="666720"/>
            <a:ext cx="853308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Smartphone Analysis, we currently compare smartphones by the name which we have in the csv files.</a:t>
            </a:r>
            <a:endParaRPr b="0" lang="en-IN" sz="18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further implement for the categories of mobile phones stored in the csv files making it easier for the users to compare any smartphones they want.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N" sz="1800" spc="-1" strike="noStrike">
              <a:latin typeface="Arial"/>
            </a:endParaRPr>
          </a:p>
          <a:p>
            <a:pPr marL="171360" indent="-1699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also implement comparison of full specifications as we have taken some of the major specifications.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Placeholder 7" descr=""/>
          <p:cNvPicPr/>
          <p:nvPr/>
        </p:nvPicPr>
        <p:blipFill>
          <a:blip r:embed="rId1"/>
          <a:srcRect l="13695" t="0" r="13695" b="0"/>
          <a:stretch/>
        </p:blipFill>
        <p:spPr>
          <a:xfrm rot="21596400">
            <a:off x="4595760" y="2160"/>
            <a:ext cx="4534560" cy="490356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1019520" y="1498680"/>
            <a:ext cx="35449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Thank </a:t>
            </a:r>
            <a:r>
              <a:rPr b="1" lang="en-IN" sz="4000" spc="-1" strike="noStrike">
                <a:solidFill>
                  <a:srgbClr val="ffc000"/>
                </a:solidFill>
                <a:latin typeface="Calibri"/>
                <a:ea typeface="DejaVu Sans"/>
              </a:rPr>
              <a:t>You</a:t>
            </a: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 !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7280" y="4208400"/>
            <a:ext cx="538920" cy="523800"/>
          </a:xfrm>
          <a:prstGeom prst="ellipse">
            <a:avLst/>
          </a:prstGeom>
          <a:blipFill rotWithShape="0">
            <a:blip r:embed="rId2"/>
            <a:stretch>
              <a:fillRect l="0" t="-1606553" r="205518" b="-73264"/>
            </a:stretch>
          </a:blipFill>
          <a:ln w="6336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  <dc:description/>
  <dc:language>en-IN</dc:language>
  <cp:lastModifiedBy/>
  <dcterms:modified xsi:type="dcterms:W3CDTF">2020-11-11T18:46:19Z</dcterms:modified>
  <cp:revision>148</cp:revision>
  <dc:subject/>
  <dc:title>Global Engineering Academy (GEA)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0x010100EE49C3B21729434C834F03C10CFD3EE7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4b5591f2-6b23-403d-aa5f-b6d577f5e572_ActionId">
    <vt:lpwstr>832ade06-c9cf-42a6-8b1c-0000c26f97de</vt:lpwstr>
  </property>
  <property fmtid="{D5CDD505-2E9C-101B-9397-08002B2CF9AE}" pid="9" name="MSIP_Label_4b5591f2-6b23-403d-aa5f-b6d577f5e572_ContentBits">
    <vt:lpwstr>0</vt:lpwstr>
  </property>
  <property fmtid="{D5CDD505-2E9C-101B-9397-08002B2CF9AE}" pid="10" name="MSIP_Label_4b5591f2-6b23-403d-aa5f-b6d577f5e572_Enabled">
    <vt:lpwstr>true</vt:lpwstr>
  </property>
  <property fmtid="{D5CDD505-2E9C-101B-9397-08002B2CF9AE}" pid="11" name="MSIP_Label_4b5591f2-6b23-403d-aa5f-b6d577f5e572_Method">
    <vt:lpwstr>Standard</vt:lpwstr>
  </property>
  <property fmtid="{D5CDD505-2E9C-101B-9397-08002B2CF9AE}" pid="12" name="MSIP_Label_4b5591f2-6b23-403d-aa5f-b6d577f5e572_Name">
    <vt:lpwstr>4b5591f2-6b23-403d-aa5f-b6d577f5e572</vt:lpwstr>
  </property>
  <property fmtid="{D5CDD505-2E9C-101B-9397-08002B2CF9AE}" pid="13" name="MSIP_Label_4b5591f2-6b23-403d-aa5f-b6d577f5e572_SetDate">
    <vt:lpwstr>2020-09-04T19:39:47Z</vt:lpwstr>
  </property>
  <property fmtid="{D5CDD505-2E9C-101B-9397-08002B2CF9AE}" pid="14" name="MSIP_Label_4b5591f2-6b23-403d-aa5f-b6d577f5e572_SiteId">
    <vt:lpwstr>311b3378-8e8a-4b5e-a33f-e80a3d8ba60a</vt:lpwstr>
  </property>
  <property fmtid="{D5CDD505-2E9C-101B-9397-08002B2CF9AE}" pid="15" name="Notes">
    <vt:i4>0</vt:i4>
  </property>
  <property fmtid="{D5CDD505-2E9C-101B-9397-08002B2CF9AE}" pid="16" name="PresentationFormat">
    <vt:lpwstr>On-screen Show (16:9)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5</vt:i4>
  </property>
</Properties>
</file>