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7010400" cy="9296400"/>
  <p:embeddedFontLs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BFs9i0B6CGtXnkJxlYj3ZGXv6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0" name="Google Shape;20;p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" name="Google Shape;21;p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Case Study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8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649" name="Google Shape;649;p1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1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1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1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1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1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1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1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1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1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p1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1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1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1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1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1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1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1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1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1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1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1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1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1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1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1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1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1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1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1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p1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1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1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1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1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p1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1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5" name="Google Shape;735;p1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p1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1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8" name="Google Shape;738;p18"/>
          <p:cNvSpPr/>
          <p:nvPr/>
        </p:nvSpPr>
        <p:spPr>
          <a:xfrm>
            <a:off x="0" y="602874"/>
            <a:ext cx="3689350" cy="4333161"/>
          </a:xfrm>
          <a:prstGeom prst="trapezoid">
            <a:avLst>
              <a:gd fmla="val 181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8"/>
          <p:cNvSpPr/>
          <p:nvPr>
            <p:ph idx="2" type="pic"/>
          </p:nvPr>
        </p:nvSpPr>
        <p:spPr>
          <a:xfrm>
            <a:off x="0" y="603252"/>
            <a:ext cx="3635375" cy="43327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0" name="Google Shape;740;p1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1" name="Google Shape;741;p1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742" name="Google Shape;742;p1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4" name="Google Shape;744;p18"/>
          <p:cNvSpPr txBox="1"/>
          <p:nvPr>
            <p:ph idx="1" type="body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5" name="Google Shape;745;p18"/>
          <p:cNvSpPr txBox="1"/>
          <p:nvPr>
            <p:ph idx="3" type="body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6" name="Google Shape;746;p18"/>
          <p:cNvSpPr txBox="1"/>
          <p:nvPr>
            <p:ph idx="4" type="body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7" name="Google Shape;747;p18"/>
          <p:cNvSpPr txBox="1"/>
          <p:nvPr>
            <p:ph idx="5" type="body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8" name="Google Shape;748;p18"/>
          <p:cNvSpPr txBox="1"/>
          <p:nvPr>
            <p:ph idx="6" type="body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idx="7" type="body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0" name="Google Shape;750;p18"/>
          <p:cNvSpPr/>
          <p:nvPr/>
        </p:nvSpPr>
        <p:spPr>
          <a:xfrm>
            <a:off x="3784645" y="4406180"/>
            <a:ext cx="5197003" cy="508174"/>
          </a:xfrm>
          <a:custGeom>
            <a:rect b="b" l="l" r="r" t="t"/>
            <a:pathLst>
              <a:path extrusionOk="0" h="316232" w="8732520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8"/>
          <p:cNvSpPr/>
          <p:nvPr/>
        </p:nvSpPr>
        <p:spPr>
          <a:xfrm>
            <a:off x="7573875" y="4403350"/>
            <a:ext cx="1204954" cy="22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cxnSp>
        <p:nvCxnSpPr>
          <p:cNvPr id="752" name="Google Shape;752;p18"/>
          <p:cNvCxnSpPr/>
          <p:nvPr/>
        </p:nvCxnSpPr>
        <p:spPr>
          <a:xfrm>
            <a:off x="5103938" y="4517829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18"/>
          <p:cNvCxnSpPr/>
          <p:nvPr/>
        </p:nvCxnSpPr>
        <p:spPr>
          <a:xfrm>
            <a:off x="6278085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p18"/>
          <p:cNvCxnSpPr/>
          <p:nvPr/>
        </p:nvCxnSpPr>
        <p:spPr>
          <a:xfrm>
            <a:off x="7493922" y="4505522"/>
            <a:ext cx="0" cy="2665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5" name="Google Shape;755;p18"/>
          <p:cNvSpPr txBox="1"/>
          <p:nvPr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endParaRPr/>
          </a:p>
        </p:txBody>
      </p:sp>
      <p:sp>
        <p:nvSpPr>
          <p:cNvPr id="756" name="Google Shape;756;p18"/>
          <p:cNvSpPr txBox="1"/>
          <p:nvPr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757" name="Google Shape;757;p18"/>
          <p:cNvSpPr txBox="1"/>
          <p:nvPr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  <a:endParaRPr/>
          </a:p>
        </p:txBody>
      </p:sp>
      <p:sp>
        <p:nvSpPr>
          <p:cNvPr id="758" name="Google Shape;758;p18"/>
          <p:cNvSpPr txBox="1"/>
          <p:nvPr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endParaRPr/>
          </a:p>
        </p:txBody>
      </p:sp>
      <p:pic>
        <p:nvPicPr>
          <p:cNvPr id="759" name="Google Shape;7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87507" y="4160864"/>
            <a:ext cx="180000" cy="19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644" y="4155035"/>
            <a:ext cx="180000" cy="19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438" y="4166199"/>
            <a:ext cx="180000" cy="18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8"/>
          <p:cNvSpPr/>
          <p:nvPr/>
        </p:nvSpPr>
        <p:spPr>
          <a:xfrm>
            <a:off x="6437422" y="4155038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8"/>
          <p:cNvSpPr/>
          <p:nvPr/>
        </p:nvSpPr>
        <p:spPr>
          <a:xfrm rot="10800000">
            <a:off x="6440599" y="4155034"/>
            <a:ext cx="200296" cy="201570"/>
          </a:xfrm>
          <a:prstGeom prst="chord">
            <a:avLst>
              <a:gd fmla="val 5350966" name="adj1"/>
              <a:gd fmla="val 16200000" name="adj2"/>
            </a:avLst>
          </a:prstGeom>
          <a:solidFill>
            <a:srgbClr val="006A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8"/>
          <p:cNvSpPr txBox="1"/>
          <p:nvPr>
            <p:ph idx="8" type="body"/>
          </p:nvPr>
        </p:nvSpPr>
        <p:spPr>
          <a:xfrm>
            <a:off x="4004122" y="4537436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18"/>
          <p:cNvSpPr txBox="1"/>
          <p:nvPr>
            <p:ph idx="9" type="body"/>
          </p:nvPr>
        </p:nvSpPr>
        <p:spPr>
          <a:xfrm>
            <a:off x="5249878" y="4531785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18"/>
          <p:cNvSpPr txBox="1"/>
          <p:nvPr>
            <p:ph idx="13" type="body"/>
          </p:nvPr>
        </p:nvSpPr>
        <p:spPr>
          <a:xfrm>
            <a:off x="6382146" y="452963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18"/>
          <p:cNvSpPr txBox="1"/>
          <p:nvPr>
            <p:ph idx="14" type="body"/>
          </p:nvPr>
        </p:nvSpPr>
        <p:spPr>
          <a:xfrm>
            <a:off x="7713596" y="4525610"/>
            <a:ext cx="9255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lide">
  <p:cSld name="Solution Slide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19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770" name="Google Shape;770;p1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1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1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1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1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1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1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1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1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1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1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1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1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1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p1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1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1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1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1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1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1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p1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p1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1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1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1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1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1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1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1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1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6" name="Google Shape;846;p1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p1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p1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1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1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p1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1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1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4" name="Google Shape;854;p1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1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6" name="Google Shape;856;p1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1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p1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9" name="Google Shape;859;p19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9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1" name="Google Shape;861;p1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2" name="Google Shape;862;p1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863" name="Google Shape;863;p1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19"/>
          <p:cNvSpPr txBox="1"/>
          <p:nvPr>
            <p:ph idx="1" type="body"/>
          </p:nvPr>
        </p:nvSpPr>
        <p:spPr>
          <a:xfrm>
            <a:off x="203070" y="697998"/>
            <a:ext cx="5198302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6" name="Google Shape;866;p19"/>
          <p:cNvSpPr txBox="1"/>
          <p:nvPr>
            <p:ph idx="3" type="body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7" name="Google Shape;867;p19"/>
          <p:cNvSpPr txBox="1"/>
          <p:nvPr>
            <p:ph idx="4" type="body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8" name="Google Shape;868;p19"/>
          <p:cNvSpPr txBox="1"/>
          <p:nvPr>
            <p:ph idx="5" type="body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9" name="Google Shape;869;p19"/>
          <p:cNvSpPr txBox="1"/>
          <p:nvPr>
            <p:ph idx="6" type="body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0" name="Google Shape;870;p19"/>
          <p:cNvSpPr txBox="1"/>
          <p:nvPr>
            <p:ph idx="7" type="body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1" name="Google Shape;871;p19"/>
          <p:cNvSpPr txBox="1"/>
          <p:nvPr>
            <p:ph idx="8" type="body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  <a:defRPr b="1" i="0" sz="12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19"/>
          <p:cNvSpPr txBox="1"/>
          <p:nvPr>
            <p:ph idx="9" type="body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>
                <a:solidFill>
                  <a:srgbClr val="3F3F3F"/>
                </a:solidFill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5"/>
              <a:buFont typeface="Arial"/>
              <a:buNone/>
              <a:defRPr sz="900"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Picture Slide">
  <p:cSld name="1_Vertical Picture Slide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20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875" name="Google Shape;875;p2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8" name="Google Shape;888;p2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9" name="Google Shape;889;p2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0" name="Google Shape;890;p2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1" name="Google Shape;891;p2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2" name="Google Shape;892;p2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3" name="Google Shape;893;p2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4" name="Google Shape;894;p2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5" name="Google Shape;895;p2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6" name="Google Shape;896;p2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7" name="Google Shape;897;p2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8" name="Google Shape;898;p2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2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2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1" name="Google Shape;901;p2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2" name="Google Shape;902;p2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2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2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2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2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2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2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9" name="Google Shape;909;p2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0" name="Google Shape;910;p2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1" name="Google Shape;911;p2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2" name="Google Shape;912;p2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3" name="Google Shape;913;p2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2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2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6" name="Google Shape;916;p2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2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2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2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2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2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2" name="Google Shape;922;p2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3" name="Google Shape;923;p2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2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5" name="Google Shape;925;p2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6" name="Google Shape;926;p2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7" name="Google Shape;927;p2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8" name="Google Shape;928;p2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9" name="Google Shape;929;p2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2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1" name="Google Shape;931;p2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2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3" name="Google Shape;933;p2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4" name="Google Shape;934;p2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5" name="Google Shape;935;p2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6" name="Google Shape;936;p2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7" name="Google Shape;937;p2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8" name="Google Shape;938;p2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9" name="Google Shape;939;p2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0" name="Google Shape;940;p2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2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2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2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4" name="Google Shape;944;p2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5" name="Google Shape;945;p2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6" name="Google Shape;946;p2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7" name="Google Shape;947;p2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8" name="Google Shape;948;p2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9" name="Google Shape;949;p2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2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2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2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2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2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2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2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2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2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9" name="Google Shape;959;p2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0" name="Google Shape;960;p2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1" name="Google Shape;961;p2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2" name="Google Shape;962;p2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2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64" name="Google Shape;964;p20"/>
          <p:cNvSpPr/>
          <p:nvPr/>
        </p:nvSpPr>
        <p:spPr>
          <a:xfrm flipH="1">
            <a:off x="5448300" y="606444"/>
            <a:ext cx="3695700" cy="4329591"/>
          </a:xfrm>
          <a:prstGeom prst="trapezoid">
            <a:avLst>
              <a:gd fmla="val 18643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0"/>
          <p:cNvSpPr/>
          <p:nvPr>
            <p:ph idx="2" type="pic"/>
          </p:nvPr>
        </p:nvSpPr>
        <p:spPr>
          <a:xfrm flipH="1">
            <a:off x="5508104" y="601148"/>
            <a:ext cx="3635375" cy="43348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6" name="Google Shape;966;p2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7" name="Google Shape;967;p2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968" name="Google Shape;968;p2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0" name="Google Shape;970;p20"/>
          <p:cNvSpPr txBox="1"/>
          <p:nvPr>
            <p:ph idx="1" type="body"/>
          </p:nvPr>
        </p:nvSpPr>
        <p:spPr>
          <a:xfrm>
            <a:off x="249238" y="762000"/>
            <a:ext cx="5154612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Picture Slide">
  <p:cSld name="Horizontal Picture Slide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21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973" name="Google Shape;973;p2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2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2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6" name="Google Shape;976;p2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7" name="Google Shape;977;p2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9" name="Google Shape;979;p2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0" name="Google Shape;980;p2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1" name="Google Shape;981;p2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p2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3" name="Google Shape;983;p2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4" name="Google Shape;984;p2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5" name="Google Shape;985;p2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6" name="Google Shape;986;p2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7" name="Google Shape;987;p2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8" name="Google Shape;988;p2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9" name="Google Shape;989;p2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0" name="Google Shape;990;p2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1" name="Google Shape;991;p2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2" name="Google Shape;992;p2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3" name="Google Shape;993;p2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4" name="Google Shape;994;p2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5" name="Google Shape;995;p2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7" name="Google Shape;997;p2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8" name="Google Shape;998;p2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9" name="Google Shape;999;p2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2" name="Google Shape;1002;p2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3" name="Google Shape;1003;p2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4" name="Google Shape;1004;p2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5" name="Google Shape;1005;p2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6" name="Google Shape;1006;p2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7" name="Google Shape;1007;p2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8" name="Google Shape;1008;p2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9" name="Google Shape;1009;p2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2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2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2" name="Google Shape;1012;p2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3" name="Google Shape;1013;p2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4" name="Google Shape;1014;p2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2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2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7" name="Google Shape;1017;p2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4" name="Google Shape;1024;p2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5" name="Google Shape;1025;p2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6" name="Google Shape;1026;p2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7" name="Google Shape;1027;p2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8" name="Google Shape;1028;p2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9" name="Google Shape;1029;p2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0" name="Google Shape;1030;p2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1" name="Google Shape;1031;p2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2" name="Google Shape;1032;p2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3" name="Google Shape;1033;p2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4" name="Google Shape;1034;p2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5" name="Google Shape;1035;p2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6" name="Google Shape;1036;p2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7" name="Google Shape;1037;p2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8" name="Google Shape;1038;p2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9" name="Google Shape;1039;p2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0" name="Google Shape;1040;p2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1" name="Google Shape;1041;p2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2" name="Google Shape;1042;p2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3" name="Google Shape;1043;p2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4" name="Google Shape;1044;p2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5" name="Google Shape;1045;p2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6" name="Google Shape;1046;p2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2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8" name="Google Shape;1048;p2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9" name="Google Shape;1049;p2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0" name="Google Shape;1050;p2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1" name="Google Shape;1051;p2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2" name="Google Shape;1052;p2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3" name="Google Shape;1053;p2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4" name="Google Shape;1054;p2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5" name="Google Shape;1055;p2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2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7" name="Google Shape;1057;p2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8" name="Google Shape;1058;p2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2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2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2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62" name="Google Shape;1062;p21"/>
          <p:cNvSpPr/>
          <p:nvPr/>
        </p:nvSpPr>
        <p:spPr>
          <a:xfrm>
            <a:off x="632460" y="692058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1"/>
          <p:cNvSpPr/>
          <p:nvPr>
            <p:ph idx="2" type="pic"/>
          </p:nvPr>
        </p:nvSpPr>
        <p:spPr>
          <a:xfrm>
            <a:off x="584836" y="644432"/>
            <a:ext cx="8069580" cy="2822667"/>
          </a:xfrm>
          <a:prstGeom prst="parallelogram">
            <a:avLst>
              <a:gd fmla="val 25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4" name="Google Shape;1064;p2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5" name="Google Shape;1065;p2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66" name="Google Shape;1066;p2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8" name="Google Shape;1068;p21"/>
          <p:cNvSpPr txBox="1"/>
          <p:nvPr>
            <p:ph idx="1" type="body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 Image Background">
  <p:cSld name="Agenda with Image Background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2"/>
          <p:cNvSpPr/>
          <p:nvPr>
            <p:ph idx="2" type="pic"/>
          </p:nvPr>
        </p:nvSpPr>
        <p:spPr>
          <a:xfrm>
            <a:off x="0" y="627535"/>
            <a:ext cx="9144000" cy="4308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1" name="Google Shape;1071;p2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72" name="Google Shape;1072;p2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073" name="Google Shape;1073;p2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5" name="Google Shape;1075;p22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6" name="Google Shape;1076;p22"/>
          <p:cNvSpPr/>
          <p:nvPr>
            <p:ph idx="3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7" name="Google Shape;1077;p22"/>
          <p:cNvSpPr/>
          <p:nvPr>
            <p:ph idx="4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8" name="Google Shape;1078;p22"/>
          <p:cNvSpPr/>
          <p:nvPr>
            <p:ph idx="5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9" name="Google Shape;1079;p22"/>
          <p:cNvSpPr/>
          <p:nvPr>
            <p:ph idx="6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0" name="Google Shape;1080;p22"/>
          <p:cNvSpPr/>
          <p:nvPr>
            <p:ph idx="7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22"/>
          <p:cNvSpPr/>
          <p:nvPr>
            <p:ph idx="8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2" name="Google Shape;1082;p22"/>
          <p:cNvSpPr/>
          <p:nvPr>
            <p:ph idx="9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1F1A17">
              <a:alpha val="69803"/>
            </a:srgbClr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3" name="Google Shape;1083;p22"/>
          <p:cNvSpPr/>
          <p:nvPr>
            <p:ph idx="13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4" name="Google Shape;1084;p22"/>
          <p:cNvSpPr/>
          <p:nvPr>
            <p:ph idx="14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22"/>
          <p:cNvSpPr/>
          <p:nvPr>
            <p:ph idx="15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6" name="Google Shape;1086;p22"/>
          <p:cNvSpPr/>
          <p:nvPr>
            <p:ph idx="16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7" name="Google Shape;1087;p22"/>
          <p:cNvSpPr/>
          <p:nvPr>
            <p:ph idx="17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8" name="Google Shape;1088;p22"/>
          <p:cNvSpPr/>
          <p:nvPr>
            <p:ph idx="18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9" name="Google Shape;1089;p22"/>
          <p:cNvSpPr/>
          <p:nvPr>
            <p:ph idx="19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22"/>
          <p:cNvSpPr/>
          <p:nvPr>
            <p:ph idx="20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ithout Image Background">
  <p:cSld name="Agenda Without Image Background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23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093" name="Google Shape;1093;p2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2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5" name="Google Shape;1095;p2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6" name="Google Shape;1096;p2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7" name="Google Shape;1097;p2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2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2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0" name="Google Shape;1100;p2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1" name="Google Shape;1101;p2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2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3" name="Google Shape;1103;p2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4" name="Google Shape;1104;p2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5" name="Google Shape;1105;p2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6" name="Google Shape;1106;p2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7" name="Google Shape;1107;p2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8" name="Google Shape;1108;p2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9" name="Google Shape;1109;p2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0" name="Google Shape;1110;p2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1" name="Google Shape;1111;p2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2" name="Google Shape;1112;p2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3" name="Google Shape;1113;p2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4" name="Google Shape;1114;p2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5" name="Google Shape;1115;p2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6" name="Google Shape;1116;p2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7" name="Google Shape;1117;p2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8" name="Google Shape;1118;p2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9" name="Google Shape;1119;p2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0" name="Google Shape;1120;p2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1" name="Google Shape;1121;p2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2" name="Google Shape;1122;p2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3" name="Google Shape;1123;p2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4" name="Google Shape;1124;p2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5" name="Google Shape;1125;p2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6" name="Google Shape;1126;p2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7" name="Google Shape;1127;p2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8" name="Google Shape;1128;p2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9" name="Google Shape;1129;p2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0" name="Google Shape;1130;p2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1" name="Google Shape;1131;p2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2" name="Google Shape;1132;p2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3" name="Google Shape;1133;p2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4" name="Google Shape;1134;p2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5" name="Google Shape;1135;p2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6" name="Google Shape;1136;p2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7" name="Google Shape;1137;p2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8" name="Google Shape;1138;p2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9" name="Google Shape;1139;p2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0" name="Google Shape;1140;p2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1" name="Google Shape;1141;p2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2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2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4" name="Google Shape;1144;p2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5" name="Google Shape;1145;p2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6" name="Google Shape;1146;p2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7" name="Google Shape;1147;p2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8" name="Google Shape;1148;p2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9" name="Google Shape;1149;p2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0" name="Google Shape;1150;p2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1" name="Google Shape;1151;p2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2" name="Google Shape;1152;p2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3" name="Google Shape;1153;p2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4" name="Google Shape;1154;p2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5" name="Google Shape;1155;p2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6" name="Google Shape;1156;p2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2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2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2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2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2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2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2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2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5" name="Google Shape;1165;p2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6" name="Google Shape;1166;p2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7" name="Google Shape;1167;p2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2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2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2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2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2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2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2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5" name="Google Shape;1175;p2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6" name="Google Shape;1176;p2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7" name="Google Shape;1177;p2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8" name="Google Shape;1178;p2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9" name="Google Shape;1179;p2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0" name="Google Shape;1180;p2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1" name="Google Shape;1181;p2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2" name="Google Shape;1182;p2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83" name="Google Shape;1183;p2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184" name="Google Shape;1184;p2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6" name="Google Shape;1186;p23"/>
          <p:cNvSpPr/>
          <p:nvPr>
            <p:ph idx="1" type="body"/>
          </p:nvPr>
        </p:nvSpPr>
        <p:spPr>
          <a:xfrm>
            <a:off x="683568" y="915566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7" name="Google Shape;1187;p23"/>
          <p:cNvSpPr/>
          <p:nvPr>
            <p:ph idx="2" type="body"/>
          </p:nvPr>
        </p:nvSpPr>
        <p:spPr>
          <a:xfrm>
            <a:off x="683568" y="1409335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8" name="Google Shape;1188;p23"/>
          <p:cNvSpPr/>
          <p:nvPr>
            <p:ph idx="3" type="body"/>
          </p:nvPr>
        </p:nvSpPr>
        <p:spPr>
          <a:xfrm>
            <a:off x="683568" y="1903104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9" name="Google Shape;1189;p23"/>
          <p:cNvSpPr/>
          <p:nvPr>
            <p:ph idx="4" type="body"/>
          </p:nvPr>
        </p:nvSpPr>
        <p:spPr>
          <a:xfrm>
            <a:off x="683568" y="2396873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0" name="Google Shape;1190;p23"/>
          <p:cNvSpPr/>
          <p:nvPr>
            <p:ph idx="5" type="body"/>
          </p:nvPr>
        </p:nvSpPr>
        <p:spPr>
          <a:xfrm>
            <a:off x="683568" y="2890642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1" name="Google Shape;1191;p23"/>
          <p:cNvSpPr/>
          <p:nvPr>
            <p:ph idx="6" type="body"/>
          </p:nvPr>
        </p:nvSpPr>
        <p:spPr>
          <a:xfrm>
            <a:off x="683568" y="3384411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2" name="Google Shape;1192;p23"/>
          <p:cNvSpPr/>
          <p:nvPr>
            <p:ph idx="7" type="body"/>
          </p:nvPr>
        </p:nvSpPr>
        <p:spPr>
          <a:xfrm>
            <a:off x="683568" y="387818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3" name="Google Shape;1193;p23"/>
          <p:cNvSpPr/>
          <p:nvPr>
            <p:ph idx="8" type="body"/>
          </p:nvPr>
        </p:nvSpPr>
        <p:spPr>
          <a:xfrm>
            <a:off x="683568" y="43719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4" name="Google Shape;1194;p23"/>
          <p:cNvSpPr/>
          <p:nvPr>
            <p:ph idx="9" type="body"/>
          </p:nvPr>
        </p:nvSpPr>
        <p:spPr>
          <a:xfrm>
            <a:off x="279686" y="915566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5" name="Google Shape;1195;p23"/>
          <p:cNvSpPr/>
          <p:nvPr>
            <p:ph idx="13" type="body"/>
          </p:nvPr>
        </p:nvSpPr>
        <p:spPr>
          <a:xfrm>
            <a:off x="279686" y="1409335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6" name="Google Shape;1196;p23"/>
          <p:cNvSpPr/>
          <p:nvPr>
            <p:ph idx="14" type="body"/>
          </p:nvPr>
        </p:nvSpPr>
        <p:spPr>
          <a:xfrm>
            <a:off x="279686" y="1903104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7" name="Google Shape;1197;p23"/>
          <p:cNvSpPr/>
          <p:nvPr>
            <p:ph idx="15" type="body"/>
          </p:nvPr>
        </p:nvSpPr>
        <p:spPr>
          <a:xfrm>
            <a:off x="279686" y="2396873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8" name="Google Shape;1198;p23"/>
          <p:cNvSpPr/>
          <p:nvPr>
            <p:ph idx="16" type="body"/>
          </p:nvPr>
        </p:nvSpPr>
        <p:spPr>
          <a:xfrm>
            <a:off x="279686" y="2890642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9" name="Google Shape;1199;p23"/>
          <p:cNvSpPr/>
          <p:nvPr>
            <p:ph idx="17" type="body"/>
          </p:nvPr>
        </p:nvSpPr>
        <p:spPr>
          <a:xfrm>
            <a:off x="279686" y="3384411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0" name="Google Shape;1200;p23"/>
          <p:cNvSpPr/>
          <p:nvPr>
            <p:ph idx="18" type="body"/>
          </p:nvPr>
        </p:nvSpPr>
        <p:spPr>
          <a:xfrm>
            <a:off x="279686" y="387818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1" name="Google Shape;1201;p23"/>
          <p:cNvSpPr/>
          <p:nvPr>
            <p:ph idx="19" type="body"/>
          </p:nvPr>
        </p:nvSpPr>
        <p:spPr>
          <a:xfrm>
            <a:off x="279686" y="43719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Slide">
  <p:cSld name="Two Column Slide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4" name="Google Shape;1204;p2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205" name="Google Shape;1205;p2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7" name="Google Shape;1207;p24"/>
          <p:cNvSpPr/>
          <p:nvPr>
            <p:ph idx="1" type="body"/>
          </p:nvPr>
        </p:nvSpPr>
        <p:spPr>
          <a:xfrm>
            <a:off x="683568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8" name="Google Shape;1208;p24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9" name="Google Shape;1209;p24"/>
          <p:cNvSpPr/>
          <p:nvPr>
            <p:ph idx="3" type="body"/>
          </p:nvPr>
        </p:nvSpPr>
        <p:spPr>
          <a:xfrm>
            <a:off x="5335922" y="7715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0" name="Google Shape;1210;p24"/>
          <p:cNvSpPr/>
          <p:nvPr>
            <p:ph idx="4" type="body"/>
          </p:nvPr>
        </p:nvSpPr>
        <p:spPr>
          <a:xfrm>
            <a:off x="4932040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1" name="Google Shape;1211;p24"/>
          <p:cNvSpPr/>
          <p:nvPr>
            <p:ph idx="5" type="body"/>
          </p:nvPr>
        </p:nvSpPr>
        <p:spPr>
          <a:xfrm>
            <a:off x="653880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2" name="Google Shape;1212;p24"/>
          <p:cNvSpPr/>
          <p:nvPr>
            <p:ph idx="6" type="body"/>
          </p:nvPr>
        </p:nvSpPr>
        <p:spPr>
          <a:xfrm>
            <a:off x="249998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3" name="Google Shape;1213;p24"/>
          <p:cNvSpPr/>
          <p:nvPr>
            <p:ph idx="7" type="body"/>
          </p:nvPr>
        </p:nvSpPr>
        <p:spPr>
          <a:xfrm>
            <a:off x="5306234" y="2968650"/>
            <a:ext cx="3528392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4" name="Google Shape;1214;p24"/>
          <p:cNvSpPr/>
          <p:nvPr>
            <p:ph idx="8" type="body"/>
          </p:nvPr>
        </p:nvSpPr>
        <p:spPr>
          <a:xfrm>
            <a:off x="4902352" y="29686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Slide">
  <p:cSld name="Three Column Slide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Google Shape;1216;p25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217" name="Google Shape;1217;p25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8" name="Google Shape;1218;p25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9" name="Google Shape;1219;p25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0" name="Google Shape;1220;p25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1" name="Google Shape;1221;p25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2" name="Google Shape;1222;p25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3" name="Google Shape;1223;p25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4" name="Google Shape;1224;p25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5" name="Google Shape;1225;p25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6" name="Google Shape;1226;p25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7" name="Google Shape;1227;p25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8" name="Google Shape;1228;p25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9" name="Google Shape;1229;p25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0" name="Google Shape;1230;p25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1" name="Google Shape;1231;p25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2" name="Google Shape;1232;p25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3" name="Google Shape;1233;p25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4" name="Google Shape;1234;p25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25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6" name="Google Shape;1236;p25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7" name="Google Shape;1237;p25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8" name="Google Shape;1238;p25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9" name="Google Shape;1239;p25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0" name="Google Shape;1240;p25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1" name="Google Shape;1241;p25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2" name="Google Shape;1242;p25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3" name="Google Shape;1243;p25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25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25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6" name="Google Shape;1246;p25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7" name="Google Shape;1247;p25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8" name="Google Shape;1248;p25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9" name="Google Shape;1249;p25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0" name="Google Shape;1250;p25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1" name="Google Shape;1251;p25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2" name="Google Shape;1252;p25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3" name="Google Shape;1253;p25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4" name="Google Shape;1254;p25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5" name="Google Shape;1255;p25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6" name="Google Shape;1256;p25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7" name="Google Shape;1257;p25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8" name="Google Shape;1258;p25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9" name="Google Shape;1259;p25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0" name="Google Shape;1260;p25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1" name="Google Shape;1261;p25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2" name="Google Shape;1262;p25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3" name="Google Shape;1263;p25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4" name="Google Shape;1264;p25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5" name="Google Shape;1265;p25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6" name="Google Shape;1266;p25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7" name="Google Shape;1267;p25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8" name="Google Shape;1268;p25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9" name="Google Shape;1269;p25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0" name="Google Shape;1270;p25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1" name="Google Shape;1271;p25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2" name="Google Shape;1272;p25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3" name="Google Shape;1273;p25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4" name="Google Shape;1274;p25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5" name="Google Shape;1275;p25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6" name="Google Shape;1276;p25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7" name="Google Shape;1277;p25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8" name="Google Shape;1278;p25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9" name="Google Shape;1279;p25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0" name="Google Shape;1280;p25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1" name="Google Shape;1281;p25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2" name="Google Shape;1282;p25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3" name="Google Shape;1283;p25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4" name="Google Shape;1284;p25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5" name="Google Shape;1285;p25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6" name="Google Shape;1286;p25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7" name="Google Shape;1287;p25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8" name="Google Shape;1288;p25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9" name="Google Shape;1289;p25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25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25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2" name="Google Shape;1292;p25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3" name="Google Shape;1293;p25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4" name="Google Shape;1294;p25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5" name="Google Shape;1295;p25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6" name="Google Shape;1296;p25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7" name="Google Shape;1297;p25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8" name="Google Shape;1298;p25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9" name="Google Shape;1299;p25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0" name="Google Shape;1300;p25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1" name="Google Shape;1301;p25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2" name="Google Shape;1302;p25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3" name="Google Shape;1303;p25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4" name="Google Shape;1304;p25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5" name="Google Shape;1305;p25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06" name="Google Shape;1306;p25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07" name="Google Shape;1307;p25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08" name="Google Shape;1308;p2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0" name="Google Shape;1310;p25"/>
          <p:cNvSpPr/>
          <p:nvPr>
            <p:ph idx="1" type="body"/>
          </p:nvPr>
        </p:nvSpPr>
        <p:spPr>
          <a:xfrm>
            <a:off x="683568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1" name="Google Shape;1311;p25"/>
          <p:cNvSpPr/>
          <p:nvPr>
            <p:ph idx="2" type="body"/>
          </p:nvPr>
        </p:nvSpPr>
        <p:spPr>
          <a:xfrm>
            <a:off x="279686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2" name="Google Shape;1312;p25"/>
          <p:cNvSpPr txBox="1"/>
          <p:nvPr>
            <p:ph idx="3" type="body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3" name="Google Shape;1313;p25"/>
          <p:cNvSpPr/>
          <p:nvPr>
            <p:ph idx="4" type="body"/>
          </p:nvPr>
        </p:nvSpPr>
        <p:spPr>
          <a:xfrm>
            <a:off x="3658603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4" name="Google Shape;1314;p25"/>
          <p:cNvSpPr/>
          <p:nvPr>
            <p:ph idx="5" type="body"/>
          </p:nvPr>
        </p:nvSpPr>
        <p:spPr>
          <a:xfrm>
            <a:off x="3254721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5" name="Google Shape;1315;p25"/>
          <p:cNvSpPr/>
          <p:nvPr>
            <p:ph idx="6" type="body"/>
          </p:nvPr>
        </p:nvSpPr>
        <p:spPr>
          <a:xfrm>
            <a:off x="6674979" y="771550"/>
            <a:ext cx="2160240" cy="288032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6" name="Google Shape;1316;p25"/>
          <p:cNvSpPr/>
          <p:nvPr>
            <p:ph idx="7" type="body"/>
          </p:nvPr>
        </p:nvSpPr>
        <p:spPr>
          <a:xfrm>
            <a:off x="6271097" y="771550"/>
            <a:ext cx="403882" cy="288032"/>
          </a:xfrm>
          <a:prstGeom prst="parallelogram">
            <a:avLst>
              <a:gd fmla="val 25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7" name="Google Shape;1317;p25"/>
          <p:cNvSpPr txBox="1"/>
          <p:nvPr>
            <p:ph idx="8" type="body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8" name="Google Shape;1318;p25"/>
          <p:cNvSpPr txBox="1"/>
          <p:nvPr>
            <p:ph idx="9" type="body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1pPr>
            <a:lvl2pPr indent="-2984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2pPr>
            <a:lvl3pPr indent="-2984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Diagram Slide">
  <p:cSld name="Chart Diagram Slide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26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321" name="Google Shape;1321;p26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2" name="Google Shape;1322;p26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3" name="Google Shape;1323;p26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4" name="Google Shape;1324;p26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5" name="Google Shape;1325;p26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6" name="Google Shape;1326;p26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7" name="Google Shape;1327;p26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8" name="Google Shape;1328;p26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9" name="Google Shape;1329;p26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0" name="Google Shape;1330;p26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1" name="Google Shape;1331;p26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2" name="Google Shape;1332;p26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3" name="Google Shape;1333;p26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4" name="Google Shape;1334;p26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5" name="Google Shape;1335;p26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6" name="Google Shape;1336;p26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7" name="Google Shape;1337;p26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8" name="Google Shape;1338;p26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9" name="Google Shape;1339;p26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0" name="Google Shape;1340;p26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1" name="Google Shape;1341;p26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2" name="Google Shape;1342;p26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3" name="Google Shape;1343;p26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4" name="Google Shape;1344;p26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5" name="Google Shape;1345;p26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6" name="Google Shape;1346;p26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7" name="Google Shape;1347;p26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8" name="Google Shape;1348;p26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9" name="Google Shape;1349;p26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0" name="Google Shape;1350;p26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1" name="Google Shape;1351;p26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2" name="Google Shape;1352;p26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3" name="Google Shape;1353;p26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4" name="Google Shape;1354;p26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5" name="Google Shape;1355;p26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6" name="Google Shape;1356;p26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7" name="Google Shape;1357;p26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8" name="Google Shape;1358;p26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9" name="Google Shape;1359;p26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0" name="Google Shape;1360;p26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1" name="Google Shape;1361;p26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2" name="Google Shape;1362;p26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3" name="Google Shape;1363;p26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4" name="Google Shape;1364;p26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5" name="Google Shape;1365;p26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6" name="Google Shape;1366;p26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7" name="Google Shape;1367;p26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8" name="Google Shape;1368;p26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9" name="Google Shape;1369;p26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0" name="Google Shape;1370;p26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1" name="Google Shape;1371;p26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2" name="Google Shape;1372;p26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3" name="Google Shape;1373;p26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4" name="Google Shape;1374;p26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5" name="Google Shape;1375;p26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6" name="Google Shape;1376;p26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7" name="Google Shape;1377;p26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8" name="Google Shape;1378;p26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9" name="Google Shape;1379;p26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0" name="Google Shape;1380;p26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1" name="Google Shape;1381;p26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2" name="Google Shape;1382;p26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3" name="Google Shape;1383;p26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4" name="Google Shape;1384;p26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5" name="Google Shape;1385;p26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6" name="Google Shape;1386;p26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7" name="Google Shape;1387;p26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8" name="Google Shape;1388;p26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9" name="Google Shape;1389;p26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0" name="Google Shape;1390;p26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1" name="Google Shape;1391;p26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2" name="Google Shape;1392;p26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4" name="Google Shape;1394;p26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5" name="Google Shape;1395;p26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6" name="Google Shape;1396;p26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7" name="Google Shape;1397;p26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8" name="Google Shape;1398;p26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9" name="Google Shape;1399;p26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0" name="Google Shape;1400;p26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1" name="Google Shape;1401;p26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2" name="Google Shape;1402;p26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3" name="Google Shape;1403;p26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4" name="Google Shape;1404;p26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5" name="Google Shape;1405;p26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6" name="Google Shape;1406;p26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7" name="Google Shape;1407;p26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8" name="Google Shape;1408;p26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9" name="Google Shape;1409;p26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10" name="Google Shape;1410;p26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1" name="Google Shape;1411;p2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12" name="Google Shape;1412;p2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4" name="Google Shape;1414;p26"/>
          <p:cNvSpPr/>
          <p:nvPr>
            <p:ph idx="2" type="chart"/>
          </p:nvPr>
        </p:nvSpPr>
        <p:spPr>
          <a:xfrm>
            <a:off x="249238" y="582613"/>
            <a:ext cx="8645525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Diagram Slide">
  <p:cSld name="Table Diagram Slide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7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417" name="Google Shape;1417;p27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8" name="Google Shape;1418;p27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9" name="Google Shape;1419;p27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0" name="Google Shape;1420;p27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1" name="Google Shape;1421;p27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2" name="Google Shape;1422;p27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3" name="Google Shape;1423;p27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4" name="Google Shape;1424;p27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5" name="Google Shape;1425;p27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6" name="Google Shape;1426;p27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7" name="Google Shape;1427;p27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8" name="Google Shape;1428;p27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9" name="Google Shape;1429;p27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0" name="Google Shape;1430;p27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1" name="Google Shape;1431;p27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2" name="Google Shape;1432;p27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3" name="Google Shape;1433;p27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4" name="Google Shape;1434;p27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5" name="Google Shape;1435;p27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6" name="Google Shape;1436;p27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7" name="Google Shape;1437;p27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8" name="Google Shape;1438;p27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9" name="Google Shape;1439;p27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0" name="Google Shape;1440;p27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1" name="Google Shape;1441;p27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2" name="Google Shape;1442;p27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3" name="Google Shape;1443;p27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4" name="Google Shape;1444;p27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5" name="Google Shape;1445;p27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6" name="Google Shape;1446;p27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7" name="Google Shape;1447;p27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8" name="Google Shape;1448;p27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9" name="Google Shape;1449;p27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0" name="Google Shape;1450;p27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1" name="Google Shape;1451;p27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2" name="Google Shape;1452;p27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3" name="Google Shape;1453;p27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4" name="Google Shape;1454;p27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5" name="Google Shape;1455;p27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6" name="Google Shape;1456;p27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7" name="Google Shape;1457;p27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8" name="Google Shape;1458;p27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9" name="Google Shape;1459;p27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0" name="Google Shape;1460;p27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1" name="Google Shape;1461;p27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2" name="Google Shape;1462;p27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3" name="Google Shape;1463;p27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4" name="Google Shape;1464;p27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5" name="Google Shape;1465;p27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6" name="Google Shape;1466;p27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7" name="Google Shape;1467;p27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8" name="Google Shape;1468;p27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9" name="Google Shape;1469;p27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0" name="Google Shape;1470;p27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1" name="Google Shape;1471;p27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2" name="Google Shape;1472;p27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3" name="Google Shape;1473;p27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4" name="Google Shape;1474;p27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5" name="Google Shape;1475;p27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6" name="Google Shape;1476;p27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7" name="Google Shape;1477;p27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8" name="Google Shape;1478;p27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9" name="Google Shape;1479;p27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0" name="Google Shape;1480;p27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1" name="Google Shape;1481;p27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2" name="Google Shape;1482;p27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3" name="Google Shape;1483;p27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4" name="Google Shape;1484;p27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5" name="Google Shape;1485;p27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6" name="Google Shape;1486;p27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7" name="Google Shape;1487;p27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8" name="Google Shape;1488;p27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9" name="Google Shape;1489;p27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0" name="Google Shape;1490;p27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1" name="Google Shape;1491;p27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2" name="Google Shape;1492;p27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3" name="Google Shape;1493;p27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4" name="Google Shape;1494;p27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5" name="Google Shape;1495;p27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6" name="Google Shape;1496;p27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7" name="Google Shape;1497;p27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8" name="Google Shape;1498;p27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9" name="Google Shape;1499;p27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0" name="Google Shape;1500;p27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1" name="Google Shape;1501;p27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2" name="Google Shape;1502;p27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3" name="Google Shape;1503;p27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4" name="Google Shape;1504;p27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5" name="Google Shape;1505;p27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06" name="Google Shape;1506;p27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7" name="Google Shape;1507;p27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508" name="Google Shape;1508;p27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0"/>
          <p:cNvGrpSpPr/>
          <p:nvPr/>
        </p:nvGrpSpPr>
        <p:grpSpPr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25" name="Google Shape;25;p10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0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0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0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0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0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0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0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0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0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0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0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0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0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0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0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0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0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0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0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10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0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0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0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0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0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10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0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0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0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10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p10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0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10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10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10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0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0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10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10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10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0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10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0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0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0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0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0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0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0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0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0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0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0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0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0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0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0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0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0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0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0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0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0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0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0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0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0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0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0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0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0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0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0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0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0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0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0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0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0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0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0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0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0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0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0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0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0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0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0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46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>
            <a:off x="787275" y="755329"/>
            <a:ext cx="799280" cy="844787"/>
            <a:chOff x="-3330575" y="3005138"/>
            <a:chExt cx="1533526" cy="1620837"/>
          </a:xfrm>
        </p:grpSpPr>
        <p:sp>
          <p:nvSpPr>
            <p:cNvPr id="123" name="Google Shape;123;p10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4059220" y="1649549"/>
            <a:ext cx="747544" cy="809246"/>
            <a:chOff x="2301081" y="6662108"/>
            <a:chExt cx="1500188" cy="1624013"/>
          </a:xfrm>
        </p:grpSpPr>
        <p:sp>
          <p:nvSpPr>
            <p:cNvPr id="126" name="Google Shape;126;p10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0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0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31" name="Google Shape;131;p10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ular Data Slide">
  <p:cSld name="Tabular Data Slide"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1" name="Google Shape;1511;p28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512" name="Google Shape;1512;p28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3" name="Google Shape;1513;p28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4" name="Google Shape;1514;p28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5" name="Google Shape;1515;p28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6" name="Google Shape;1516;p28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7" name="Google Shape;1517;p28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8" name="Google Shape;1518;p28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9" name="Google Shape;1519;p28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0" name="Google Shape;1520;p28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1" name="Google Shape;1521;p28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2" name="Google Shape;1522;p28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3" name="Google Shape;1523;p28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4" name="Google Shape;1524;p28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5" name="Google Shape;1525;p28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6" name="Google Shape;1526;p28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7" name="Google Shape;1527;p28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8" name="Google Shape;1528;p28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9" name="Google Shape;1529;p28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0" name="Google Shape;1530;p28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1" name="Google Shape;1531;p28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2" name="Google Shape;1532;p28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3" name="Google Shape;1533;p28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4" name="Google Shape;1534;p28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5" name="Google Shape;1535;p28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6" name="Google Shape;1536;p28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7" name="Google Shape;1537;p28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8" name="Google Shape;1538;p28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9" name="Google Shape;1539;p28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0" name="Google Shape;1540;p28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1" name="Google Shape;1541;p28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2" name="Google Shape;1542;p28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3" name="Google Shape;1543;p28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4" name="Google Shape;1544;p28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5" name="Google Shape;1545;p28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6" name="Google Shape;1546;p28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7" name="Google Shape;1547;p28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8" name="Google Shape;1548;p28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9" name="Google Shape;1549;p28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0" name="Google Shape;1550;p28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1" name="Google Shape;1551;p28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2" name="Google Shape;1552;p28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3" name="Google Shape;1553;p28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4" name="Google Shape;1554;p28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5" name="Google Shape;1555;p28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6" name="Google Shape;1556;p28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7" name="Google Shape;1557;p28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8" name="Google Shape;1558;p28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9" name="Google Shape;1559;p28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0" name="Google Shape;1560;p28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1" name="Google Shape;1561;p28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2" name="Google Shape;1562;p28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3" name="Google Shape;1563;p28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4" name="Google Shape;1564;p28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5" name="Google Shape;1565;p28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6" name="Google Shape;1566;p28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7" name="Google Shape;1567;p28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8" name="Google Shape;1568;p28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9" name="Google Shape;1569;p28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0" name="Google Shape;1570;p28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1" name="Google Shape;1571;p28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2" name="Google Shape;1572;p28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3" name="Google Shape;1573;p28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4" name="Google Shape;1574;p28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5" name="Google Shape;1575;p28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6" name="Google Shape;1576;p28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7" name="Google Shape;1577;p28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8" name="Google Shape;1578;p28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9" name="Google Shape;1579;p28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0" name="Google Shape;1580;p28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1" name="Google Shape;1581;p28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2" name="Google Shape;1582;p28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3" name="Google Shape;1583;p28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4" name="Google Shape;1584;p28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5" name="Google Shape;1585;p28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6" name="Google Shape;1586;p28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7" name="Google Shape;1587;p28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8" name="Google Shape;1588;p28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9" name="Google Shape;1589;p28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0" name="Google Shape;1590;p28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1" name="Google Shape;1591;p28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2" name="Google Shape;1592;p28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3" name="Google Shape;1593;p28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4" name="Google Shape;1594;p28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5" name="Google Shape;1595;p28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6" name="Google Shape;1596;p28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7" name="Google Shape;1597;p28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8" name="Google Shape;1598;p28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9" name="Google Shape;1599;p28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0" name="Google Shape;1600;p28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01" name="Google Shape;1601;p28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2" name="Google Shape;1602;p28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603" name="Google Shape;1603;p28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5" name="Google Shape;1605;p28"/>
          <p:cNvSpPr/>
          <p:nvPr>
            <p:ph idx="2" type="pic"/>
          </p:nvPr>
        </p:nvSpPr>
        <p:spPr>
          <a:xfrm>
            <a:off x="289325" y="1342417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6" name="Google Shape;1606;p28"/>
          <p:cNvSpPr/>
          <p:nvPr>
            <p:ph idx="3" type="pic"/>
          </p:nvPr>
        </p:nvSpPr>
        <p:spPr>
          <a:xfrm>
            <a:off x="289325" y="2574588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7" name="Google Shape;1607;p28"/>
          <p:cNvSpPr/>
          <p:nvPr>
            <p:ph idx="4" type="pic"/>
          </p:nvPr>
        </p:nvSpPr>
        <p:spPr>
          <a:xfrm>
            <a:off x="289325" y="3806759"/>
            <a:ext cx="2016766" cy="979250"/>
          </a:xfrm>
          <a:prstGeom prst="homePlate">
            <a:avLst>
              <a:gd fmla="val 25515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8" name="Google Shape;1608;p28"/>
          <p:cNvSpPr/>
          <p:nvPr>
            <p:ph idx="1" type="body"/>
          </p:nvPr>
        </p:nvSpPr>
        <p:spPr>
          <a:xfrm>
            <a:off x="308781" y="648511"/>
            <a:ext cx="8526440" cy="343677"/>
          </a:xfrm>
          <a:prstGeom prst="parallelogram">
            <a:avLst>
              <a:gd fmla="val 25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9" name="Google Shape;1609;p28"/>
          <p:cNvSpPr/>
          <p:nvPr>
            <p:ph idx="5" type="body"/>
          </p:nvPr>
        </p:nvSpPr>
        <p:spPr>
          <a:xfrm>
            <a:off x="2821631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0" name="Google Shape;1610;p28"/>
          <p:cNvSpPr/>
          <p:nvPr>
            <p:ph idx="6" type="body"/>
          </p:nvPr>
        </p:nvSpPr>
        <p:spPr>
          <a:xfrm>
            <a:off x="5986362" y="1070010"/>
            <a:ext cx="2742590" cy="214042"/>
          </a:xfrm>
          <a:prstGeom prst="parallelogram">
            <a:avLst>
              <a:gd fmla="val 25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1" name="Google Shape;1611;p28"/>
          <p:cNvSpPr txBox="1"/>
          <p:nvPr>
            <p:ph idx="7" type="body"/>
          </p:nvPr>
        </p:nvSpPr>
        <p:spPr>
          <a:xfrm>
            <a:off x="2860675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2" name="Google Shape;1612;p28"/>
          <p:cNvSpPr txBox="1"/>
          <p:nvPr>
            <p:ph idx="8" type="body"/>
          </p:nvPr>
        </p:nvSpPr>
        <p:spPr>
          <a:xfrm>
            <a:off x="6012436" y="1381395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3" name="Google Shape;1613;p28"/>
          <p:cNvSpPr txBox="1"/>
          <p:nvPr>
            <p:ph idx="9" type="body"/>
          </p:nvPr>
        </p:nvSpPr>
        <p:spPr>
          <a:xfrm>
            <a:off x="2860675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4" name="Google Shape;1614;p28"/>
          <p:cNvSpPr txBox="1"/>
          <p:nvPr>
            <p:ph idx="13" type="body"/>
          </p:nvPr>
        </p:nvSpPr>
        <p:spPr>
          <a:xfrm>
            <a:off x="6012436" y="2607079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5" name="Google Shape;1615;p28"/>
          <p:cNvSpPr txBox="1"/>
          <p:nvPr>
            <p:ph idx="14" type="body"/>
          </p:nvPr>
        </p:nvSpPr>
        <p:spPr>
          <a:xfrm>
            <a:off x="2860675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6" name="Google Shape;1616;p28"/>
          <p:cNvSpPr txBox="1"/>
          <p:nvPr>
            <p:ph idx="15" type="body"/>
          </p:nvPr>
        </p:nvSpPr>
        <p:spPr>
          <a:xfrm>
            <a:off x="6012436" y="3839250"/>
            <a:ext cx="2657475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7" name="Google Shape;1617;p28"/>
          <p:cNvSpPr txBox="1"/>
          <p:nvPr>
            <p:ph idx="16" type="body"/>
          </p:nvPr>
        </p:nvSpPr>
        <p:spPr>
          <a:xfrm>
            <a:off x="328134" y="2055779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8" name="Google Shape;1618;p28"/>
          <p:cNvSpPr txBox="1"/>
          <p:nvPr>
            <p:ph idx="17" type="body"/>
          </p:nvPr>
        </p:nvSpPr>
        <p:spPr>
          <a:xfrm>
            <a:off x="328134" y="33074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9" name="Google Shape;1619;p28"/>
          <p:cNvSpPr txBox="1"/>
          <p:nvPr>
            <p:ph idx="18" type="body"/>
          </p:nvPr>
        </p:nvSpPr>
        <p:spPr>
          <a:xfrm>
            <a:off x="328134" y="4526604"/>
            <a:ext cx="1614791" cy="246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 Slide 1">
  <p:cSld name="Five Point Slide 1"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1621;p29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622" name="Google Shape;1622;p29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3" name="Google Shape;1623;p29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4" name="Google Shape;1624;p29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5" name="Google Shape;1625;p29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6" name="Google Shape;1626;p29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7" name="Google Shape;1627;p29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8" name="Google Shape;1628;p29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9" name="Google Shape;1629;p29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0" name="Google Shape;1630;p29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1" name="Google Shape;1631;p29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2" name="Google Shape;1632;p29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3" name="Google Shape;1633;p29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4" name="Google Shape;1634;p29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5" name="Google Shape;1635;p29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6" name="Google Shape;1636;p29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7" name="Google Shape;1637;p29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8" name="Google Shape;1638;p29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9" name="Google Shape;1639;p29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0" name="Google Shape;1640;p29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1" name="Google Shape;1641;p29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2" name="Google Shape;1642;p29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3" name="Google Shape;1643;p29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4" name="Google Shape;1644;p29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5" name="Google Shape;1645;p29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6" name="Google Shape;1646;p29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7" name="Google Shape;1647;p29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8" name="Google Shape;1648;p29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9" name="Google Shape;1649;p29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0" name="Google Shape;1650;p29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1" name="Google Shape;1651;p29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2" name="Google Shape;1652;p29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3" name="Google Shape;1653;p29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4" name="Google Shape;1654;p29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5" name="Google Shape;1655;p29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6" name="Google Shape;1656;p29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7" name="Google Shape;1657;p29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8" name="Google Shape;1658;p29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9" name="Google Shape;1659;p29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0" name="Google Shape;1660;p29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1" name="Google Shape;1661;p29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2" name="Google Shape;1662;p29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3" name="Google Shape;1663;p29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4" name="Google Shape;1664;p29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5" name="Google Shape;1665;p29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6" name="Google Shape;1666;p29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7" name="Google Shape;1667;p29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8" name="Google Shape;1668;p29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9" name="Google Shape;1669;p29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0" name="Google Shape;1670;p29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1" name="Google Shape;1671;p29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2" name="Google Shape;1672;p29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3" name="Google Shape;1673;p29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4" name="Google Shape;1674;p29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5" name="Google Shape;1675;p29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6" name="Google Shape;1676;p29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7" name="Google Shape;1677;p29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8" name="Google Shape;1678;p29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9" name="Google Shape;1679;p29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0" name="Google Shape;1680;p29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1" name="Google Shape;1681;p29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2" name="Google Shape;1682;p29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3" name="Google Shape;1683;p29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4" name="Google Shape;1684;p29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5" name="Google Shape;1685;p29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6" name="Google Shape;1686;p29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7" name="Google Shape;1687;p29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8" name="Google Shape;1688;p29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9" name="Google Shape;1689;p29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0" name="Google Shape;1690;p29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1" name="Google Shape;1691;p29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2" name="Google Shape;1692;p29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3" name="Google Shape;1693;p29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4" name="Google Shape;1694;p29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5" name="Google Shape;1695;p29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6" name="Google Shape;1696;p29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7" name="Google Shape;1697;p29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8" name="Google Shape;1698;p29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9" name="Google Shape;1699;p29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0" name="Google Shape;1700;p29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1" name="Google Shape;1701;p29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2" name="Google Shape;1702;p29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3" name="Google Shape;1703;p29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4" name="Google Shape;1704;p29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5" name="Google Shape;1705;p29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6" name="Google Shape;1706;p29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7" name="Google Shape;1707;p29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8" name="Google Shape;1708;p29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9" name="Google Shape;1709;p29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0" name="Google Shape;1710;p29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11" name="Google Shape;1711;p29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12" name="Google Shape;1712;p29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713" name="Google Shape;1713;p2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5" name="Google Shape;1715;p29"/>
          <p:cNvSpPr/>
          <p:nvPr>
            <p:ph idx="2" type="pic"/>
          </p:nvPr>
        </p:nvSpPr>
        <p:spPr>
          <a:xfrm>
            <a:off x="3503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6" name="Google Shape;1716;p29"/>
          <p:cNvSpPr txBox="1"/>
          <p:nvPr>
            <p:ph idx="1" type="body"/>
          </p:nvPr>
        </p:nvSpPr>
        <p:spPr>
          <a:xfrm>
            <a:off x="587040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7" name="Google Shape;1717;p29"/>
          <p:cNvSpPr/>
          <p:nvPr>
            <p:ph idx="3" type="pic"/>
          </p:nvPr>
        </p:nvSpPr>
        <p:spPr>
          <a:xfrm>
            <a:off x="20267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8" name="Google Shape;1718;p29"/>
          <p:cNvSpPr/>
          <p:nvPr>
            <p:ph idx="4" type="pic"/>
          </p:nvPr>
        </p:nvSpPr>
        <p:spPr>
          <a:xfrm>
            <a:off x="37031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9" name="Google Shape;1719;p29"/>
          <p:cNvSpPr/>
          <p:nvPr>
            <p:ph idx="5" type="pic"/>
          </p:nvPr>
        </p:nvSpPr>
        <p:spPr>
          <a:xfrm>
            <a:off x="5379504" y="2186944"/>
            <a:ext cx="1799996" cy="179999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0" name="Google Shape;1720;p29"/>
          <p:cNvSpPr/>
          <p:nvPr>
            <p:ph idx="6" type="pic"/>
          </p:nvPr>
        </p:nvSpPr>
        <p:spPr>
          <a:xfrm>
            <a:off x="7055902" y="1485899"/>
            <a:ext cx="1800000" cy="18000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1" name="Google Shape;1721;p29"/>
          <p:cNvSpPr txBox="1"/>
          <p:nvPr>
            <p:ph idx="7" type="body"/>
          </p:nvPr>
        </p:nvSpPr>
        <p:spPr>
          <a:xfrm>
            <a:off x="2278680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2" name="Google Shape;1722;p29"/>
          <p:cNvSpPr txBox="1"/>
          <p:nvPr>
            <p:ph idx="8" type="body"/>
          </p:nvPr>
        </p:nvSpPr>
        <p:spPr>
          <a:xfrm>
            <a:off x="396146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3" name="Google Shape;1723;p29"/>
          <p:cNvSpPr txBox="1"/>
          <p:nvPr>
            <p:ph idx="9" type="body"/>
          </p:nvPr>
        </p:nvSpPr>
        <p:spPr>
          <a:xfrm>
            <a:off x="5653101" y="180594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4" name="Google Shape;1724;p29"/>
          <p:cNvSpPr txBox="1"/>
          <p:nvPr>
            <p:ph idx="13" type="body"/>
          </p:nvPr>
        </p:nvSpPr>
        <p:spPr>
          <a:xfrm>
            <a:off x="7321881" y="3360421"/>
            <a:ext cx="12798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oints Slide 2">
  <p:cSld name="Five Points Slide 2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30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727" name="Google Shape;1727;p30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8" name="Google Shape;1728;p30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9" name="Google Shape;1729;p30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0" name="Google Shape;1730;p30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1" name="Google Shape;1731;p30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2" name="Google Shape;1732;p30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3" name="Google Shape;1733;p30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4" name="Google Shape;1734;p30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5" name="Google Shape;1735;p30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6" name="Google Shape;1736;p30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7" name="Google Shape;1737;p30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8" name="Google Shape;1738;p30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9" name="Google Shape;1739;p30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0" name="Google Shape;1740;p30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1" name="Google Shape;1741;p30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2" name="Google Shape;1742;p30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3" name="Google Shape;1743;p30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4" name="Google Shape;1744;p30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5" name="Google Shape;1745;p30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6" name="Google Shape;1746;p30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7" name="Google Shape;1747;p30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8" name="Google Shape;1748;p30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9" name="Google Shape;1749;p30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0" name="Google Shape;1750;p30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1" name="Google Shape;1751;p30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2" name="Google Shape;1752;p30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3" name="Google Shape;1753;p30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4" name="Google Shape;1754;p30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5" name="Google Shape;1755;p30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6" name="Google Shape;1756;p30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7" name="Google Shape;1757;p30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8" name="Google Shape;1758;p30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9" name="Google Shape;1759;p30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0" name="Google Shape;1760;p30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1" name="Google Shape;1761;p30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2" name="Google Shape;1762;p30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3" name="Google Shape;1763;p30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4" name="Google Shape;1764;p30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5" name="Google Shape;1765;p30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6" name="Google Shape;1766;p30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7" name="Google Shape;1767;p30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8" name="Google Shape;1768;p30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9" name="Google Shape;1769;p30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0" name="Google Shape;1770;p30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1" name="Google Shape;1771;p30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2" name="Google Shape;1772;p30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3" name="Google Shape;1773;p30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4" name="Google Shape;1774;p30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5" name="Google Shape;1775;p30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6" name="Google Shape;1776;p30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7" name="Google Shape;1777;p30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8" name="Google Shape;1778;p30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9" name="Google Shape;1779;p30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0" name="Google Shape;1780;p30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1" name="Google Shape;1781;p30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2" name="Google Shape;1782;p30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3" name="Google Shape;1783;p30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4" name="Google Shape;1784;p30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5" name="Google Shape;1785;p30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6" name="Google Shape;1786;p30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7" name="Google Shape;1787;p30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8" name="Google Shape;1788;p30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9" name="Google Shape;1789;p30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0" name="Google Shape;1790;p30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1" name="Google Shape;1791;p30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2" name="Google Shape;1792;p30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3" name="Google Shape;1793;p30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4" name="Google Shape;1794;p30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5" name="Google Shape;1795;p30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6" name="Google Shape;1796;p30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7" name="Google Shape;1797;p30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8" name="Google Shape;1798;p30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9" name="Google Shape;1799;p30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0" name="Google Shape;1800;p30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1" name="Google Shape;1801;p30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2" name="Google Shape;1802;p30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3" name="Google Shape;1803;p30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4" name="Google Shape;1804;p30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5" name="Google Shape;1805;p30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6" name="Google Shape;1806;p30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7" name="Google Shape;1807;p30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8" name="Google Shape;1808;p30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9" name="Google Shape;1809;p30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0" name="Google Shape;1810;p30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1" name="Google Shape;1811;p30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2" name="Google Shape;1812;p30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3" name="Google Shape;1813;p30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4" name="Google Shape;1814;p30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5" name="Google Shape;1815;p30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6" name="Google Shape;1816;p30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7" name="Google Shape;1817;p30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18" name="Google Shape;1818;p30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0" name="Google Shape;1820;p30"/>
          <p:cNvSpPr/>
          <p:nvPr>
            <p:ph idx="2" type="pic"/>
          </p:nvPr>
        </p:nvSpPr>
        <p:spPr>
          <a:xfrm>
            <a:off x="223538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1" name="Google Shape;1821;p30"/>
          <p:cNvSpPr txBox="1"/>
          <p:nvPr>
            <p:ph idx="1" type="body"/>
          </p:nvPr>
        </p:nvSpPr>
        <p:spPr>
          <a:xfrm>
            <a:off x="233085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2" name="Google Shape;1822;p30"/>
          <p:cNvSpPr/>
          <p:nvPr>
            <p:ph idx="3" type="pic"/>
          </p:nvPr>
        </p:nvSpPr>
        <p:spPr>
          <a:xfrm>
            <a:off x="302405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3" name="Google Shape;1823;p30"/>
          <p:cNvSpPr/>
          <p:nvPr>
            <p:ph idx="4" type="pic"/>
          </p:nvPr>
        </p:nvSpPr>
        <p:spPr>
          <a:xfrm>
            <a:off x="381272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4" name="Google Shape;1824;p30"/>
          <p:cNvSpPr/>
          <p:nvPr>
            <p:ph idx="5" type="pic"/>
          </p:nvPr>
        </p:nvSpPr>
        <p:spPr>
          <a:xfrm>
            <a:off x="4601391" y="1524155"/>
            <a:ext cx="1288868" cy="12888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5" name="Google Shape;1825;p30"/>
          <p:cNvSpPr/>
          <p:nvPr>
            <p:ph idx="6" type="pic"/>
          </p:nvPr>
        </p:nvSpPr>
        <p:spPr>
          <a:xfrm>
            <a:off x="5390060" y="2476650"/>
            <a:ext cx="1288870" cy="128887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6" name="Google Shape;1826;p30"/>
          <p:cNvSpPr txBox="1"/>
          <p:nvPr>
            <p:ph idx="7" type="body"/>
          </p:nvPr>
        </p:nvSpPr>
        <p:spPr>
          <a:xfrm>
            <a:off x="390819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7" name="Google Shape;1827;p30"/>
          <p:cNvSpPr txBox="1"/>
          <p:nvPr>
            <p:ph idx="8" type="body"/>
          </p:nvPr>
        </p:nvSpPr>
        <p:spPr>
          <a:xfrm>
            <a:off x="5485533" y="388620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8" name="Google Shape;1828;p30"/>
          <p:cNvSpPr txBox="1"/>
          <p:nvPr>
            <p:ph idx="9" type="body"/>
          </p:nvPr>
        </p:nvSpPr>
        <p:spPr>
          <a:xfrm>
            <a:off x="312333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9" name="Google Shape;1829;p30"/>
          <p:cNvSpPr txBox="1"/>
          <p:nvPr>
            <p:ph idx="13" type="body"/>
          </p:nvPr>
        </p:nvSpPr>
        <p:spPr>
          <a:xfrm>
            <a:off x="4700673" y="10972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Slide">
  <p:cSld name="Steps Slide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31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832" name="Google Shape;1832;p31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3" name="Google Shape;1833;p31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4" name="Google Shape;1834;p31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5" name="Google Shape;1835;p31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6" name="Google Shape;1836;p31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7" name="Google Shape;1837;p31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8" name="Google Shape;1838;p31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9" name="Google Shape;1839;p31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0" name="Google Shape;1840;p31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1" name="Google Shape;1841;p31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2" name="Google Shape;1842;p31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3" name="Google Shape;1843;p31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4" name="Google Shape;1844;p31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5" name="Google Shape;1845;p31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6" name="Google Shape;1846;p31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7" name="Google Shape;1847;p31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8" name="Google Shape;1848;p31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9" name="Google Shape;1849;p31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0" name="Google Shape;1850;p31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1" name="Google Shape;1851;p31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2" name="Google Shape;1852;p31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3" name="Google Shape;1853;p31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4" name="Google Shape;1854;p31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5" name="Google Shape;1855;p31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6" name="Google Shape;1856;p31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7" name="Google Shape;1857;p31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8" name="Google Shape;1858;p31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9" name="Google Shape;1859;p31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0" name="Google Shape;1860;p31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1" name="Google Shape;1861;p31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2" name="Google Shape;1862;p31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3" name="Google Shape;1863;p31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4" name="Google Shape;1864;p31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5" name="Google Shape;1865;p31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6" name="Google Shape;1866;p31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7" name="Google Shape;1867;p31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8" name="Google Shape;1868;p31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9" name="Google Shape;1869;p31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0" name="Google Shape;1870;p31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1" name="Google Shape;1871;p31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2" name="Google Shape;1872;p31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3" name="Google Shape;1873;p31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4" name="Google Shape;1874;p31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5" name="Google Shape;1875;p31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6" name="Google Shape;1876;p31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7" name="Google Shape;1877;p31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8" name="Google Shape;1878;p31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9" name="Google Shape;1879;p31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0" name="Google Shape;1880;p31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1" name="Google Shape;1881;p31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2" name="Google Shape;1882;p31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3" name="Google Shape;1883;p31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4" name="Google Shape;1884;p31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5" name="Google Shape;1885;p31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6" name="Google Shape;1886;p31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7" name="Google Shape;1887;p31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8" name="Google Shape;1888;p31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9" name="Google Shape;1889;p31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0" name="Google Shape;1890;p31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1" name="Google Shape;1891;p31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2" name="Google Shape;1892;p31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3" name="Google Shape;1893;p31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4" name="Google Shape;1894;p31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5" name="Google Shape;1895;p31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6" name="Google Shape;1896;p31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7" name="Google Shape;1897;p31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8" name="Google Shape;1898;p31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9" name="Google Shape;1899;p31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0" name="Google Shape;1900;p31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1" name="Google Shape;1901;p31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2" name="Google Shape;1902;p31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3" name="Google Shape;1903;p31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4" name="Google Shape;1904;p31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5" name="Google Shape;1905;p31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6" name="Google Shape;1906;p31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7" name="Google Shape;1907;p31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8" name="Google Shape;1908;p31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9" name="Google Shape;1909;p31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0" name="Google Shape;1910;p31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1" name="Google Shape;1911;p31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2" name="Google Shape;1912;p31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3" name="Google Shape;1913;p31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4" name="Google Shape;1914;p31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5" name="Google Shape;1915;p31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6" name="Google Shape;1916;p31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7" name="Google Shape;1917;p31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8" name="Google Shape;1918;p31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9" name="Google Shape;1919;p31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0" name="Google Shape;1920;p31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21" name="Google Shape;1921;p31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2" name="Google Shape;1922;p31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923" name="Google Shape;1923;p31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5" name="Google Shape;1925;p31"/>
          <p:cNvSpPr/>
          <p:nvPr>
            <p:ph idx="2" type="pic"/>
          </p:nvPr>
        </p:nvSpPr>
        <p:spPr>
          <a:xfrm>
            <a:off x="255440" y="1813709"/>
            <a:ext cx="3353390" cy="154671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6" name="Google Shape;1926;p31"/>
          <p:cNvSpPr/>
          <p:nvPr>
            <p:ph idx="3" type="pic"/>
          </p:nvPr>
        </p:nvSpPr>
        <p:spPr>
          <a:xfrm>
            <a:off x="2915467" y="1813710"/>
            <a:ext cx="3353386" cy="1546710"/>
          </a:xfrm>
          <a:prstGeom prst="chevron">
            <a:avLst>
              <a:gd fmla="val 50000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7" name="Google Shape;1927;p31"/>
          <p:cNvSpPr/>
          <p:nvPr>
            <p:ph idx="4" type="pic"/>
          </p:nvPr>
        </p:nvSpPr>
        <p:spPr>
          <a:xfrm>
            <a:off x="5575490" y="1813709"/>
            <a:ext cx="3353390" cy="1546715"/>
          </a:xfrm>
          <a:prstGeom prst="chevron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8" name="Google Shape;1928;p31"/>
          <p:cNvSpPr txBox="1"/>
          <p:nvPr>
            <p:ph idx="1" type="body"/>
          </p:nvPr>
        </p:nvSpPr>
        <p:spPr>
          <a:xfrm>
            <a:off x="3940778" y="357378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9" name="Google Shape;1929;p31"/>
          <p:cNvSpPr txBox="1"/>
          <p:nvPr>
            <p:ph idx="5" type="body"/>
          </p:nvPr>
        </p:nvSpPr>
        <p:spPr>
          <a:xfrm>
            <a:off x="104307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0" name="Google Shape;1930;p31"/>
          <p:cNvSpPr txBox="1"/>
          <p:nvPr>
            <p:ph idx="6" type="body"/>
          </p:nvPr>
        </p:nvSpPr>
        <p:spPr>
          <a:xfrm>
            <a:off x="6514233" y="1329691"/>
            <a:ext cx="1096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0" sz="1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1" name="Google Shape;1931;p31"/>
          <p:cNvSpPr txBox="1"/>
          <p:nvPr>
            <p:ph idx="7" type="body"/>
          </p:nvPr>
        </p:nvSpPr>
        <p:spPr>
          <a:xfrm>
            <a:off x="752346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2" name="Google Shape;1932;p31"/>
          <p:cNvSpPr txBox="1"/>
          <p:nvPr>
            <p:ph idx="8" type="body"/>
          </p:nvPr>
        </p:nvSpPr>
        <p:spPr>
          <a:xfrm>
            <a:off x="370339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3" name="Google Shape;1933;p31"/>
          <p:cNvSpPr txBox="1"/>
          <p:nvPr>
            <p:ph idx="9" type="body"/>
          </p:nvPr>
        </p:nvSpPr>
        <p:spPr>
          <a:xfrm>
            <a:off x="6355151" y="2914651"/>
            <a:ext cx="16784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nization Chart ">
  <p:cSld name="Organization Chart 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32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1936" name="Google Shape;1936;p32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7" name="Google Shape;1937;p32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8" name="Google Shape;1938;p32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9" name="Google Shape;1939;p32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0" name="Google Shape;1940;p32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1" name="Google Shape;1941;p32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2" name="Google Shape;1942;p32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3" name="Google Shape;1943;p32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4" name="Google Shape;1944;p32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5" name="Google Shape;1945;p32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6" name="Google Shape;1946;p32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7" name="Google Shape;1947;p32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8" name="Google Shape;1948;p32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9" name="Google Shape;1949;p32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0" name="Google Shape;1950;p32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1" name="Google Shape;1951;p32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2" name="Google Shape;1952;p32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3" name="Google Shape;1953;p32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4" name="Google Shape;1954;p32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5" name="Google Shape;1955;p32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6" name="Google Shape;1956;p32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7" name="Google Shape;1957;p32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8" name="Google Shape;1958;p32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9" name="Google Shape;1959;p32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0" name="Google Shape;1960;p32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1" name="Google Shape;1961;p32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2" name="Google Shape;1962;p32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3" name="Google Shape;1963;p32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4" name="Google Shape;1964;p32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5" name="Google Shape;1965;p32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6" name="Google Shape;1966;p32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7" name="Google Shape;1967;p32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8" name="Google Shape;1968;p32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9" name="Google Shape;1969;p32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0" name="Google Shape;1970;p32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1" name="Google Shape;1971;p32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2" name="Google Shape;1972;p32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3" name="Google Shape;1973;p32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4" name="Google Shape;1974;p32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5" name="Google Shape;1975;p32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6" name="Google Shape;1976;p32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7" name="Google Shape;1977;p32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8" name="Google Shape;1978;p32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9" name="Google Shape;1979;p32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0" name="Google Shape;1980;p32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1" name="Google Shape;1981;p32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2" name="Google Shape;1982;p32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3" name="Google Shape;1983;p32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4" name="Google Shape;1984;p32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5" name="Google Shape;1985;p32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6" name="Google Shape;1986;p32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7" name="Google Shape;1987;p32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8" name="Google Shape;1988;p32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9" name="Google Shape;1989;p32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0" name="Google Shape;1990;p32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1" name="Google Shape;1991;p32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2" name="Google Shape;1992;p32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3" name="Google Shape;1993;p32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4" name="Google Shape;1994;p32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5" name="Google Shape;1995;p32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6" name="Google Shape;1996;p32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7" name="Google Shape;1997;p32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8" name="Google Shape;1998;p32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9" name="Google Shape;1999;p32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0" name="Google Shape;2000;p32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1" name="Google Shape;2001;p32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2" name="Google Shape;2002;p32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3" name="Google Shape;2003;p32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4" name="Google Shape;2004;p32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5" name="Google Shape;2005;p32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6" name="Google Shape;2006;p32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7" name="Google Shape;2007;p32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8" name="Google Shape;2008;p32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9" name="Google Shape;2009;p32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0" name="Google Shape;2010;p32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1" name="Google Shape;2011;p32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2" name="Google Shape;2012;p32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3" name="Google Shape;2013;p32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4" name="Google Shape;2014;p32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5" name="Google Shape;2015;p32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6" name="Google Shape;2016;p32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7" name="Google Shape;2017;p32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8" name="Google Shape;2018;p32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9" name="Google Shape;2019;p32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0" name="Google Shape;2020;p32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1" name="Google Shape;2021;p32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2" name="Google Shape;2022;p32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3" name="Google Shape;2023;p32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4" name="Google Shape;2024;p32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25" name="Google Shape;2025;p3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6" name="Google Shape;2026;p3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027" name="Google Shape;2027;p3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9" name="Google Shape;2029;p32"/>
          <p:cNvSpPr/>
          <p:nvPr>
            <p:ph idx="2" type="pic"/>
          </p:nvPr>
        </p:nvSpPr>
        <p:spPr>
          <a:xfrm>
            <a:off x="37338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0" name="Google Shape;2030;p32"/>
          <p:cNvSpPr txBox="1"/>
          <p:nvPr>
            <p:ph idx="1" type="body"/>
          </p:nvPr>
        </p:nvSpPr>
        <p:spPr>
          <a:xfrm>
            <a:off x="15240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1" name="Google Shape;2031;p32"/>
          <p:cNvSpPr txBox="1"/>
          <p:nvPr>
            <p:ph idx="3" type="body"/>
          </p:nvPr>
        </p:nvSpPr>
        <p:spPr>
          <a:xfrm>
            <a:off x="15240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2" name="Google Shape;2032;p32"/>
          <p:cNvSpPr/>
          <p:nvPr>
            <p:ph idx="4" type="pic"/>
          </p:nvPr>
        </p:nvSpPr>
        <p:spPr>
          <a:xfrm>
            <a:off x="1891285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3" name="Google Shape;2033;p32"/>
          <p:cNvSpPr txBox="1"/>
          <p:nvPr>
            <p:ph idx="5" type="body"/>
          </p:nvPr>
        </p:nvSpPr>
        <p:spPr>
          <a:xfrm>
            <a:off x="1670305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4" name="Google Shape;2034;p32"/>
          <p:cNvSpPr txBox="1"/>
          <p:nvPr>
            <p:ph idx="6" type="body"/>
          </p:nvPr>
        </p:nvSpPr>
        <p:spPr>
          <a:xfrm>
            <a:off x="1670305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5" name="Google Shape;2035;p32"/>
          <p:cNvSpPr/>
          <p:nvPr>
            <p:ph idx="7" type="pic"/>
          </p:nvPr>
        </p:nvSpPr>
        <p:spPr>
          <a:xfrm>
            <a:off x="3409189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6" name="Google Shape;2036;p32"/>
          <p:cNvSpPr txBox="1"/>
          <p:nvPr>
            <p:ph idx="8" type="body"/>
          </p:nvPr>
        </p:nvSpPr>
        <p:spPr>
          <a:xfrm>
            <a:off x="3188209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7" name="Google Shape;2037;p32"/>
          <p:cNvSpPr txBox="1"/>
          <p:nvPr>
            <p:ph idx="9" type="body"/>
          </p:nvPr>
        </p:nvSpPr>
        <p:spPr>
          <a:xfrm>
            <a:off x="3188209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8" name="Google Shape;2038;p32"/>
          <p:cNvSpPr/>
          <p:nvPr>
            <p:ph idx="13" type="pic"/>
          </p:nvPr>
        </p:nvSpPr>
        <p:spPr>
          <a:xfrm>
            <a:off x="4927093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9" name="Google Shape;2039;p32"/>
          <p:cNvSpPr txBox="1"/>
          <p:nvPr>
            <p:ph idx="14" type="body"/>
          </p:nvPr>
        </p:nvSpPr>
        <p:spPr>
          <a:xfrm>
            <a:off x="4706113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0" name="Google Shape;2040;p32"/>
          <p:cNvSpPr txBox="1"/>
          <p:nvPr>
            <p:ph idx="15" type="body"/>
          </p:nvPr>
        </p:nvSpPr>
        <p:spPr>
          <a:xfrm>
            <a:off x="4706113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1" name="Google Shape;2041;p32"/>
          <p:cNvSpPr/>
          <p:nvPr>
            <p:ph idx="16" type="pic"/>
          </p:nvPr>
        </p:nvSpPr>
        <p:spPr>
          <a:xfrm>
            <a:off x="6444997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2" name="Google Shape;2042;p32"/>
          <p:cNvSpPr txBox="1"/>
          <p:nvPr>
            <p:ph idx="17" type="body"/>
          </p:nvPr>
        </p:nvSpPr>
        <p:spPr>
          <a:xfrm>
            <a:off x="6224017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3" name="Google Shape;2043;p32"/>
          <p:cNvSpPr txBox="1"/>
          <p:nvPr>
            <p:ph idx="18" type="body"/>
          </p:nvPr>
        </p:nvSpPr>
        <p:spPr>
          <a:xfrm>
            <a:off x="6224017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4" name="Google Shape;2044;p32"/>
          <p:cNvSpPr/>
          <p:nvPr>
            <p:ph idx="19" type="pic"/>
          </p:nvPr>
        </p:nvSpPr>
        <p:spPr>
          <a:xfrm>
            <a:off x="7962901" y="269747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5" name="Google Shape;2045;p32"/>
          <p:cNvSpPr txBox="1"/>
          <p:nvPr>
            <p:ph idx="20" type="body"/>
          </p:nvPr>
        </p:nvSpPr>
        <p:spPr>
          <a:xfrm>
            <a:off x="7741921" y="348265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6" name="Google Shape;2046;p32"/>
          <p:cNvSpPr txBox="1"/>
          <p:nvPr>
            <p:ph idx="21" type="body"/>
          </p:nvPr>
        </p:nvSpPr>
        <p:spPr>
          <a:xfrm>
            <a:off x="7741921" y="377983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7" name="Google Shape;2047;p32"/>
          <p:cNvSpPr/>
          <p:nvPr>
            <p:ph idx="22" type="pic"/>
          </p:nvPr>
        </p:nvSpPr>
        <p:spPr>
          <a:xfrm>
            <a:off x="4247389" y="739139"/>
            <a:ext cx="853439" cy="715963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8" name="Google Shape;2048;p32"/>
          <p:cNvSpPr txBox="1"/>
          <p:nvPr>
            <p:ph idx="23" type="body"/>
          </p:nvPr>
        </p:nvSpPr>
        <p:spPr>
          <a:xfrm>
            <a:off x="4026409" y="15243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9" name="Google Shape;2049;p32"/>
          <p:cNvSpPr txBox="1"/>
          <p:nvPr>
            <p:ph idx="24" type="body"/>
          </p:nvPr>
        </p:nvSpPr>
        <p:spPr>
          <a:xfrm>
            <a:off x="4026409" y="182149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0" name="Google Shape;2050;p32"/>
          <p:cNvCxnSpPr>
            <a:stCxn id="2049" idx="2"/>
            <a:endCxn id="2029" idx="0"/>
          </p:cNvCxnSpPr>
          <p:nvPr/>
        </p:nvCxnSpPr>
        <p:spPr>
          <a:xfrm rot="5400000">
            <a:off x="2401849" y="448081"/>
            <a:ext cx="647700" cy="385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1" name="Google Shape;2051;p32"/>
          <p:cNvCxnSpPr>
            <a:stCxn id="2049" idx="2"/>
            <a:endCxn id="2044" idx="1"/>
          </p:cNvCxnSpPr>
          <p:nvPr/>
        </p:nvCxnSpPr>
        <p:spPr>
          <a:xfrm flipH="1" rot="-5400000">
            <a:off x="6225799" y="475231"/>
            <a:ext cx="647700" cy="379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2" name="Google Shape;2052;p32"/>
          <p:cNvCxnSpPr>
            <a:stCxn id="2049" idx="2"/>
            <a:endCxn id="2032" idx="1"/>
          </p:cNvCxnSpPr>
          <p:nvPr/>
        </p:nvCxnSpPr>
        <p:spPr>
          <a:xfrm rot="5400000">
            <a:off x="3189949" y="1236181"/>
            <a:ext cx="647700" cy="227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3" name="Google Shape;2053;p32"/>
          <p:cNvCxnSpPr>
            <a:stCxn id="2049" idx="2"/>
            <a:endCxn id="2041" idx="1"/>
          </p:cNvCxnSpPr>
          <p:nvPr/>
        </p:nvCxnSpPr>
        <p:spPr>
          <a:xfrm flipH="1" rot="-5400000">
            <a:off x="5466799" y="1234231"/>
            <a:ext cx="647700" cy="227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4" name="Google Shape;2054;p32"/>
          <p:cNvCxnSpPr>
            <a:stCxn id="2049" idx="2"/>
            <a:endCxn id="2035" idx="1"/>
          </p:cNvCxnSpPr>
          <p:nvPr/>
        </p:nvCxnSpPr>
        <p:spPr>
          <a:xfrm rot="5400000">
            <a:off x="3948949" y="1995181"/>
            <a:ext cx="647700" cy="75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5" name="Google Shape;2055;p32"/>
          <p:cNvCxnSpPr>
            <a:stCxn id="2049" idx="2"/>
            <a:endCxn id="2038" idx="1"/>
          </p:cNvCxnSpPr>
          <p:nvPr/>
        </p:nvCxnSpPr>
        <p:spPr>
          <a:xfrm flipH="1" rot="-5400000">
            <a:off x="4707799" y="1993231"/>
            <a:ext cx="647700" cy="76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&amp;T Technology Team">
  <p:cSld name="L&amp;T Technology Team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33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2058" name="Google Shape;2058;p3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9" name="Google Shape;2059;p3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0" name="Google Shape;2060;p3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1" name="Google Shape;2061;p3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2" name="Google Shape;2062;p3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3" name="Google Shape;2063;p3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4" name="Google Shape;2064;p3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5" name="Google Shape;2065;p3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6" name="Google Shape;2066;p3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7" name="Google Shape;2067;p3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8" name="Google Shape;2068;p3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9" name="Google Shape;2069;p3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0" name="Google Shape;2070;p3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1" name="Google Shape;2071;p3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2" name="Google Shape;2072;p3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3" name="Google Shape;2073;p3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4" name="Google Shape;2074;p3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5" name="Google Shape;2075;p3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6" name="Google Shape;2076;p3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7" name="Google Shape;2077;p3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8" name="Google Shape;2078;p3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9" name="Google Shape;2079;p3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0" name="Google Shape;2080;p3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1" name="Google Shape;2081;p3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2" name="Google Shape;2082;p3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3" name="Google Shape;2083;p3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4" name="Google Shape;2084;p3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5" name="Google Shape;2085;p3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6" name="Google Shape;2086;p3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7" name="Google Shape;2087;p3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8" name="Google Shape;2088;p3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9" name="Google Shape;2089;p3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0" name="Google Shape;2090;p3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1" name="Google Shape;2091;p3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2" name="Google Shape;2092;p3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3" name="Google Shape;2093;p3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4" name="Google Shape;2094;p3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5" name="Google Shape;2095;p3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6" name="Google Shape;2096;p3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7" name="Google Shape;2097;p3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8" name="Google Shape;2098;p3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9" name="Google Shape;2099;p3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0" name="Google Shape;2100;p3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1" name="Google Shape;2101;p3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2" name="Google Shape;2102;p3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3" name="Google Shape;2103;p3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4" name="Google Shape;2104;p3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5" name="Google Shape;2105;p3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6" name="Google Shape;2106;p3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7" name="Google Shape;2107;p3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8" name="Google Shape;2108;p3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9" name="Google Shape;2109;p3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0" name="Google Shape;2110;p3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1" name="Google Shape;2111;p3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2" name="Google Shape;2112;p3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3" name="Google Shape;2113;p3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4" name="Google Shape;2114;p3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5" name="Google Shape;2115;p3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6" name="Google Shape;2116;p3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7" name="Google Shape;2117;p3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8" name="Google Shape;2118;p3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9" name="Google Shape;2119;p3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0" name="Google Shape;2120;p3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1" name="Google Shape;2121;p3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2" name="Google Shape;2122;p3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3" name="Google Shape;2123;p3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4" name="Google Shape;2124;p3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5" name="Google Shape;2125;p3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6" name="Google Shape;2126;p3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7" name="Google Shape;2127;p3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8" name="Google Shape;2128;p3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9" name="Google Shape;2129;p3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0" name="Google Shape;2130;p3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1" name="Google Shape;2131;p3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2" name="Google Shape;2132;p3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3" name="Google Shape;2133;p3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4" name="Google Shape;2134;p3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5" name="Google Shape;2135;p3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6" name="Google Shape;2136;p3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7" name="Google Shape;2137;p3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8" name="Google Shape;2138;p3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9" name="Google Shape;2139;p3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0" name="Google Shape;2140;p3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1" name="Google Shape;2141;p3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2" name="Google Shape;2142;p3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3" name="Google Shape;2143;p3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4" name="Google Shape;2144;p3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5" name="Google Shape;2145;p3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6" name="Google Shape;2146;p3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47" name="Google Shape;2147;p33"/>
          <p:cNvSpPr/>
          <p:nvPr>
            <p:ph idx="2" type="pic"/>
          </p:nvPr>
        </p:nvSpPr>
        <p:spPr>
          <a:xfrm>
            <a:off x="163830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8" name="Google Shape;2148;p3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97"/>
              <a:buFont typeface="Calibri"/>
              <a:buNone/>
              <a:defRPr sz="2397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9" name="Google Shape;2149;p3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150" name="Google Shape;2150;p3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2" name="Google Shape;2152;p33"/>
          <p:cNvSpPr/>
          <p:nvPr>
            <p:ph idx="3" type="pic"/>
          </p:nvPr>
        </p:nvSpPr>
        <p:spPr>
          <a:xfrm>
            <a:off x="149352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3" name="Google Shape;2153;p33"/>
          <p:cNvSpPr txBox="1"/>
          <p:nvPr>
            <p:ph idx="1" type="body"/>
          </p:nvPr>
        </p:nvSpPr>
        <p:spPr>
          <a:xfrm>
            <a:off x="127254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4" name="Google Shape;2154;p33"/>
          <p:cNvSpPr txBox="1"/>
          <p:nvPr>
            <p:ph idx="4" type="body"/>
          </p:nvPr>
        </p:nvSpPr>
        <p:spPr>
          <a:xfrm>
            <a:off x="127254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5" name="Google Shape;2155;p33"/>
          <p:cNvSpPr/>
          <p:nvPr>
            <p:ph idx="5" type="pic"/>
          </p:nvPr>
        </p:nvSpPr>
        <p:spPr>
          <a:xfrm>
            <a:off x="42748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6" name="Google Shape;2156;p33"/>
          <p:cNvSpPr/>
          <p:nvPr>
            <p:ph idx="6" type="pic"/>
          </p:nvPr>
        </p:nvSpPr>
        <p:spPr>
          <a:xfrm>
            <a:off x="41300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7" name="Google Shape;2157;p33"/>
          <p:cNvSpPr txBox="1"/>
          <p:nvPr>
            <p:ph idx="7" type="body"/>
          </p:nvPr>
        </p:nvSpPr>
        <p:spPr>
          <a:xfrm>
            <a:off x="39090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8" name="Google Shape;2158;p33"/>
          <p:cNvSpPr txBox="1"/>
          <p:nvPr>
            <p:ph idx="8" type="body"/>
          </p:nvPr>
        </p:nvSpPr>
        <p:spPr>
          <a:xfrm>
            <a:off x="39090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9" name="Google Shape;2159;p33"/>
          <p:cNvSpPr/>
          <p:nvPr>
            <p:ph idx="9" type="pic"/>
          </p:nvPr>
        </p:nvSpPr>
        <p:spPr>
          <a:xfrm>
            <a:off x="7056121" y="2385060"/>
            <a:ext cx="731519" cy="289242"/>
          </a:xfrm>
          <a:prstGeom prst="parallelogram">
            <a:avLst>
              <a:gd fmla="val 50161" name="adj"/>
            </a:avLst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0" name="Google Shape;2160;p33"/>
          <p:cNvSpPr/>
          <p:nvPr>
            <p:ph idx="13" type="pic"/>
          </p:nvPr>
        </p:nvSpPr>
        <p:spPr>
          <a:xfrm>
            <a:off x="6911341" y="1813561"/>
            <a:ext cx="853439" cy="860742"/>
          </a:xfrm>
          <a:prstGeom prst="parallelogram">
            <a:avLst>
              <a:gd fmla="val 162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1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1" name="Google Shape;2161;p33"/>
          <p:cNvSpPr txBox="1"/>
          <p:nvPr>
            <p:ph idx="14" type="body"/>
          </p:nvPr>
        </p:nvSpPr>
        <p:spPr>
          <a:xfrm>
            <a:off x="6690361" y="2796859"/>
            <a:ext cx="1249680" cy="228282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1" sz="10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2" name="Google Shape;2162;p33"/>
          <p:cNvSpPr txBox="1"/>
          <p:nvPr>
            <p:ph idx="15" type="body"/>
          </p:nvPr>
        </p:nvSpPr>
        <p:spPr>
          <a:xfrm>
            <a:off x="6690361" y="3162619"/>
            <a:ext cx="1249680" cy="228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9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1" name="Google Shape;2171;p9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72" name="Google Shape;2172;p9"/>
          <p:cNvGrpSpPr/>
          <p:nvPr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2173" name="Google Shape;2173;p9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3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7" name="Google Shape;2177;p3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78" name="Google Shape;2178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9" name="Google Shape;2179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0" name="Google Shape;2180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4" name="Google Shape;2184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5" name="Google Shape;2185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6" name="Google Shape;2186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3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9" name="Google Shape;2189;p3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90" name="Google Shape;2190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1" name="Google Shape;2191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2" name="Google Shape;2192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135" name="Google Shape;135;p11"/>
            <p:cNvCxnSpPr/>
            <p:nvPr/>
          </p:nvCxnSpPr>
          <p:spPr>
            <a:xfrm>
              <a:off x="14257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1"/>
            <p:cNvCxnSpPr/>
            <p:nvPr/>
          </p:nvCxnSpPr>
          <p:spPr>
            <a:xfrm>
              <a:off x="2953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1"/>
            <p:cNvCxnSpPr/>
            <p:nvPr/>
          </p:nvCxnSpPr>
          <p:spPr>
            <a:xfrm>
              <a:off x="44802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1"/>
            <p:cNvCxnSpPr/>
            <p:nvPr/>
          </p:nvCxnSpPr>
          <p:spPr>
            <a:xfrm>
              <a:off x="60075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1"/>
            <p:cNvCxnSpPr/>
            <p:nvPr/>
          </p:nvCxnSpPr>
          <p:spPr>
            <a:xfrm>
              <a:off x="7534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1"/>
            <p:cNvCxnSpPr/>
            <p:nvPr/>
          </p:nvCxnSpPr>
          <p:spPr>
            <a:xfrm>
              <a:off x="90621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1"/>
            <p:cNvCxnSpPr/>
            <p:nvPr/>
          </p:nvCxnSpPr>
          <p:spPr>
            <a:xfrm>
              <a:off x="105894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1"/>
            <p:cNvCxnSpPr/>
            <p:nvPr/>
          </p:nvCxnSpPr>
          <p:spPr>
            <a:xfrm>
              <a:off x="12116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1"/>
            <p:cNvCxnSpPr/>
            <p:nvPr/>
          </p:nvCxnSpPr>
          <p:spPr>
            <a:xfrm>
              <a:off x="136440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1"/>
            <p:cNvCxnSpPr/>
            <p:nvPr/>
          </p:nvCxnSpPr>
          <p:spPr>
            <a:xfrm>
              <a:off x="15171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1"/>
            <p:cNvCxnSpPr/>
            <p:nvPr/>
          </p:nvCxnSpPr>
          <p:spPr>
            <a:xfrm>
              <a:off x="166986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1"/>
            <p:cNvCxnSpPr/>
            <p:nvPr/>
          </p:nvCxnSpPr>
          <p:spPr>
            <a:xfrm>
              <a:off x="182259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1"/>
            <p:cNvCxnSpPr/>
            <p:nvPr/>
          </p:nvCxnSpPr>
          <p:spPr>
            <a:xfrm>
              <a:off x="19753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1"/>
            <p:cNvCxnSpPr/>
            <p:nvPr/>
          </p:nvCxnSpPr>
          <p:spPr>
            <a:xfrm>
              <a:off x="212805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1"/>
            <p:cNvCxnSpPr/>
            <p:nvPr/>
          </p:nvCxnSpPr>
          <p:spPr>
            <a:xfrm>
              <a:off x="22807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1"/>
            <p:cNvCxnSpPr/>
            <p:nvPr/>
          </p:nvCxnSpPr>
          <p:spPr>
            <a:xfrm>
              <a:off x="243351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1"/>
            <p:cNvCxnSpPr/>
            <p:nvPr/>
          </p:nvCxnSpPr>
          <p:spPr>
            <a:xfrm>
              <a:off x="258624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1"/>
            <p:cNvCxnSpPr/>
            <p:nvPr/>
          </p:nvCxnSpPr>
          <p:spPr>
            <a:xfrm>
              <a:off x="27389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1"/>
            <p:cNvCxnSpPr/>
            <p:nvPr/>
          </p:nvCxnSpPr>
          <p:spPr>
            <a:xfrm>
              <a:off x="289170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1"/>
            <p:cNvCxnSpPr/>
            <p:nvPr/>
          </p:nvCxnSpPr>
          <p:spPr>
            <a:xfrm>
              <a:off x="30444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1"/>
            <p:cNvCxnSpPr/>
            <p:nvPr/>
          </p:nvCxnSpPr>
          <p:spPr>
            <a:xfrm>
              <a:off x="319716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1"/>
            <p:cNvCxnSpPr/>
            <p:nvPr/>
          </p:nvCxnSpPr>
          <p:spPr>
            <a:xfrm>
              <a:off x="334989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1"/>
            <p:cNvCxnSpPr/>
            <p:nvPr/>
          </p:nvCxnSpPr>
          <p:spPr>
            <a:xfrm>
              <a:off x="35026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1"/>
            <p:cNvCxnSpPr/>
            <p:nvPr/>
          </p:nvCxnSpPr>
          <p:spPr>
            <a:xfrm>
              <a:off x="365535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1"/>
            <p:cNvCxnSpPr/>
            <p:nvPr/>
          </p:nvCxnSpPr>
          <p:spPr>
            <a:xfrm>
              <a:off x="38080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1"/>
            <p:cNvCxnSpPr/>
            <p:nvPr/>
          </p:nvCxnSpPr>
          <p:spPr>
            <a:xfrm>
              <a:off x="396081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411354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42662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441899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45717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472445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487718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502991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518264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533537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548810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564083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1"/>
            <p:cNvCxnSpPr/>
            <p:nvPr/>
          </p:nvCxnSpPr>
          <p:spPr>
            <a:xfrm>
              <a:off x="579356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1"/>
            <p:cNvCxnSpPr/>
            <p:nvPr/>
          </p:nvCxnSpPr>
          <p:spPr>
            <a:xfrm>
              <a:off x="594629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1"/>
            <p:cNvCxnSpPr/>
            <p:nvPr/>
          </p:nvCxnSpPr>
          <p:spPr>
            <a:xfrm>
              <a:off x="609902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1"/>
            <p:cNvCxnSpPr/>
            <p:nvPr/>
          </p:nvCxnSpPr>
          <p:spPr>
            <a:xfrm>
              <a:off x="625175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1"/>
            <p:cNvCxnSpPr/>
            <p:nvPr/>
          </p:nvCxnSpPr>
          <p:spPr>
            <a:xfrm>
              <a:off x="640448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1"/>
            <p:cNvCxnSpPr/>
            <p:nvPr/>
          </p:nvCxnSpPr>
          <p:spPr>
            <a:xfrm>
              <a:off x="65572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1"/>
            <p:cNvCxnSpPr/>
            <p:nvPr/>
          </p:nvCxnSpPr>
          <p:spPr>
            <a:xfrm>
              <a:off x="67099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686267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70154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716813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73208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1"/>
            <p:cNvCxnSpPr/>
            <p:nvPr/>
          </p:nvCxnSpPr>
          <p:spPr>
            <a:xfrm>
              <a:off x="74735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762632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7790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93178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80845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1"/>
            <p:cNvCxnSpPr/>
            <p:nvPr/>
          </p:nvCxnSpPr>
          <p:spPr>
            <a:xfrm>
              <a:off x="82372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1"/>
            <p:cNvCxnSpPr/>
            <p:nvPr/>
          </p:nvCxnSpPr>
          <p:spPr>
            <a:xfrm>
              <a:off x="838996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1"/>
            <p:cNvCxnSpPr/>
            <p:nvPr/>
          </p:nvCxnSpPr>
          <p:spPr>
            <a:xfrm>
              <a:off x="85426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1"/>
            <p:cNvCxnSpPr/>
            <p:nvPr/>
          </p:nvCxnSpPr>
          <p:spPr>
            <a:xfrm>
              <a:off x="869542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1"/>
            <p:cNvCxnSpPr/>
            <p:nvPr/>
          </p:nvCxnSpPr>
          <p:spPr>
            <a:xfrm>
              <a:off x="88481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1"/>
            <p:cNvCxnSpPr/>
            <p:nvPr/>
          </p:nvCxnSpPr>
          <p:spPr>
            <a:xfrm>
              <a:off x="90008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1"/>
            <p:cNvCxnSpPr/>
            <p:nvPr/>
          </p:nvCxnSpPr>
          <p:spPr>
            <a:xfrm rot="10800000">
              <a:off x="-1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1"/>
            <p:cNvCxnSpPr/>
            <p:nvPr/>
          </p:nvCxnSpPr>
          <p:spPr>
            <a:xfrm rot="10800000">
              <a:off x="-1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1"/>
            <p:cNvCxnSpPr/>
            <p:nvPr/>
          </p:nvCxnSpPr>
          <p:spPr>
            <a:xfrm rot="10800000">
              <a:off x="-1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1"/>
            <p:cNvCxnSpPr/>
            <p:nvPr/>
          </p:nvCxnSpPr>
          <p:spPr>
            <a:xfrm rot="10800000">
              <a:off x="-1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1"/>
            <p:cNvCxnSpPr/>
            <p:nvPr/>
          </p:nvCxnSpPr>
          <p:spPr>
            <a:xfrm rot="10800000">
              <a:off x="-1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1"/>
            <p:cNvCxnSpPr/>
            <p:nvPr/>
          </p:nvCxnSpPr>
          <p:spPr>
            <a:xfrm rot="10800000">
              <a:off x="-1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1"/>
            <p:cNvCxnSpPr/>
            <p:nvPr/>
          </p:nvCxnSpPr>
          <p:spPr>
            <a:xfrm rot="10800000">
              <a:off x="-1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1"/>
            <p:cNvCxnSpPr/>
            <p:nvPr/>
          </p:nvCxnSpPr>
          <p:spPr>
            <a:xfrm rot="10800000">
              <a:off x="-1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1"/>
            <p:cNvCxnSpPr/>
            <p:nvPr/>
          </p:nvCxnSpPr>
          <p:spPr>
            <a:xfrm rot="10800000">
              <a:off x="-1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 rot="10800000">
              <a:off x="-1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1"/>
            <p:cNvCxnSpPr/>
            <p:nvPr/>
          </p:nvCxnSpPr>
          <p:spPr>
            <a:xfrm rot="10800000">
              <a:off x="-1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1"/>
            <p:cNvCxnSpPr/>
            <p:nvPr/>
          </p:nvCxnSpPr>
          <p:spPr>
            <a:xfrm rot="10800000">
              <a:off x="-1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1"/>
            <p:cNvCxnSpPr/>
            <p:nvPr/>
          </p:nvCxnSpPr>
          <p:spPr>
            <a:xfrm rot="10800000">
              <a:off x="-1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1"/>
            <p:cNvCxnSpPr/>
            <p:nvPr/>
          </p:nvCxnSpPr>
          <p:spPr>
            <a:xfrm rot="10800000">
              <a:off x="-1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1"/>
            <p:cNvCxnSpPr/>
            <p:nvPr/>
          </p:nvCxnSpPr>
          <p:spPr>
            <a:xfrm flipH="1">
              <a:off x="-1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1"/>
            <p:cNvCxnSpPr/>
            <p:nvPr/>
          </p:nvCxnSpPr>
          <p:spPr>
            <a:xfrm flipH="1">
              <a:off x="-1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1"/>
            <p:cNvCxnSpPr/>
            <p:nvPr/>
          </p:nvCxnSpPr>
          <p:spPr>
            <a:xfrm flipH="1">
              <a:off x="-1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1"/>
            <p:cNvCxnSpPr/>
            <p:nvPr/>
          </p:nvCxnSpPr>
          <p:spPr>
            <a:xfrm flipH="1">
              <a:off x="-1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1"/>
            <p:cNvCxnSpPr/>
            <p:nvPr/>
          </p:nvCxnSpPr>
          <p:spPr>
            <a:xfrm flipH="1">
              <a:off x="-1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1"/>
            <p:cNvCxnSpPr/>
            <p:nvPr/>
          </p:nvCxnSpPr>
          <p:spPr>
            <a:xfrm flipH="1">
              <a:off x="-1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1"/>
            <p:cNvCxnSpPr/>
            <p:nvPr/>
          </p:nvCxnSpPr>
          <p:spPr>
            <a:xfrm flipH="1">
              <a:off x="-1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1"/>
            <p:cNvCxnSpPr/>
            <p:nvPr/>
          </p:nvCxnSpPr>
          <p:spPr>
            <a:xfrm flipH="1">
              <a:off x="-1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1"/>
            <p:cNvCxnSpPr/>
            <p:nvPr/>
          </p:nvCxnSpPr>
          <p:spPr>
            <a:xfrm flipH="1">
              <a:off x="-1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1"/>
            <p:cNvCxnSpPr/>
            <p:nvPr/>
          </p:nvCxnSpPr>
          <p:spPr>
            <a:xfrm flipH="1">
              <a:off x="-1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1"/>
            <p:cNvCxnSpPr/>
            <p:nvPr/>
          </p:nvCxnSpPr>
          <p:spPr>
            <a:xfrm flipH="1">
              <a:off x="-1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1"/>
            <p:cNvCxnSpPr/>
            <p:nvPr/>
          </p:nvCxnSpPr>
          <p:spPr>
            <a:xfrm flipH="1">
              <a:off x="-1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1"/>
            <p:cNvCxnSpPr/>
            <p:nvPr/>
          </p:nvCxnSpPr>
          <p:spPr>
            <a:xfrm flipH="1">
              <a:off x="-1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1"/>
            <p:cNvCxnSpPr/>
            <p:nvPr/>
          </p:nvCxnSpPr>
          <p:spPr>
            <a:xfrm flipH="1">
              <a:off x="-1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1"/>
            <p:cNvCxnSpPr/>
            <p:nvPr/>
          </p:nvCxnSpPr>
          <p:spPr>
            <a:xfrm rot="10800000">
              <a:off x="-1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1"/>
            <p:cNvCxnSpPr/>
            <p:nvPr/>
          </p:nvCxnSpPr>
          <p:spPr>
            <a:xfrm rot="10800000">
              <a:off x="-1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1"/>
            <p:cNvCxnSpPr/>
            <p:nvPr/>
          </p:nvCxnSpPr>
          <p:spPr>
            <a:xfrm rot="10800000">
              <a:off x="-1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1"/>
            <p:cNvCxnSpPr/>
            <p:nvPr/>
          </p:nvCxnSpPr>
          <p:spPr>
            <a:xfrm rot="10800000">
              <a:off x="-1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1"/>
            <p:cNvCxnSpPr/>
            <p:nvPr/>
          </p:nvCxnSpPr>
          <p:spPr>
            <a:xfrm rot="10800000">
              <a:off x="-1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7" name="Google Shape;227;p11"/>
          <p:cNvGrpSpPr/>
          <p:nvPr/>
        </p:nvGrpSpPr>
        <p:grpSpPr>
          <a:xfrm>
            <a:off x="200226" y="755329"/>
            <a:ext cx="799280" cy="844787"/>
            <a:chOff x="-3330575" y="3005138"/>
            <a:chExt cx="1533526" cy="1620837"/>
          </a:xfrm>
        </p:grpSpPr>
        <p:sp>
          <p:nvSpPr>
            <p:cNvPr id="228" name="Google Shape;228;p11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1"/>
          <p:cNvGrpSpPr/>
          <p:nvPr/>
        </p:nvGrpSpPr>
        <p:grpSpPr>
          <a:xfrm>
            <a:off x="4981240" y="1861069"/>
            <a:ext cx="747544" cy="809246"/>
            <a:chOff x="2301081" y="6662108"/>
            <a:chExt cx="1500188" cy="1624013"/>
          </a:xfrm>
        </p:grpSpPr>
        <p:sp>
          <p:nvSpPr>
            <p:cNvPr id="231" name="Google Shape;231;p11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1"/>
          <p:cNvSpPr txBox="1"/>
          <p:nvPr>
            <p:ph type="title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1"/>
          <p:cNvSpPr/>
          <p:nvPr/>
        </p:nvSpPr>
        <p:spPr>
          <a:xfrm>
            <a:off x="0" y="2647838"/>
            <a:ext cx="2407675" cy="575724"/>
          </a:xfrm>
          <a:custGeom>
            <a:rect b="b" l="l" r="r" t="t"/>
            <a:pathLst>
              <a:path extrusionOk="0" h="575724" w="240298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237" name="Google Shape;237;p11"/>
            <p:cNvSpPr/>
            <p:nvPr/>
          </p:nvSpPr>
          <p:spPr>
            <a:xfrm>
              <a:off x="119" y="2341"/>
              <a:ext cx="270" cy="271"/>
            </a:xfrm>
            <a:custGeom>
              <a:rect b="b" l="l" r="r" t="t"/>
              <a:pathLst>
                <a:path extrusionOk="0" h="115" w="114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57" y="2426"/>
              <a:ext cx="1467" cy="125"/>
            </a:xfrm>
            <a:custGeom>
              <a:rect b="b" l="l" r="r" t="t"/>
              <a:pathLst>
                <a:path extrusionOk="0" h="53" w="621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2" type="body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11"/>
          <p:cNvSpPr/>
          <p:nvPr/>
        </p:nvSpPr>
        <p:spPr>
          <a:xfrm>
            <a:off x="4317589" y="2638"/>
            <a:ext cx="4826410" cy="4914952"/>
          </a:xfrm>
          <a:custGeom>
            <a:rect b="b" l="l" r="r" t="t"/>
            <a:pathLst>
              <a:path extrusionOk="0" h="5140862" w="504825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>
            <p:ph idx="3" type="pic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0" lIns="0" spcFirstLastPara="1" rIns="648000" wrap="square" tIns="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11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3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6" name="Google Shape;2196;p3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7" name="Google Shape;219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8" name="Google Shape;219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9" name="Google Shape;219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3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2" name="Google Shape;2202;p3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3" name="Google Shape;2203;p3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4" name="Google Shape;2204;p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5" name="Google Shape;2205;p3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6" name="Google Shape;2206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7" name="Google Shape;2207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8" name="Google Shape;2208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1" name="Google Shape;2211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2" name="Google Shape;2212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3" name="Google Shape;2213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6" name="Google Shape;2216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7" name="Google Shape;221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0" name="Google Shape;2220;p4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21" name="Google Shape;2221;p4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2" name="Google Shape;2222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3" name="Google Shape;2223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4" name="Google Shape;2224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7" name="Google Shape;2227;p4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8" name="Google Shape;2228;p4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29" name="Google Shape;2229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0" name="Google Shape;2230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1" name="Google Shape;2231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4" name="Google Shape;2234;p4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5" name="Google Shape;2235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6" name="Google Shape;2236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7" name="Google Shape;2237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4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0" name="Google Shape;2240;p4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1" name="Google Shape;2241;p4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2" name="Google Shape;2242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3" name="Google Shape;2243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Google Shape;2245;p45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2246" name="Google Shape;2246;p45"/>
            <p:cNvGrpSpPr/>
            <p:nvPr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2247" name="Google Shape;2247;p45"/>
              <p:cNvCxnSpPr/>
              <p:nvPr/>
            </p:nvCxnSpPr>
            <p:spPr>
              <a:xfrm>
                <a:off x="1426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8" name="Google Shape;2248;p45"/>
              <p:cNvCxnSpPr/>
              <p:nvPr/>
            </p:nvCxnSpPr>
            <p:spPr>
              <a:xfrm>
                <a:off x="2955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9" name="Google Shape;2249;p45"/>
              <p:cNvCxnSpPr/>
              <p:nvPr/>
            </p:nvCxnSpPr>
            <p:spPr>
              <a:xfrm>
                <a:off x="4483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0" name="Google Shape;2250;p45"/>
              <p:cNvCxnSpPr/>
              <p:nvPr/>
            </p:nvCxnSpPr>
            <p:spPr>
              <a:xfrm>
                <a:off x="6011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1" name="Google Shape;2251;p45"/>
              <p:cNvCxnSpPr/>
              <p:nvPr/>
            </p:nvCxnSpPr>
            <p:spPr>
              <a:xfrm>
                <a:off x="7540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2" name="Google Shape;2252;p45"/>
              <p:cNvCxnSpPr/>
              <p:nvPr/>
            </p:nvCxnSpPr>
            <p:spPr>
              <a:xfrm>
                <a:off x="9068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3" name="Google Shape;2253;p45"/>
              <p:cNvCxnSpPr/>
              <p:nvPr/>
            </p:nvCxnSpPr>
            <p:spPr>
              <a:xfrm>
                <a:off x="10597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4" name="Google Shape;2254;p45"/>
              <p:cNvCxnSpPr/>
              <p:nvPr/>
            </p:nvCxnSpPr>
            <p:spPr>
              <a:xfrm>
                <a:off x="12125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5" name="Google Shape;2255;p45"/>
              <p:cNvCxnSpPr/>
              <p:nvPr/>
            </p:nvCxnSpPr>
            <p:spPr>
              <a:xfrm>
                <a:off x="136537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6" name="Google Shape;2256;p45"/>
              <p:cNvCxnSpPr/>
              <p:nvPr/>
            </p:nvCxnSpPr>
            <p:spPr>
              <a:xfrm>
                <a:off x="151821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7" name="Google Shape;2257;p45"/>
              <p:cNvCxnSpPr/>
              <p:nvPr/>
            </p:nvCxnSpPr>
            <p:spPr>
              <a:xfrm>
                <a:off x="167105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8" name="Google Shape;2258;p45"/>
              <p:cNvCxnSpPr/>
              <p:nvPr/>
            </p:nvCxnSpPr>
            <p:spPr>
              <a:xfrm>
                <a:off x="182389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9" name="Google Shape;2259;p45"/>
              <p:cNvCxnSpPr/>
              <p:nvPr/>
            </p:nvCxnSpPr>
            <p:spPr>
              <a:xfrm>
                <a:off x="197672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0" name="Google Shape;2260;p45"/>
              <p:cNvCxnSpPr/>
              <p:nvPr/>
            </p:nvCxnSpPr>
            <p:spPr>
              <a:xfrm>
                <a:off x="212956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1" name="Google Shape;2261;p45"/>
              <p:cNvCxnSpPr/>
              <p:nvPr/>
            </p:nvCxnSpPr>
            <p:spPr>
              <a:xfrm>
                <a:off x="228240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2" name="Google Shape;2262;p45"/>
              <p:cNvCxnSpPr/>
              <p:nvPr/>
            </p:nvCxnSpPr>
            <p:spPr>
              <a:xfrm>
                <a:off x="243524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3" name="Google Shape;2263;p45"/>
              <p:cNvCxnSpPr/>
              <p:nvPr/>
            </p:nvCxnSpPr>
            <p:spPr>
              <a:xfrm>
                <a:off x="258808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4" name="Google Shape;2264;p45"/>
              <p:cNvCxnSpPr/>
              <p:nvPr/>
            </p:nvCxnSpPr>
            <p:spPr>
              <a:xfrm>
                <a:off x="274091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5" name="Google Shape;2265;p45"/>
              <p:cNvCxnSpPr/>
              <p:nvPr/>
            </p:nvCxnSpPr>
            <p:spPr>
              <a:xfrm>
                <a:off x="289375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6" name="Google Shape;2266;p45"/>
              <p:cNvCxnSpPr/>
              <p:nvPr/>
            </p:nvCxnSpPr>
            <p:spPr>
              <a:xfrm>
                <a:off x="304659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7" name="Google Shape;2267;p45"/>
              <p:cNvCxnSpPr/>
              <p:nvPr/>
            </p:nvCxnSpPr>
            <p:spPr>
              <a:xfrm>
                <a:off x="319943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8" name="Google Shape;2268;p45"/>
              <p:cNvCxnSpPr/>
              <p:nvPr/>
            </p:nvCxnSpPr>
            <p:spPr>
              <a:xfrm>
                <a:off x="335227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9" name="Google Shape;2269;p45"/>
              <p:cNvCxnSpPr/>
              <p:nvPr/>
            </p:nvCxnSpPr>
            <p:spPr>
              <a:xfrm>
                <a:off x="350510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0" name="Google Shape;2270;p45"/>
              <p:cNvCxnSpPr/>
              <p:nvPr/>
            </p:nvCxnSpPr>
            <p:spPr>
              <a:xfrm>
                <a:off x="365794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1" name="Google Shape;2271;p45"/>
              <p:cNvCxnSpPr/>
              <p:nvPr/>
            </p:nvCxnSpPr>
            <p:spPr>
              <a:xfrm>
                <a:off x="381078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2" name="Google Shape;2272;p45"/>
              <p:cNvCxnSpPr/>
              <p:nvPr/>
            </p:nvCxnSpPr>
            <p:spPr>
              <a:xfrm>
                <a:off x="396362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3" name="Google Shape;2273;p45"/>
              <p:cNvCxnSpPr/>
              <p:nvPr/>
            </p:nvCxnSpPr>
            <p:spPr>
              <a:xfrm>
                <a:off x="411646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4" name="Google Shape;2274;p45"/>
              <p:cNvCxnSpPr/>
              <p:nvPr/>
            </p:nvCxnSpPr>
            <p:spPr>
              <a:xfrm>
                <a:off x="426929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5" name="Google Shape;2275;p45"/>
              <p:cNvCxnSpPr/>
              <p:nvPr/>
            </p:nvCxnSpPr>
            <p:spPr>
              <a:xfrm>
                <a:off x="442213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6" name="Google Shape;2276;p45"/>
              <p:cNvCxnSpPr/>
              <p:nvPr/>
            </p:nvCxnSpPr>
            <p:spPr>
              <a:xfrm>
                <a:off x="457497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7" name="Google Shape;2277;p45"/>
              <p:cNvCxnSpPr/>
              <p:nvPr/>
            </p:nvCxnSpPr>
            <p:spPr>
              <a:xfrm>
                <a:off x="472781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8" name="Google Shape;2278;p45"/>
              <p:cNvCxnSpPr/>
              <p:nvPr/>
            </p:nvCxnSpPr>
            <p:spPr>
              <a:xfrm>
                <a:off x="488065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9" name="Google Shape;2279;p45"/>
              <p:cNvCxnSpPr/>
              <p:nvPr/>
            </p:nvCxnSpPr>
            <p:spPr>
              <a:xfrm>
                <a:off x="503348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0" name="Google Shape;2280;p45"/>
              <p:cNvCxnSpPr/>
              <p:nvPr/>
            </p:nvCxnSpPr>
            <p:spPr>
              <a:xfrm>
                <a:off x="518632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1" name="Google Shape;2281;p45"/>
              <p:cNvCxnSpPr/>
              <p:nvPr/>
            </p:nvCxnSpPr>
            <p:spPr>
              <a:xfrm>
                <a:off x="533916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2" name="Google Shape;2282;p45"/>
              <p:cNvCxnSpPr/>
              <p:nvPr/>
            </p:nvCxnSpPr>
            <p:spPr>
              <a:xfrm>
                <a:off x="549200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3" name="Google Shape;2283;p45"/>
              <p:cNvCxnSpPr/>
              <p:nvPr/>
            </p:nvCxnSpPr>
            <p:spPr>
              <a:xfrm>
                <a:off x="564484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4" name="Google Shape;2284;p45"/>
              <p:cNvCxnSpPr/>
              <p:nvPr/>
            </p:nvCxnSpPr>
            <p:spPr>
              <a:xfrm>
                <a:off x="579767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5" name="Google Shape;2285;p45"/>
              <p:cNvCxnSpPr/>
              <p:nvPr/>
            </p:nvCxnSpPr>
            <p:spPr>
              <a:xfrm>
                <a:off x="595051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6" name="Google Shape;2286;p45"/>
              <p:cNvCxnSpPr/>
              <p:nvPr/>
            </p:nvCxnSpPr>
            <p:spPr>
              <a:xfrm>
                <a:off x="610335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7" name="Google Shape;2287;p45"/>
              <p:cNvCxnSpPr/>
              <p:nvPr/>
            </p:nvCxnSpPr>
            <p:spPr>
              <a:xfrm>
                <a:off x="625619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8" name="Google Shape;2288;p45"/>
              <p:cNvCxnSpPr/>
              <p:nvPr/>
            </p:nvCxnSpPr>
            <p:spPr>
              <a:xfrm>
                <a:off x="640903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9" name="Google Shape;2289;p45"/>
              <p:cNvCxnSpPr/>
              <p:nvPr/>
            </p:nvCxnSpPr>
            <p:spPr>
              <a:xfrm>
                <a:off x="656186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0" name="Google Shape;2290;p45"/>
              <p:cNvCxnSpPr/>
              <p:nvPr/>
            </p:nvCxnSpPr>
            <p:spPr>
              <a:xfrm>
                <a:off x="671470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1" name="Google Shape;2291;p45"/>
              <p:cNvCxnSpPr/>
              <p:nvPr/>
            </p:nvCxnSpPr>
            <p:spPr>
              <a:xfrm>
                <a:off x="686754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2" name="Google Shape;2292;p45"/>
              <p:cNvCxnSpPr/>
              <p:nvPr/>
            </p:nvCxnSpPr>
            <p:spPr>
              <a:xfrm>
                <a:off x="702038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3" name="Google Shape;2293;p45"/>
              <p:cNvCxnSpPr/>
              <p:nvPr/>
            </p:nvCxnSpPr>
            <p:spPr>
              <a:xfrm>
                <a:off x="717322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4" name="Google Shape;2294;p45"/>
              <p:cNvCxnSpPr/>
              <p:nvPr/>
            </p:nvCxnSpPr>
            <p:spPr>
              <a:xfrm>
                <a:off x="732605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5" name="Google Shape;2295;p45"/>
              <p:cNvCxnSpPr/>
              <p:nvPr/>
            </p:nvCxnSpPr>
            <p:spPr>
              <a:xfrm>
                <a:off x="747889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6" name="Google Shape;2296;p45"/>
              <p:cNvCxnSpPr/>
              <p:nvPr/>
            </p:nvCxnSpPr>
            <p:spPr>
              <a:xfrm>
                <a:off x="763173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7" name="Google Shape;2297;p45"/>
              <p:cNvCxnSpPr/>
              <p:nvPr/>
            </p:nvCxnSpPr>
            <p:spPr>
              <a:xfrm>
                <a:off x="77845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8" name="Google Shape;2298;p45"/>
              <p:cNvCxnSpPr/>
              <p:nvPr/>
            </p:nvCxnSpPr>
            <p:spPr>
              <a:xfrm>
                <a:off x="793741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9" name="Google Shape;2299;p45"/>
              <p:cNvCxnSpPr/>
              <p:nvPr/>
            </p:nvCxnSpPr>
            <p:spPr>
              <a:xfrm>
                <a:off x="809024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0" name="Google Shape;2300;p45"/>
              <p:cNvCxnSpPr/>
              <p:nvPr/>
            </p:nvCxnSpPr>
            <p:spPr>
              <a:xfrm>
                <a:off x="8243086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1" name="Google Shape;2301;p45"/>
              <p:cNvCxnSpPr/>
              <p:nvPr/>
            </p:nvCxnSpPr>
            <p:spPr>
              <a:xfrm>
                <a:off x="8395924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2" name="Google Shape;2302;p45"/>
              <p:cNvCxnSpPr/>
              <p:nvPr/>
            </p:nvCxnSpPr>
            <p:spPr>
              <a:xfrm>
                <a:off x="854876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3" name="Google Shape;2303;p45"/>
              <p:cNvCxnSpPr/>
              <p:nvPr/>
            </p:nvCxnSpPr>
            <p:spPr>
              <a:xfrm>
                <a:off x="8701600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4" name="Google Shape;2304;p45"/>
              <p:cNvCxnSpPr/>
              <p:nvPr/>
            </p:nvCxnSpPr>
            <p:spPr>
              <a:xfrm>
                <a:off x="8854438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5" name="Google Shape;2305;p45"/>
              <p:cNvCxnSpPr/>
              <p:nvPr/>
            </p:nvCxnSpPr>
            <p:spPr>
              <a:xfrm>
                <a:off x="9007272" y="603115"/>
                <a:ext cx="0" cy="43385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2F2F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306" name="Google Shape;2306;p45"/>
            <p:cNvCxnSpPr/>
            <p:nvPr/>
          </p:nvCxnSpPr>
          <p:spPr>
            <a:xfrm>
              <a:off x="4572000" y="-397510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7" name="Google Shape;2307;p45"/>
            <p:cNvCxnSpPr/>
            <p:nvPr/>
          </p:nvCxnSpPr>
          <p:spPr>
            <a:xfrm>
              <a:off x="4572000" y="-382226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8" name="Google Shape;2308;p45"/>
            <p:cNvCxnSpPr/>
            <p:nvPr/>
          </p:nvCxnSpPr>
          <p:spPr>
            <a:xfrm>
              <a:off x="4572000" y="-366942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9" name="Google Shape;2309;p45"/>
            <p:cNvCxnSpPr/>
            <p:nvPr/>
          </p:nvCxnSpPr>
          <p:spPr>
            <a:xfrm>
              <a:off x="4572000" y="-351658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0" name="Google Shape;2310;p45"/>
            <p:cNvCxnSpPr/>
            <p:nvPr/>
          </p:nvCxnSpPr>
          <p:spPr>
            <a:xfrm>
              <a:off x="4572000" y="-336374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1" name="Google Shape;2311;p45"/>
            <p:cNvCxnSpPr/>
            <p:nvPr/>
          </p:nvCxnSpPr>
          <p:spPr>
            <a:xfrm>
              <a:off x="4572000" y="-321091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2" name="Google Shape;2312;p45"/>
            <p:cNvCxnSpPr/>
            <p:nvPr/>
          </p:nvCxnSpPr>
          <p:spPr>
            <a:xfrm>
              <a:off x="4572000" y="-305807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3" name="Google Shape;2313;p45"/>
            <p:cNvCxnSpPr/>
            <p:nvPr/>
          </p:nvCxnSpPr>
          <p:spPr>
            <a:xfrm>
              <a:off x="4572000" y="-290523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4" name="Google Shape;2314;p45"/>
            <p:cNvCxnSpPr/>
            <p:nvPr/>
          </p:nvCxnSpPr>
          <p:spPr>
            <a:xfrm>
              <a:off x="4572000" y="-275239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5" name="Google Shape;2315;p45"/>
            <p:cNvCxnSpPr/>
            <p:nvPr/>
          </p:nvCxnSpPr>
          <p:spPr>
            <a:xfrm>
              <a:off x="4572000" y="-259955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6" name="Google Shape;2316;p45"/>
            <p:cNvCxnSpPr/>
            <p:nvPr/>
          </p:nvCxnSpPr>
          <p:spPr>
            <a:xfrm>
              <a:off x="4572000" y="-244672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7" name="Google Shape;2317;p45"/>
            <p:cNvCxnSpPr/>
            <p:nvPr/>
          </p:nvCxnSpPr>
          <p:spPr>
            <a:xfrm>
              <a:off x="4572000" y="-229388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8" name="Google Shape;2318;p45"/>
            <p:cNvCxnSpPr/>
            <p:nvPr/>
          </p:nvCxnSpPr>
          <p:spPr>
            <a:xfrm>
              <a:off x="4572000" y="-214104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9" name="Google Shape;2319;p45"/>
            <p:cNvCxnSpPr/>
            <p:nvPr/>
          </p:nvCxnSpPr>
          <p:spPr>
            <a:xfrm>
              <a:off x="4572000" y="-198820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0" name="Google Shape;2320;p45"/>
            <p:cNvCxnSpPr/>
            <p:nvPr/>
          </p:nvCxnSpPr>
          <p:spPr>
            <a:xfrm>
              <a:off x="4572000" y="-183536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1" name="Google Shape;2321;p45"/>
            <p:cNvCxnSpPr/>
            <p:nvPr/>
          </p:nvCxnSpPr>
          <p:spPr>
            <a:xfrm>
              <a:off x="4572000" y="-168253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2" name="Google Shape;2322;p45"/>
            <p:cNvCxnSpPr/>
            <p:nvPr/>
          </p:nvCxnSpPr>
          <p:spPr>
            <a:xfrm>
              <a:off x="4572000" y="-152969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3" name="Google Shape;2323;p45"/>
            <p:cNvCxnSpPr/>
            <p:nvPr/>
          </p:nvCxnSpPr>
          <p:spPr>
            <a:xfrm>
              <a:off x="4572000" y="-137685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4" name="Google Shape;2324;p45"/>
            <p:cNvCxnSpPr/>
            <p:nvPr/>
          </p:nvCxnSpPr>
          <p:spPr>
            <a:xfrm>
              <a:off x="4572000" y="-122401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5" name="Google Shape;2325;p45"/>
            <p:cNvCxnSpPr/>
            <p:nvPr/>
          </p:nvCxnSpPr>
          <p:spPr>
            <a:xfrm>
              <a:off x="4572000" y="-107117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6" name="Google Shape;2326;p45"/>
            <p:cNvCxnSpPr/>
            <p:nvPr/>
          </p:nvCxnSpPr>
          <p:spPr>
            <a:xfrm>
              <a:off x="4572000" y="-91834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7" name="Google Shape;2327;p45"/>
            <p:cNvCxnSpPr/>
            <p:nvPr/>
          </p:nvCxnSpPr>
          <p:spPr>
            <a:xfrm>
              <a:off x="4572000" y="-76550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8" name="Google Shape;2328;p45"/>
            <p:cNvCxnSpPr/>
            <p:nvPr/>
          </p:nvCxnSpPr>
          <p:spPr>
            <a:xfrm>
              <a:off x="4572000" y="-6126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9" name="Google Shape;2329;p45"/>
            <p:cNvCxnSpPr/>
            <p:nvPr/>
          </p:nvCxnSpPr>
          <p:spPr>
            <a:xfrm>
              <a:off x="4572000" y="-4598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0" name="Google Shape;2330;p45"/>
            <p:cNvCxnSpPr/>
            <p:nvPr/>
          </p:nvCxnSpPr>
          <p:spPr>
            <a:xfrm>
              <a:off x="4572000" y="-306988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1" name="Google Shape;2331;p45"/>
            <p:cNvCxnSpPr/>
            <p:nvPr/>
          </p:nvCxnSpPr>
          <p:spPr>
            <a:xfrm>
              <a:off x="4572000" y="-154150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2" name="Google Shape;2332;p45"/>
            <p:cNvCxnSpPr/>
            <p:nvPr/>
          </p:nvCxnSpPr>
          <p:spPr>
            <a:xfrm>
              <a:off x="4572000" y="-1312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3" name="Google Shape;2333;p45"/>
            <p:cNvCxnSpPr/>
            <p:nvPr/>
          </p:nvCxnSpPr>
          <p:spPr>
            <a:xfrm>
              <a:off x="4572000" y="151526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4" name="Google Shape;2334;p45"/>
            <p:cNvCxnSpPr/>
            <p:nvPr/>
          </p:nvCxnSpPr>
          <p:spPr>
            <a:xfrm>
              <a:off x="4572000" y="304364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35" name="Google Shape;2335;p45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6" name="Google Shape;2336;p45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37" name="Google Shape;2337;p45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2338" name="Google Shape;2338;p45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- No Grids">
  <p:cSld name="Content Slide - No Grid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•"/>
              <a:defRPr sz="12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7" name="Google Shape;247;p12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248" name="Google Shape;248;p12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Blue_BG">
  <p:cSld name="Content_Blue_BG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3" name="Google Shape;253;p13"/>
          <p:cNvGrpSpPr/>
          <p:nvPr/>
        </p:nvGrpSpPr>
        <p:grpSpPr>
          <a:xfrm>
            <a:off x="0" y="571500"/>
            <a:ext cx="9137515" cy="4375150"/>
            <a:chOff x="0" y="596900"/>
            <a:chExt cx="9137515" cy="4375150"/>
          </a:xfrm>
        </p:grpSpPr>
        <p:cxnSp>
          <p:nvCxnSpPr>
            <p:cNvPr id="254" name="Google Shape;254;p13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3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3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3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3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3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3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3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3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3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3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3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3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13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13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13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13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0077B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3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13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13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13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13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13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13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13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13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13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13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3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3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3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3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3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3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3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3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3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3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3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3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3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3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13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3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3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13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3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3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3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3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3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3576D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3" name="Google Shape;343;p13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4" name="Google Shape;344;p13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345" name="Google Shape;345;p13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Grey_BG">
  <p:cSld name="Content_Grey_BG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"/>
          <p:cNvSpPr/>
          <p:nvPr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14"/>
          <p:cNvGrpSpPr/>
          <p:nvPr/>
        </p:nvGrpSpPr>
        <p:grpSpPr>
          <a:xfrm>
            <a:off x="0" y="596900"/>
            <a:ext cx="9137515" cy="4375150"/>
            <a:chOff x="0" y="596900"/>
            <a:chExt cx="9137515" cy="4375150"/>
          </a:xfrm>
        </p:grpSpPr>
        <p:cxnSp>
          <p:nvCxnSpPr>
            <p:cNvPr id="350" name="Google Shape;350;p14"/>
            <p:cNvCxnSpPr/>
            <p:nvPr/>
          </p:nvCxnSpPr>
          <p:spPr>
            <a:xfrm>
              <a:off x="4568757" y="-397185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4"/>
            <p:cNvCxnSpPr/>
            <p:nvPr/>
          </p:nvCxnSpPr>
          <p:spPr>
            <a:xfrm>
              <a:off x="4568757" y="-382122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4"/>
            <p:cNvCxnSpPr/>
            <p:nvPr/>
          </p:nvCxnSpPr>
          <p:spPr>
            <a:xfrm>
              <a:off x="4568757" y="-367059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4"/>
            <p:cNvCxnSpPr/>
            <p:nvPr/>
          </p:nvCxnSpPr>
          <p:spPr>
            <a:xfrm>
              <a:off x="4568757" y="-351995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14"/>
            <p:cNvCxnSpPr/>
            <p:nvPr/>
          </p:nvCxnSpPr>
          <p:spPr>
            <a:xfrm>
              <a:off x="4568757" y="-336932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4"/>
            <p:cNvCxnSpPr/>
            <p:nvPr/>
          </p:nvCxnSpPr>
          <p:spPr>
            <a:xfrm>
              <a:off x="4568757" y="-321869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4"/>
            <p:cNvCxnSpPr/>
            <p:nvPr/>
          </p:nvCxnSpPr>
          <p:spPr>
            <a:xfrm>
              <a:off x="4568757" y="-306805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14"/>
            <p:cNvCxnSpPr/>
            <p:nvPr/>
          </p:nvCxnSpPr>
          <p:spPr>
            <a:xfrm>
              <a:off x="4568757" y="-291742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14"/>
            <p:cNvCxnSpPr/>
            <p:nvPr/>
          </p:nvCxnSpPr>
          <p:spPr>
            <a:xfrm>
              <a:off x="4568757" y="-276679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14"/>
            <p:cNvCxnSpPr/>
            <p:nvPr/>
          </p:nvCxnSpPr>
          <p:spPr>
            <a:xfrm>
              <a:off x="4568757" y="-261616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14"/>
            <p:cNvCxnSpPr/>
            <p:nvPr/>
          </p:nvCxnSpPr>
          <p:spPr>
            <a:xfrm>
              <a:off x="4568757" y="-246552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14"/>
            <p:cNvCxnSpPr/>
            <p:nvPr/>
          </p:nvCxnSpPr>
          <p:spPr>
            <a:xfrm>
              <a:off x="4568757" y="-231489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14"/>
            <p:cNvCxnSpPr/>
            <p:nvPr/>
          </p:nvCxnSpPr>
          <p:spPr>
            <a:xfrm>
              <a:off x="4568757" y="-216426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14"/>
            <p:cNvCxnSpPr/>
            <p:nvPr/>
          </p:nvCxnSpPr>
          <p:spPr>
            <a:xfrm>
              <a:off x="4568757" y="-201362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14"/>
            <p:cNvCxnSpPr/>
            <p:nvPr/>
          </p:nvCxnSpPr>
          <p:spPr>
            <a:xfrm>
              <a:off x="4568757" y="-186299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14"/>
            <p:cNvCxnSpPr/>
            <p:nvPr/>
          </p:nvCxnSpPr>
          <p:spPr>
            <a:xfrm>
              <a:off x="4568757" y="-171236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14"/>
            <p:cNvCxnSpPr/>
            <p:nvPr/>
          </p:nvCxnSpPr>
          <p:spPr>
            <a:xfrm>
              <a:off x="4568757" y="-156172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4568757" y="-1411096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4568757" y="-126046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4568757" y="-1109830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568757" y="-95919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4568757" y="-80856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4568757" y="-657931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4568757" y="-507298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568757" y="-356665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568757" y="-206032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4568757" y="-55399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4568757" y="95234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4568757" y="245867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4568757" y="396913"/>
              <a:ext cx="0" cy="9137515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14257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29530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44802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60075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>
              <a:off x="7534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>
              <a:off x="90621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>
              <a:off x="105894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>
              <a:off x="12116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>
              <a:off x="136440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>
              <a:off x="15171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>
              <a:off x="166986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>
              <a:off x="182259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>
              <a:off x="19753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>
              <a:off x="212805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4"/>
            <p:cNvCxnSpPr/>
            <p:nvPr/>
          </p:nvCxnSpPr>
          <p:spPr>
            <a:xfrm>
              <a:off x="22807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4"/>
            <p:cNvCxnSpPr/>
            <p:nvPr/>
          </p:nvCxnSpPr>
          <p:spPr>
            <a:xfrm>
              <a:off x="243351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4"/>
            <p:cNvCxnSpPr/>
            <p:nvPr/>
          </p:nvCxnSpPr>
          <p:spPr>
            <a:xfrm>
              <a:off x="258624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4"/>
            <p:cNvCxnSpPr/>
            <p:nvPr/>
          </p:nvCxnSpPr>
          <p:spPr>
            <a:xfrm>
              <a:off x="27389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14"/>
            <p:cNvCxnSpPr/>
            <p:nvPr/>
          </p:nvCxnSpPr>
          <p:spPr>
            <a:xfrm>
              <a:off x="289170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14"/>
            <p:cNvCxnSpPr/>
            <p:nvPr/>
          </p:nvCxnSpPr>
          <p:spPr>
            <a:xfrm>
              <a:off x="30444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14"/>
            <p:cNvCxnSpPr/>
            <p:nvPr/>
          </p:nvCxnSpPr>
          <p:spPr>
            <a:xfrm>
              <a:off x="319716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4"/>
            <p:cNvCxnSpPr/>
            <p:nvPr/>
          </p:nvCxnSpPr>
          <p:spPr>
            <a:xfrm>
              <a:off x="334989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4"/>
            <p:cNvCxnSpPr/>
            <p:nvPr/>
          </p:nvCxnSpPr>
          <p:spPr>
            <a:xfrm>
              <a:off x="35026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4"/>
            <p:cNvCxnSpPr/>
            <p:nvPr/>
          </p:nvCxnSpPr>
          <p:spPr>
            <a:xfrm>
              <a:off x="365535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4"/>
            <p:cNvCxnSpPr/>
            <p:nvPr/>
          </p:nvCxnSpPr>
          <p:spPr>
            <a:xfrm>
              <a:off x="38080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4"/>
            <p:cNvCxnSpPr/>
            <p:nvPr/>
          </p:nvCxnSpPr>
          <p:spPr>
            <a:xfrm>
              <a:off x="396081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14"/>
            <p:cNvCxnSpPr/>
            <p:nvPr/>
          </p:nvCxnSpPr>
          <p:spPr>
            <a:xfrm>
              <a:off x="411354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14"/>
            <p:cNvCxnSpPr/>
            <p:nvPr/>
          </p:nvCxnSpPr>
          <p:spPr>
            <a:xfrm>
              <a:off x="42662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14"/>
            <p:cNvCxnSpPr/>
            <p:nvPr/>
          </p:nvCxnSpPr>
          <p:spPr>
            <a:xfrm>
              <a:off x="441899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14"/>
            <p:cNvCxnSpPr/>
            <p:nvPr/>
          </p:nvCxnSpPr>
          <p:spPr>
            <a:xfrm>
              <a:off x="45717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4"/>
            <p:cNvCxnSpPr/>
            <p:nvPr/>
          </p:nvCxnSpPr>
          <p:spPr>
            <a:xfrm>
              <a:off x="472445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14"/>
            <p:cNvCxnSpPr/>
            <p:nvPr/>
          </p:nvCxnSpPr>
          <p:spPr>
            <a:xfrm>
              <a:off x="487718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14"/>
            <p:cNvCxnSpPr/>
            <p:nvPr/>
          </p:nvCxnSpPr>
          <p:spPr>
            <a:xfrm>
              <a:off x="502991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14"/>
            <p:cNvCxnSpPr/>
            <p:nvPr/>
          </p:nvCxnSpPr>
          <p:spPr>
            <a:xfrm>
              <a:off x="518264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14"/>
            <p:cNvCxnSpPr/>
            <p:nvPr/>
          </p:nvCxnSpPr>
          <p:spPr>
            <a:xfrm>
              <a:off x="533537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14"/>
            <p:cNvCxnSpPr/>
            <p:nvPr/>
          </p:nvCxnSpPr>
          <p:spPr>
            <a:xfrm>
              <a:off x="548810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4"/>
            <p:cNvCxnSpPr/>
            <p:nvPr/>
          </p:nvCxnSpPr>
          <p:spPr>
            <a:xfrm>
              <a:off x="5640836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4"/>
            <p:cNvCxnSpPr/>
            <p:nvPr/>
          </p:nvCxnSpPr>
          <p:spPr>
            <a:xfrm>
              <a:off x="579356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594629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4"/>
            <p:cNvCxnSpPr/>
            <p:nvPr/>
          </p:nvCxnSpPr>
          <p:spPr>
            <a:xfrm>
              <a:off x="6099025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14"/>
            <p:cNvCxnSpPr/>
            <p:nvPr/>
          </p:nvCxnSpPr>
          <p:spPr>
            <a:xfrm>
              <a:off x="625175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14"/>
            <p:cNvCxnSpPr/>
            <p:nvPr/>
          </p:nvCxnSpPr>
          <p:spPr>
            <a:xfrm>
              <a:off x="6404484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14"/>
            <p:cNvCxnSpPr/>
            <p:nvPr/>
          </p:nvCxnSpPr>
          <p:spPr>
            <a:xfrm>
              <a:off x="655721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14"/>
            <p:cNvCxnSpPr/>
            <p:nvPr/>
          </p:nvCxnSpPr>
          <p:spPr>
            <a:xfrm>
              <a:off x="670994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14"/>
            <p:cNvCxnSpPr/>
            <p:nvPr/>
          </p:nvCxnSpPr>
          <p:spPr>
            <a:xfrm>
              <a:off x="686267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14"/>
            <p:cNvCxnSpPr/>
            <p:nvPr/>
          </p:nvCxnSpPr>
          <p:spPr>
            <a:xfrm>
              <a:off x="701540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4"/>
            <p:cNvCxnSpPr/>
            <p:nvPr/>
          </p:nvCxnSpPr>
          <p:spPr>
            <a:xfrm>
              <a:off x="7168132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14"/>
            <p:cNvCxnSpPr/>
            <p:nvPr/>
          </p:nvCxnSpPr>
          <p:spPr>
            <a:xfrm>
              <a:off x="732086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14"/>
            <p:cNvCxnSpPr/>
            <p:nvPr/>
          </p:nvCxnSpPr>
          <p:spPr>
            <a:xfrm>
              <a:off x="747359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14"/>
            <p:cNvCxnSpPr/>
            <p:nvPr/>
          </p:nvCxnSpPr>
          <p:spPr>
            <a:xfrm>
              <a:off x="7626321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14"/>
            <p:cNvCxnSpPr/>
            <p:nvPr/>
          </p:nvCxnSpPr>
          <p:spPr>
            <a:xfrm>
              <a:off x="777905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14"/>
            <p:cNvCxnSpPr/>
            <p:nvPr/>
          </p:nvCxnSpPr>
          <p:spPr>
            <a:xfrm>
              <a:off x="7931780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14"/>
            <p:cNvCxnSpPr/>
            <p:nvPr/>
          </p:nvCxnSpPr>
          <p:spPr>
            <a:xfrm>
              <a:off x="808450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14"/>
            <p:cNvCxnSpPr/>
            <p:nvPr/>
          </p:nvCxnSpPr>
          <p:spPr>
            <a:xfrm>
              <a:off x="823723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14"/>
            <p:cNvCxnSpPr/>
            <p:nvPr/>
          </p:nvCxnSpPr>
          <p:spPr>
            <a:xfrm>
              <a:off x="8389969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14"/>
            <p:cNvCxnSpPr/>
            <p:nvPr/>
          </p:nvCxnSpPr>
          <p:spPr>
            <a:xfrm>
              <a:off x="854269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14"/>
            <p:cNvCxnSpPr/>
            <p:nvPr/>
          </p:nvCxnSpPr>
          <p:spPr>
            <a:xfrm>
              <a:off x="8695428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14"/>
            <p:cNvCxnSpPr/>
            <p:nvPr/>
          </p:nvCxnSpPr>
          <p:spPr>
            <a:xfrm>
              <a:off x="8848157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14"/>
            <p:cNvCxnSpPr/>
            <p:nvPr/>
          </p:nvCxnSpPr>
          <p:spPr>
            <a:xfrm>
              <a:off x="9000883" y="603115"/>
              <a:ext cx="0" cy="4368936"/>
            </a:xfrm>
            <a:prstGeom prst="straightConnector1">
              <a:avLst/>
            </a:prstGeom>
            <a:noFill/>
            <a:ln cap="flat" cmpd="sng" w="9525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9" name="Google Shape;439;p14"/>
          <p:cNvSpPr txBox="1"/>
          <p:nvPr>
            <p:ph type="title"/>
          </p:nvPr>
        </p:nvSpPr>
        <p:spPr>
          <a:xfrm>
            <a:off x="304800" y="0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0" name="Google Shape;440;p14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441" name="Google Shape;441;p14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1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Full Grid" showMasterSp="0">
  <p:cSld name="Blank - Full Grid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5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446" name="Google Shape;446;p15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15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15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5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5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5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15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5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15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5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15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15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15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15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15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5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15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15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15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15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15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15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15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15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15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15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15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15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15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15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15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15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15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5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15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15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15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15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15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15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5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15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5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15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15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15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15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15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15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15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15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15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15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5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15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15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15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15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15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15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15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15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15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15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15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15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15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15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15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15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15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15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15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15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15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15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15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15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15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15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15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15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15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15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15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15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15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9" name="Google Shape;539;p15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No Grid" showMasterSp="0">
  <p:cSld name="Blank - No Grid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idx="1" type="body"/>
          </p:nvPr>
        </p:nvSpPr>
        <p:spPr>
          <a:xfrm>
            <a:off x="311150" y="279400"/>
            <a:ext cx="8496300" cy="4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1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er" showMasterSp="0">
  <p:cSld name="Section Breaker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17"/>
          <p:cNvGrpSpPr/>
          <p:nvPr/>
        </p:nvGrpSpPr>
        <p:grpSpPr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545" name="Google Shape;545;p17"/>
            <p:cNvCxnSpPr/>
            <p:nvPr/>
          </p:nvCxnSpPr>
          <p:spPr>
            <a:xfrm>
              <a:off x="13311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17"/>
            <p:cNvCxnSpPr/>
            <p:nvPr/>
          </p:nvCxnSpPr>
          <p:spPr>
            <a:xfrm>
              <a:off x="28584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17"/>
            <p:cNvCxnSpPr/>
            <p:nvPr/>
          </p:nvCxnSpPr>
          <p:spPr>
            <a:xfrm>
              <a:off x="43857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17"/>
            <p:cNvCxnSpPr/>
            <p:nvPr/>
          </p:nvCxnSpPr>
          <p:spPr>
            <a:xfrm>
              <a:off x="59130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17"/>
            <p:cNvCxnSpPr/>
            <p:nvPr/>
          </p:nvCxnSpPr>
          <p:spPr>
            <a:xfrm>
              <a:off x="7440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17"/>
            <p:cNvCxnSpPr/>
            <p:nvPr/>
          </p:nvCxnSpPr>
          <p:spPr>
            <a:xfrm>
              <a:off x="89676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17"/>
            <p:cNvCxnSpPr/>
            <p:nvPr/>
          </p:nvCxnSpPr>
          <p:spPr>
            <a:xfrm>
              <a:off x="104949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17"/>
            <p:cNvCxnSpPr/>
            <p:nvPr/>
          </p:nvCxnSpPr>
          <p:spPr>
            <a:xfrm>
              <a:off x="12022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17"/>
            <p:cNvCxnSpPr/>
            <p:nvPr/>
          </p:nvCxnSpPr>
          <p:spPr>
            <a:xfrm>
              <a:off x="135495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17"/>
            <p:cNvCxnSpPr/>
            <p:nvPr/>
          </p:nvCxnSpPr>
          <p:spPr>
            <a:xfrm>
              <a:off x="15076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17"/>
            <p:cNvCxnSpPr/>
            <p:nvPr/>
          </p:nvCxnSpPr>
          <p:spPr>
            <a:xfrm>
              <a:off x="166040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17"/>
            <p:cNvCxnSpPr/>
            <p:nvPr/>
          </p:nvCxnSpPr>
          <p:spPr>
            <a:xfrm>
              <a:off x="181313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17"/>
            <p:cNvCxnSpPr/>
            <p:nvPr/>
          </p:nvCxnSpPr>
          <p:spPr>
            <a:xfrm>
              <a:off x="19658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17"/>
            <p:cNvCxnSpPr/>
            <p:nvPr/>
          </p:nvCxnSpPr>
          <p:spPr>
            <a:xfrm>
              <a:off x="211859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17"/>
            <p:cNvCxnSpPr/>
            <p:nvPr/>
          </p:nvCxnSpPr>
          <p:spPr>
            <a:xfrm>
              <a:off x="22713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17"/>
            <p:cNvCxnSpPr/>
            <p:nvPr/>
          </p:nvCxnSpPr>
          <p:spPr>
            <a:xfrm>
              <a:off x="242405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17"/>
            <p:cNvCxnSpPr/>
            <p:nvPr/>
          </p:nvCxnSpPr>
          <p:spPr>
            <a:xfrm>
              <a:off x="257678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17"/>
            <p:cNvCxnSpPr/>
            <p:nvPr/>
          </p:nvCxnSpPr>
          <p:spPr>
            <a:xfrm>
              <a:off x="27295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17"/>
            <p:cNvCxnSpPr/>
            <p:nvPr/>
          </p:nvCxnSpPr>
          <p:spPr>
            <a:xfrm>
              <a:off x="288224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17"/>
            <p:cNvCxnSpPr/>
            <p:nvPr/>
          </p:nvCxnSpPr>
          <p:spPr>
            <a:xfrm>
              <a:off x="30349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17"/>
            <p:cNvCxnSpPr/>
            <p:nvPr/>
          </p:nvCxnSpPr>
          <p:spPr>
            <a:xfrm>
              <a:off x="318770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17"/>
            <p:cNvCxnSpPr/>
            <p:nvPr/>
          </p:nvCxnSpPr>
          <p:spPr>
            <a:xfrm>
              <a:off x="334043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17"/>
            <p:cNvCxnSpPr/>
            <p:nvPr/>
          </p:nvCxnSpPr>
          <p:spPr>
            <a:xfrm>
              <a:off x="34931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17"/>
            <p:cNvCxnSpPr/>
            <p:nvPr/>
          </p:nvCxnSpPr>
          <p:spPr>
            <a:xfrm>
              <a:off x="364589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17"/>
            <p:cNvCxnSpPr/>
            <p:nvPr/>
          </p:nvCxnSpPr>
          <p:spPr>
            <a:xfrm>
              <a:off x="37986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17"/>
            <p:cNvCxnSpPr/>
            <p:nvPr/>
          </p:nvCxnSpPr>
          <p:spPr>
            <a:xfrm>
              <a:off x="395135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17"/>
            <p:cNvCxnSpPr/>
            <p:nvPr/>
          </p:nvCxnSpPr>
          <p:spPr>
            <a:xfrm>
              <a:off x="410408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17"/>
            <p:cNvCxnSpPr/>
            <p:nvPr/>
          </p:nvCxnSpPr>
          <p:spPr>
            <a:xfrm>
              <a:off x="42568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17"/>
            <p:cNvCxnSpPr/>
            <p:nvPr/>
          </p:nvCxnSpPr>
          <p:spPr>
            <a:xfrm>
              <a:off x="440954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17"/>
            <p:cNvCxnSpPr/>
            <p:nvPr/>
          </p:nvCxnSpPr>
          <p:spPr>
            <a:xfrm>
              <a:off x="45622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17"/>
            <p:cNvCxnSpPr/>
            <p:nvPr/>
          </p:nvCxnSpPr>
          <p:spPr>
            <a:xfrm>
              <a:off x="471500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17"/>
            <p:cNvCxnSpPr/>
            <p:nvPr/>
          </p:nvCxnSpPr>
          <p:spPr>
            <a:xfrm>
              <a:off x="486773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17"/>
            <p:cNvCxnSpPr/>
            <p:nvPr/>
          </p:nvCxnSpPr>
          <p:spPr>
            <a:xfrm>
              <a:off x="502046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17"/>
            <p:cNvCxnSpPr/>
            <p:nvPr/>
          </p:nvCxnSpPr>
          <p:spPr>
            <a:xfrm>
              <a:off x="517319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17"/>
            <p:cNvCxnSpPr/>
            <p:nvPr/>
          </p:nvCxnSpPr>
          <p:spPr>
            <a:xfrm>
              <a:off x="532592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17"/>
            <p:cNvCxnSpPr/>
            <p:nvPr/>
          </p:nvCxnSpPr>
          <p:spPr>
            <a:xfrm>
              <a:off x="547864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17"/>
            <p:cNvCxnSpPr/>
            <p:nvPr/>
          </p:nvCxnSpPr>
          <p:spPr>
            <a:xfrm>
              <a:off x="5631379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17"/>
            <p:cNvCxnSpPr/>
            <p:nvPr/>
          </p:nvCxnSpPr>
          <p:spPr>
            <a:xfrm>
              <a:off x="578410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17"/>
            <p:cNvCxnSpPr/>
            <p:nvPr/>
          </p:nvCxnSpPr>
          <p:spPr>
            <a:xfrm>
              <a:off x="593683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17"/>
            <p:cNvCxnSpPr/>
            <p:nvPr/>
          </p:nvCxnSpPr>
          <p:spPr>
            <a:xfrm>
              <a:off x="6089568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17"/>
            <p:cNvCxnSpPr/>
            <p:nvPr/>
          </p:nvCxnSpPr>
          <p:spPr>
            <a:xfrm>
              <a:off x="624229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17"/>
            <p:cNvCxnSpPr/>
            <p:nvPr/>
          </p:nvCxnSpPr>
          <p:spPr>
            <a:xfrm>
              <a:off x="6395027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17"/>
            <p:cNvCxnSpPr/>
            <p:nvPr/>
          </p:nvCxnSpPr>
          <p:spPr>
            <a:xfrm>
              <a:off x="654775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17"/>
            <p:cNvCxnSpPr/>
            <p:nvPr/>
          </p:nvCxnSpPr>
          <p:spPr>
            <a:xfrm>
              <a:off x="670048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17"/>
            <p:cNvCxnSpPr/>
            <p:nvPr/>
          </p:nvCxnSpPr>
          <p:spPr>
            <a:xfrm>
              <a:off x="685321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17"/>
            <p:cNvCxnSpPr/>
            <p:nvPr/>
          </p:nvCxnSpPr>
          <p:spPr>
            <a:xfrm>
              <a:off x="700594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17"/>
            <p:cNvCxnSpPr/>
            <p:nvPr/>
          </p:nvCxnSpPr>
          <p:spPr>
            <a:xfrm>
              <a:off x="7158675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17"/>
            <p:cNvCxnSpPr/>
            <p:nvPr/>
          </p:nvCxnSpPr>
          <p:spPr>
            <a:xfrm>
              <a:off x="731140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17"/>
            <p:cNvCxnSpPr/>
            <p:nvPr/>
          </p:nvCxnSpPr>
          <p:spPr>
            <a:xfrm>
              <a:off x="746413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17"/>
            <p:cNvCxnSpPr/>
            <p:nvPr/>
          </p:nvCxnSpPr>
          <p:spPr>
            <a:xfrm>
              <a:off x="7616864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17"/>
            <p:cNvCxnSpPr/>
            <p:nvPr/>
          </p:nvCxnSpPr>
          <p:spPr>
            <a:xfrm>
              <a:off x="776959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17"/>
            <p:cNvCxnSpPr/>
            <p:nvPr/>
          </p:nvCxnSpPr>
          <p:spPr>
            <a:xfrm>
              <a:off x="7922323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17"/>
            <p:cNvCxnSpPr/>
            <p:nvPr/>
          </p:nvCxnSpPr>
          <p:spPr>
            <a:xfrm>
              <a:off x="807505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17"/>
            <p:cNvCxnSpPr/>
            <p:nvPr/>
          </p:nvCxnSpPr>
          <p:spPr>
            <a:xfrm>
              <a:off x="822778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17"/>
            <p:cNvCxnSpPr/>
            <p:nvPr/>
          </p:nvCxnSpPr>
          <p:spPr>
            <a:xfrm>
              <a:off x="8380512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17"/>
            <p:cNvCxnSpPr/>
            <p:nvPr/>
          </p:nvCxnSpPr>
          <p:spPr>
            <a:xfrm>
              <a:off x="853324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17"/>
            <p:cNvCxnSpPr/>
            <p:nvPr/>
          </p:nvCxnSpPr>
          <p:spPr>
            <a:xfrm>
              <a:off x="8685971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17"/>
            <p:cNvCxnSpPr/>
            <p:nvPr/>
          </p:nvCxnSpPr>
          <p:spPr>
            <a:xfrm>
              <a:off x="8838700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17"/>
            <p:cNvCxnSpPr/>
            <p:nvPr/>
          </p:nvCxnSpPr>
          <p:spPr>
            <a:xfrm>
              <a:off x="8991426" y="6214"/>
              <a:ext cx="0" cy="4908686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-9458" y="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17"/>
            <p:cNvCxnSpPr/>
            <p:nvPr/>
          </p:nvCxnSpPr>
          <p:spPr>
            <a:xfrm rot="10800000">
              <a:off x="-9458" y="15283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17"/>
            <p:cNvCxnSpPr/>
            <p:nvPr/>
          </p:nvCxnSpPr>
          <p:spPr>
            <a:xfrm rot="10800000">
              <a:off x="-9458" y="30567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17"/>
            <p:cNvCxnSpPr/>
            <p:nvPr/>
          </p:nvCxnSpPr>
          <p:spPr>
            <a:xfrm rot="10800000">
              <a:off x="-9458" y="45851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17"/>
            <p:cNvCxnSpPr/>
            <p:nvPr/>
          </p:nvCxnSpPr>
          <p:spPr>
            <a:xfrm rot="10800000">
              <a:off x="-9458" y="61135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-9458" y="76419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17"/>
            <p:cNvCxnSpPr/>
            <p:nvPr/>
          </p:nvCxnSpPr>
          <p:spPr>
            <a:xfrm rot="10800000">
              <a:off x="-9458" y="91702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17"/>
            <p:cNvCxnSpPr/>
            <p:nvPr/>
          </p:nvCxnSpPr>
          <p:spPr>
            <a:xfrm rot="10800000">
              <a:off x="-9458" y="106986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17"/>
            <p:cNvCxnSpPr/>
            <p:nvPr/>
          </p:nvCxnSpPr>
          <p:spPr>
            <a:xfrm rot="10800000">
              <a:off x="-9458" y="122270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17"/>
            <p:cNvCxnSpPr/>
            <p:nvPr/>
          </p:nvCxnSpPr>
          <p:spPr>
            <a:xfrm rot="10800000">
              <a:off x="-9458" y="1375542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17"/>
            <p:cNvCxnSpPr/>
            <p:nvPr/>
          </p:nvCxnSpPr>
          <p:spPr>
            <a:xfrm rot="10800000">
              <a:off x="-9458" y="152838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17"/>
            <p:cNvCxnSpPr/>
            <p:nvPr/>
          </p:nvCxnSpPr>
          <p:spPr>
            <a:xfrm rot="10800000">
              <a:off x="-9458" y="168121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17"/>
            <p:cNvCxnSpPr/>
            <p:nvPr/>
          </p:nvCxnSpPr>
          <p:spPr>
            <a:xfrm rot="10800000">
              <a:off x="-9458" y="183405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17"/>
            <p:cNvCxnSpPr/>
            <p:nvPr/>
          </p:nvCxnSpPr>
          <p:spPr>
            <a:xfrm rot="10800000">
              <a:off x="-9458" y="198689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17"/>
            <p:cNvCxnSpPr/>
            <p:nvPr/>
          </p:nvCxnSpPr>
          <p:spPr>
            <a:xfrm flipH="1">
              <a:off x="-9458" y="213973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17"/>
            <p:cNvCxnSpPr/>
            <p:nvPr/>
          </p:nvCxnSpPr>
          <p:spPr>
            <a:xfrm flipH="1">
              <a:off x="-9458" y="229257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17"/>
            <p:cNvCxnSpPr/>
            <p:nvPr/>
          </p:nvCxnSpPr>
          <p:spPr>
            <a:xfrm flipH="1">
              <a:off x="-9458" y="244540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17"/>
            <p:cNvCxnSpPr/>
            <p:nvPr/>
          </p:nvCxnSpPr>
          <p:spPr>
            <a:xfrm flipH="1">
              <a:off x="-9458" y="259824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17"/>
            <p:cNvCxnSpPr/>
            <p:nvPr/>
          </p:nvCxnSpPr>
          <p:spPr>
            <a:xfrm flipH="1">
              <a:off x="-9458" y="275108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17"/>
            <p:cNvCxnSpPr/>
            <p:nvPr/>
          </p:nvCxnSpPr>
          <p:spPr>
            <a:xfrm flipH="1">
              <a:off x="-9458" y="290392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17"/>
            <p:cNvCxnSpPr/>
            <p:nvPr/>
          </p:nvCxnSpPr>
          <p:spPr>
            <a:xfrm flipH="1">
              <a:off x="-9458" y="305676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17"/>
            <p:cNvCxnSpPr/>
            <p:nvPr/>
          </p:nvCxnSpPr>
          <p:spPr>
            <a:xfrm flipH="1">
              <a:off x="-9458" y="320959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17"/>
            <p:cNvCxnSpPr/>
            <p:nvPr/>
          </p:nvCxnSpPr>
          <p:spPr>
            <a:xfrm flipH="1">
              <a:off x="-9458" y="336243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17"/>
            <p:cNvCxnSpPr/>
            <p:nvPr/>
          </p:nvCxnSpPr>
          <p:spPr>
            <a:xfrm flipH="1">
              <a:off x="-9458" y="3515274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17"/>
            <p:cNvCxnSpPr/>
            <p:nvPr/>
          </p:nvCxnSpPr>
          <p:spPr>
            <a:xfrm flipH="1">
              <a:off x="-9458" y="3668112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17"/>
            <p:cNvCxnSpPr/>
            <p:nvPr/>
          </p:nvCxnSpPr>
          <p:spPr>
            <a:xfrm flipH="1">
              <a:off x="-9458" y="3820950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17"/>
            <p:cNvCxnSpPr/>
            <p:nvPr/>
          </p:nvCxnSpPr>
          <p:spPr>
            <a:xfrm flipH="1">
              <a:off x="-9458" y="3973788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17"/>
            <p:cNvCxnSpPr/>
            <p:nvPr/>
          </p:nvCxnSpPr>
          <p:spPr>
            <a:xfrm flipH="1">
              <a:off x="-9458" y="4126626"/>
              <a:ext cx="9137515" cy="2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17"/>
            <p:cNvCxnSpPr/>
            <p:nvPr/>
          </p:nvCxnSpPr>
          <p:spPr>
            <a:xfrm rot="10800000">
              <a:off x="-9458" y="427946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17"/>
            <p:cNvCxnSpPr/>
            <p:nvPr/>
          </p:nvCxnSpPr>
          <p:spPr>
            <a:xfrm rot="10800000">
              <a:off x="-9458" y="4438170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17"/>
            <p:cNvCxnSpPr/>
            <p:nvPr/>
          </p:nvCxnSpPr>
          <p:spPr>
            <a:xfrm rot="10800000">
              <a:off x="-9458" y="4591008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17"/>
            <p:cNvCxnSpPr/>
            <p:nvPr/>
          </p:nvCxnSpPr>
          <p:spPr>
            <a:xfrm rot="10800000">
              <a:off x="-9458" y="4743846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17"/>
            <p:cNvCxnSpPr/>
            <p:nvPr/>
          </p:nvCxnSpPr>
          <p:spPr>
            <a:xfrm rot="10800000">
              <a:off x="-9458" y="4896684"/>
              <a:ext cx="9137515" cy="0"/>
            </a:xfrm>
            <a:prstGeom prst="straightConnector1">
              <a:avLst/>
            </a:prstGeom>
            <a:noFill/>
            <a:ln cap="flat" cmpd="sng" w="9525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37" name="Google Shape;637;p17"/>
          <p:cNvGrpSpPr/>
          <p:nvPr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</p:grpSpPr>
        <p:sp>
          <p:nvSpPr>
            <p:cNvPr id="638" name="Google Shape;638;p17"/>
            <p:cNvSpPr/>
            <p:nvPr/>
          </p:nvSpPr>
          <p:spPr>
            <a:xfrm>
              <a:off x="-3330575" y="3005138"/>
              <a:ext cx="1233488" cy="1620837"/>
            </a:xfrm>
            <a:custGeom>
              <a:rect b="b" l="l" r="r" t="t"/>
              <a:pathLst>
                <a:path extrusionOk="0" h="1021" w="777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-2611437" y="3005138"/>
              <a:ext cx="814388" cy="1136650"/>
            </a:xfrm>
            <a:custGeom>
              <a:rect b="b" l="l" r="r" t="t"/>
              <a:pathLst>
                <a:path extrusionOk="0" h="716" w="513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17"/>
          <p:cNvGrpSpPr/>
          <p:nvPr/>
        </p:nvGrpSpPr>
        <p:grpSpPr>
          <a:xfrm>
            <a:off x="7156876" y="2460114"/>
            <a:ext cx="688016" cy="744805"/>
            <a:chOff x="2301081" y="6662108"/>
            <a:chExt cx="1500188" cy="1624013"/>
          </a:xfrm>
        </p:grpSpPr>
        <p:sp>
          <p:nvSpPr>
            <p:cNvPr id="641" name="Google Shape;641;p17"/>
            <p:cNvSpPr/>
            <p:nvPr/>
          </p:nvSpPr>
          <p:spPr>
            <a:xfrm>
              <a:off x="2551906" y="6662108"/>
              <a:ext cx="1249363" cy="393700"/>
            </a:xfrm>
            <a:custGeom>
              <a:rect b="b" l="l" r="r" t="t"/>
              <a:pathLst>
                <a:path extrusionOk="0" h="248" w="787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683669" y="7162170"/>
              <a:ext cx="809625" cy="1123950"/>
            </a:xfrm>
            <a:custGeom>
              <a:rect b="b" l="l" r="r" t="t"/>
              <a:pathLst>
                <a:path extrusionOk="0" h="708" w="510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301081" y="7162170"/>
              <a:ext cx="803275" cy="1123950"/>
            </a:xfrm>
            <a:custGeom>
              <a:rect b="b" l="l" r="r" t="t"/>
              <a:pathLst>
                <a:path extrusionOk="0" h="708" w="506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3F72"/>
            </a:solidFill>
            <a:ln>
              <a:noFill/>
            </a:ln>
          </p:spPr>
          <p:txBody>
            <a:bodyPr anchorCtr="0" anchor="t" bIns="45650" lIns="91325" spcFirstLastPara="1" rIns="91325" wrap="square" tIns="45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4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17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fmla="val 58625" name="adj"/>
            </a:avLst>
          </a:prstGeom>
          <a:solidFill>
            <a:srgbClr val="003F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7"/>
          <p:cNvSpPr/>
          <p:nvPr>
            <p:ph idx="1" type="body"/>
          </p:nvPr>
        </p:nvSpPr>
        <p:spPr>
          <a:xfrm>
            <a:off x="1429268" y="1633538"/>
            <a:ext cx="6311200" cy="1182687"/>
          </a:xfrm>
          <a:prstGeom prst="parallelogram">
            <a:avLst>
              <a:gd fmla="val 58503" name="adj"/>
            </a:avLst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6" name="Google Shape;646;p17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  <p:sp>
        <p:nvSpPr>
          <p:cNvPr id="11" name="Google Shape;11;p6"/>
          <p:cNvSpPr txBox="1"/>
          <p:nvPr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6"/>
          <p:cNvGrpSpPr/>
          <p:nvPr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3" name="Google Shape;13;p6"/>
            <p:cNvSpPr/>
            <p:nvPr/>
          </p:nvSpPr>
          <p:spPr>
            <a:xfrm>
              <a:off x="249998" y="488320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308781" y="488319"/>
              <a:ext cx="8585221" cy="108069"/>
            </a:xfrm>
            <a:custGeom>
              <a:rect b="b" l="l" r="r" t="t"/>
              <a:pathLst>
                <a:path extrusionOk="0" h="108069" w="8585221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15;p6"/>
          <p:cNvSpPr txBox="1"/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•"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•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65" name="Google Shape;2165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6" name="Google Shape;2166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7" name="Google Shape;2167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8" name="Google Shape;2168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016jTg-xZhhdDlQ_cjLAwX_cFyitowvk/view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344" name="Google Shape;234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2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Project Highlights</a:t>
            </a:r>
            <a:endParaRPr/>
          </a:p>
        </p:txBody>
      </p:sp>
      <p:sp>
        <p:nvSpPr>
          <p:cNvPr id="2350" name="Google Shape;2350;p2"/>
          <p:cNvSpPr txBox="1"/>
          <p:nvPr>
            <p:ph idx="1" type="body"/>
          </p:nvPr>
        </p:nvSpPr>
        <p:spPr>
          <a:xfrm>
            <a:off x="230369" y="699065"/>
            <a:ext cx="77865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Project Name : Web Development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Team Size : 2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BU Mentor Name : </a:t>
            </a:r>
            <a:r>
              <a:rPr lang="en-US" sz="1400"/>
              <a:t>Raghavendra Prasad CS</a:t>
            </a:r>
            <a:r>
              <a:rPr lang="en-US"/>
              <a:t>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				Mentor PS# </a:t>
            </a:r>
            <a:endParaRPr/>
          </a:p>
        </p:txBody>
      </p:sp>
      <p:sp>
        <p:nvSpPr>
          <p:cNvPr id="2351" name="Google Shape;2351;p2"/>
          <p:cNvSpPr/>
          <p:nvPr/>
        </p:nvSpPr>
        <p:spPr>
          <a:xfrm>
            <a:off x="2221419" y="3978779"/>
            <a:ext cx="2428500" cy="91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Tarun Choudhary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PS#99002554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2009BLRIC</a:t>
            </a: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i="0" lang="en-US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01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B.Tech</a:t>
            </a:r>
            <a:r>
              <a:rPr b="1" i="0" lang="en-US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ICE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Player</a:t>
            </a:r>
            <a:endParaRPr/>
          </a:p>
        </p:txBody>
      </p:sp>
      <p:sp>
        <p:nvSpPr>
          <p:cNvPr id="2352" name="Google Shape;2352;p2"/>
          <p:cNvSpPr/>
          <p:nvPr/>
        </p:nvSpPr>
        <p:spPr>
          <a:xfrm>
            <a:off x="4850338" y="3986999"/>
            <a:ext cx="2428500" cy="912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Suraj Marthy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PS#99002535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2009BLRICP01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B.Tech</a:t>
            </a:r>
            <a:r>
              <a:rPr b="1" i="0" lang="en-US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EEE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Self Driven, Team Player</a:t>
            </a:r>
            <a:endParaRPr/>
          </a:p>
        </p:txBody>
      </p:sp>
      <p:sp>
        <p:nvSpPr>
          <p:cNvPr id="2353" name="Google Shape;2353;p2"/>
          <p:cNvSpPr txBox="1"/>
          <p:nvPr/>
        </p:nvSpPr>
        <p:spPr>
          <a:xfrm>
            <a:off x="2747298" y="2455910"/>
            <a:ext cx="1214400" cy="140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"/>
          <p:cNvSpPr txBox="1"/>
          <p:nvPr/>
        </p:nvSpPr>
        <p:spPr>
          <a:xfrm>
            <a:off x="5579103" y="2443948"/>
            <a:ext cx="1214400" cy="140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5" name="Google Shape;235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300" y="2455900"/>
            <a:ext cx="1214325" cy="139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" name="Google Shape;235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137" y="2461825"/>
            <a:ext cx="1214325" cy="1391551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3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>Project Video Snippet</a:t>
            </a:r>
            <a:endParaRPr/>
          </a:p>
        </p:txBody>
      </p:sp>
      <p:pic>
        <p:nvPicPr>
          <p:cNvPr id="2362" name="Google Shape;2362;p3" title="Video Walkthroug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63" y="666750"/>
            <a:ext cx="8009474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4"/>
          <p:cNvSpPr txBox="1"/>
          <p:nvPr>
            <p:ph type="title"/>
          </p:nvPr>
        </p:nvSpPr>
        <p:spPr>
          <a:xfrm>
            <a:off x="304800" y="1"/>
            <a:ext cx="8534400" cy="505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Future development that can be implemented further</a:t>
            </a:r>
            <a:endParaRPr/>
          </a:p>
        </p:txBody>
      </p:sp>
      <p:sp>
        <p:nvSpPr>
          <p:cNvPr id="2368" name="Google Shape;2368;p4"/>
          <p:cNvSpPr txBox="1"/>
          <p:nvPr>
            <p:ph idx="1" type="body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Product portfolio can be improved further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Product </a:t>
            </a:r>
            <a:r>
              <a:rPr lang="en-US"/>
              <a:t>web pages</a:t>
            </a:r>
            <a:r>
              <a:rPr lang="en-US"/>
              <a:t> could be added </a:t>
            </a:r>
            <a:r>
              <a:rPr lang="en-US"/>
              <a:t>onto</a:t>
            </a:r>
            <a:r>
              <a:rPr lang="en-US"/>
              <a:t> the website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Clientele</a:t>
            </a:r>
            <a:r>
              <a:rPr lang="en-US"/>
              <a:t> in any could be included.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Dynamic images and UI improvement could be done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5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</a:t>
            </a:r>
            <a:r>
              <a:rPr b="1" lang="en-US" sz="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1" lang="en-US" sz="4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/>
          </a:p>
        </p:txBody>
      </p:sp>
      <p:pic>
        <p:nvPicPr>
          <p:cNvPr id="2374" name="Google Shape;2374;p5"/>
          <p:cNvPicPr preferRelativeResize="0"/>
          <p:nvPr/>
        </p:nvPicPr>
        <p:blipFill rotWithShape="1">
          <a:blip r:embed="rId3">
            <a:alphaModFix/>
          </a:blip>
          <a:srcRect b="50054" l="50705" r="28593" t="14152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2020-09-04T19:07:05Z</dcterms:created>
  <dc:creator>Ramya Manchaiah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