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8" r:id="rId2"/>
    <p:sldId id="2131" r:id="rId3"/>
    <p:sldId id="2132" r:id="rId4"/>
    <p:sldId id="265" r:id="rId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yadarshini Adiga" initials="PA" lastIdx="11" clrIdx="0">
    <p:extLst>
      <p:ext uri="{19B8F6BF-5375-455C-9EA6-DF929625EA0E}">
        <p15:presenceInfo xmlns:p15="http://schemas.microsoft.com/office/powerpoint/2012/main" userId="S::Priyadarshini.Adiga@Ltts.com::e033b368-9d2a-4387-9567-96e6ee06a0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4581"/>
    <a:srgbClr val="0556CD"/>
    <a:srgbClr val="F7411D"/>
    <a:srgbClr val="989898"/>
    <a:srgbClr val="3576D7"/>
    <a:srgbClr val="7F7F7F"/>
    <a:srgbClr val="31BD6A"/>
    <a:srgbClr val="0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76" autoAdjust="0"/>
    <p:restoredTop sz="87687" autoAdjust="0"/>
  </p:normalViewPr>
  <p:slideViewPr>
    <p:cSldViewPr snapToGrid="0">
      <p:cViewPr varScale="1">
        <p:scale>
          <a:sx n="96" d="100"/>
          <a:sy n="96" d="100"/>
        </p:scale>
        <p:origin x="91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EFDFF-52FB-4AA1-8619-FE2EB8C25240}" type="datetimeFigureOut">
              <a:rPr lang="en-IN" smtClean="0"/>
              <a:pPr/>
              <a:t>06-04-2021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5A8A1-DC91-404B-B6EF-9243D316941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011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 userDrawn="1"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cxnSp>
          <p:nvCxnSpPr>
            <p:cNvPr id="63" name="Straight Connector 62"/>
            <p:cNvCxnSpPr/>
            <p:nvPr userDrawn="1"/>
          </p:nvCxnSpPr>
          <p:spPr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 userDrawn="1"/>
        </p:nvGrpSpPr>
        <p:grpSpPr>
          <a:xfrm>
            <a:off x="200226" y="755329"/>
            <a:ext cx="799280" cy="844787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4981240" y="1861069"/>
            <a:ext cx="747544" cy="809246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999506" y="755329"/>
            <a:ext cx="4052554" cy="1561151"/>
          </a:xfrm>
          <a:prstGeom prst="rect">
            <a:avLst/>
          </a:prstGeom>
        </p:spPr>
        <p:txBody>
          <a:bodyPr/>
          <a:lstStyle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>
          <a:xfrm>
            <a:off x="3027216" y="4936035"/>
            <a:ext cx="311206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Restricted Circulation | L&amp;T Technology Services | © 2020</a:t>
            </a:r>
          </a:p>
        </p:txBody>
      </p:sp>
    </p:spTree>
    <p:extLst>
      <p:ext uri="{BB962C8B-B14F-4D97-AF65-F5344CB8AC3E}">
        <p14:creationId xmlns:p14="http://schemas.microsoft.com/office/powerpoint/2010/main" val="353056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9" name="Straight Connector 108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1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452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elogram 15"/>
          <p:cNvSpPr/>
          <p:nvPr userDrawn="1"/>
        </p:nvSpPr>
        <p:spPr>
          <a:xfrm>
            <a:off x="632460" y="692058"/>
            <a:ext cx="8069580" cy="2822667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703034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4396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5" name="Straight Connector 114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49611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5" name="Straight Connector 104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7715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335922" y="7715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30480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1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>
          <a:xfrm>
            <a:off x="493204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1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13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8" name="Straight Connector 107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771550"/>
            <a:ext cx="2160240" cy="288032"/>
          </a:xfrm>
          <a:prstGeom prst="parallelogram">
            <a:avLst/>
          </a:prstGeom>
          <a:solidFill>
            <a:schemeClr val="bg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1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658603" y="771550"/>
            <a:ext cx="2160240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1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1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8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749845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2882965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94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6" name="Straight Connector 295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8781" y="648511"/>
            <a:ext cx="8526440" cy="343677"/>
          </a:xfrm>
          <a:prstGeom prst="parallelogram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6305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roup 280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63" name="Straight Connector 162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4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1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752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098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9" name="Straight Connector 208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915467" y="1813710"/>
            <a:ext cx="3353386" cy="1546710"/>
          </a:xfrm>
          <a:prstGeom prst="chevron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808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 userDrawn="1"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cxnSp>
          <p:nvCxnSpPr>
            <p:cNvPr id="130" name="Straight Connector 129"/>
            <p:cNvCxnSpPr/>
            <p:nvPr userDrawn="1"/>
          </p:nvCxnSpPr>
          <p:spPr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112965" y="2789528"/>
            <a:ext cx="1944000" cy="291868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87275" y="755329"/>
            <a:ext cx="799280" cy="844787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>
            <a:off x="4059220" y="1649549"/>
            <a:ext cx="747544" cy="809246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0538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4" name="Straight Connector 203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0" name="Straight Connector 109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>
          <a:xfrm>
            <a:off x="127254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>
          <a:xfrm>
            <a:off x="390906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>
          <a:xfrm>
            <a:off x="669036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4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1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3327"/>
            <a:ext cx="9144000" cy="43527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3" name="Group 19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4" name="Straight Connector 103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9448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3327"/>
            <a:ext cx="9144000" cy="43527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5" name="Straight Connector 104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88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38" name="Straight Connector 137"/>
            <p:cNvCxnSpPr/>
            <p:nvPr userDrawn="1"/>
          </p:nvCxnSpPr>
          <p:spPr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>
          <a:xfrm>
            <a:off x="3027216" y="4936035"/>
            <a:ext cx="311206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Restricted Circulation | L&amp;T Technology Services | © 2020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>
          <a:xfrm>
            <a:off x="3027216" y="4936035"/>
            <a:ext cx="311206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Restricted Circulation | L&amp;T Technology Services | © 2020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19" name="Straight Connector 118"/>
            <p:cNvCxnSpPr/>
            <p:nvPr userDrawn="1"/>
          </p:nvCxnSpPr>
          <p:spPr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 userDrawn="1"/>
        </p:nvGrpSpPr>
        <p:grpSpPr>
          <a:xfrm>
            <a:off x="1301946" y="1339943"/>
            <a:ext cx="703306" cy="743349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7156876" y="2460114"/>
            <a:ext cx="688016" cy="744805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Parallelogram 24"/>
          <p:cNvSpPr/>
          <p:nvPr/>
        </p:nvSpPr>
        <p:spPr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>
          <a:xfrm>
            <a:off x="3027216" y="4936035"/>
            <a:ext cx="311206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Restricted Circulation | L&amp;T Technology Services | © 2020</a:t>
            </a:r>
          </a:p>
        </p:txBody>
      </p:sp>
    </p:spTree>
    <p:extLst>
      <p:ext uri="{BB962C8B-B14F-4D97-AF65-F5344CB8AC3E}">
        <p14:creationId xmlns:p14="http://schemas.microsoft.com/office/powerpoint/2010/main" val="9894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11" name="Straight Connector 210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>
          <a:xfrm>
            <a:off x="0" y="602874"/>
            <a:ext cx="3689350" cy="4333161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03252"/>
            <a:ext cx="3635375" cy="4332784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n-IN" dirty="0"/>
              <a:t>Click icon to add image</a:t>
            </a:r>
            <a:endParaRPr kumimoji="0" lang="en-IN" sz="21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106" name="Freeform 105"/>
          <p:cNvSpPr/>
          <p:nvPr userDrawn="1"/>
        </p:nvSpPr>
        <p:spPr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/>
          <p:cNvSpPr/>
          <p:nvPr userDrawn="1"/>
        </p:nvSpPr>
        <p:spPr>
          <a:xfrm>
            <a:off x="7573875" y="4403350"/>
            <a:ext cx="120495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prstClr val="white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>
          <a:xfrm>
            <a:off x="4146684" y="4174505"/>
            <a:ext cx="10951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>
          <a:xfrm>
            <a:off x="5337649" y="4165178"/>
            <a:ext cx="10807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>
          <a:xfrm>
            <a:off x="7874570" y="4161774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>
          <a:xfrm>
            <a:off x="6556604" y="4161774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Chord 213"/>
          <p:cNvSpPr/>
          <p:nvPr userDrawn="1"/>
        </p:nvSpPr>
        <p:spPr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360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937762"/>
            <a:ext cx="9144000" cy="205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151449" y="4936035"/>
            <a:ext cx="2863602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Restricted Circulation | L&amp;T Technology Services | © 2020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4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304800" y="129539"/>
            <a:ext cx="8382000" cy="345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171446" marR="0" lvl="1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71446" marR="0" lvl="2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71446" marR="0" lvl="3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71446" marR="0" lvl="4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51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3" r:id="rId2"/>
    <p:sldLayoutId id="2147483726" r:id="rId3"/>
    <p:sldLayoutId id="2147483713" r:id="rId4"/>
    <p:sldLayoutId id="2147483714" r:id="rId5"/>
    <p:sldLayoutId id="2147483702" r:id="rId6"/>
    <p:sldLayoutId id="2147483727" r:id="rId7"/>
    <p:sldLayoutId id="2147483700" r:id="rId8"/>
    <p:sldLayoutId id="2147483704" r:id="rId9"/>
    <p:sldLayoutId id="2147483705" r:id="rId10"/>
    <p:sldLayoutId id="2147483715" r:id="rId11"/>
    <p:sldLayoutId id="2147483706" r:id="rId12"/>
    <p:sldLayoutId id="2147483707" r:id="rId13"/>
    <p:sldLayoutId id="2147483708" r:id="rId14"/>
    <p:sldLayoutId id="2147483709" r:id="rId15"/>
    <p:sldLayoutId id="2147483712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10" r:id="rId23"/>
    <p:sldLayoutId id="2147483724" r:id="rId24"/>
    <p:sldLayoutId id="2147483725" r:id="rId25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46" marR="0" indent="-171446" algn="l" defTabSz="685783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0D76DB5-EE8C-4B7D-9CAC-A0C0CF76DFA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9514" y="-1"/>
            <a:ext cx="4764488" cy="4917591"/>
          </a:xfr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0B5B0D5-50C5-4CB5-B64B-403EADC47833}"/>
              </a:ext>
            </a:extLst>
          </p:cNvPr>
          <p:cNvSpPr/>
          <p:nvPr/>
        </p:nvSpPr>
        <p:spPr>
          <a:xfrm>
            <a:off x="4379512" y="-1"/>
            <a:ext cx="4764488" cy="4917591"/>
          </a:xfrm>
          <a:custGeom>
            <a:avLst/>
            <a:gdLst>
              <a:gd name="connsiteX0" fmla="*/ 3843976 w 6352651"/>
              <a:gd name="connsiteY0" fmla="*/ 0 h 6556788"/>
              <a:gd name="connsiteX1" fmla="*/ 6346751 w 6352651"/>
              <a:gd name="connsiteY1" fmla="*/ 0 h 6556788"/>
              <a:gd name="connsiteX2" fmla="*/ 6346751 w 6352651"/>
              <a:gd name="connsiteY2" fmla="*/ 1 h 6556788"/>
              <a:gd name="connsiteX3" fmla="*/ 6346751 w 6352651"/>
              <a:gd name="connsiteY3" fmla="*/ 4033467 h 6556788"/>
              <a:gd name="connsiteX4" fmla="*/ 6352651 w 6352651"/>
              <a:gd name="connsiteY4" fmla="*/ 4033467 h 6556788"/>
              <a:gd name="connsiteX5" fmla="*/ 6352651 w 6352651"/>
              <a:gd name="connsiteY5" fmla="*/ 6556787 h 6556788"/>
              <a:gd name="connsiteX6" fmla="*/ 6346751 w 6352651"/>
              <a:gd name="connsiteY6" fmla="*/ 6556787 h 6556788"/>
              <a:gd name="connsiteX7" fmla="*/ 3843976 w 6352651"/>
              <a:gd name="connsiteY7" fmla="*/ 6556787 h 6556788"/>
              <a:gd name="connsiteX8" fmla="*/ 2580590 w 6352651"/>
              <a:gd name="connsiteY8" fmla="*/ 6556787 h 6556788"/>
              <a:gd name="connsiteX9" fmla="*/ 2580588 w 6352651"/>
              <a:gd name="connsiteY9" fmla="*/ 6556788 h 6556788"/>
              <a:gd name="connsiteX10" fmla="*/ 0 w 6352651"/>
              <a:gd name="connsiteY10" fmla="*/ 6556788 h 6556788"/>
              <a:gd name="connsiteX11" fmla="*/ 3766162 w 6352651"/>
              <a:gd name="connsiteY11" fmla="*/ 1 h 6556788"/>
              <a:gd name="connsiteX12" fmla="*/ 3843976 w 6352651"/>
              <a:gd name="connsiteY12" fmla="*/ 1 h 655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52651" h="6556788">
                <a:moveTo>
                  <a:pt x="3843976" y="0"/>
                </a:moveTo>
                <a:lnTo>
                  <a:pt x="6346751" y="0"/>
                </a:lnTo>
                <a:lnTo>
                  <a:pt x="6346751" y="1"/>
                </a:lnTo>
                <a:lnTo>
                  <a:pt x="6346751" y="4033467"/>
                </a:lnTo>
                <a:lnTo>
                  <a:pt x="6352651" y="4033467"/>
                </a:lnTo>
                <a:lnTo>
                  <a:pt x="6352651" y="6556787"/>
                </a:lnTo>
                <a:lnTo>
                  <a:pt x="6346751" y="6556787"/>
                </a:lnTo>
                <a:lnTo>
                  <a:pt x="3843976" y="6556787"/>
                </a:lnTo>
                <a:lnTo>
                  <a:pt x="2580590" y="6556787"/>
                </a:lnTo>
                <a:lnTo>
                  <a:pt x="2580588" y="6556788"/>
                </a:lnTo>
                <a:lnTo>
                  <a:pt x="0" y="6556788"/>
                </a:lnTo>
                <a:lnTo>
                  <a:pt x="3766162" y="1"/>
                </a:lnTo>
                <a:lnTo>
                  <a:pt x="3843976" y="1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002404" y="3285142"/>
            <a:ext cx="3518703" cy="554661"/>
            <a:chOff x="6412804" y="5751737"/>
            <a:chExt cx="5779195" cy="73954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E659B13-2EA3-4D5A-BD1F-BED5B5AE2E6D}"/>
                </a:ext>
              </a:extLst>
            </p:cNvPr>
            <p:cNvSpPr txBox="1"/>
            <p:nvPr/>
          </p:nvSpPr>
          <p:spPr>
            <a:xfrm>
              <a:off x="7075185" y="6152730"/>
              <a:ext cx="4454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sz="1050" cap="all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C7BA5A0-FF7B-488D-9386-9B7D111CA4A3}"/>
                </a:ext>
              </a:extLst>
            </p:cNvPr>
            <p:cNvSpPr txBox="1"/>
            <p:nvPr/>
          </p:nvSpPr>
          <p:spPr>
            <a:xfrm>
              <a:off x="6412804" y="5751737"/>
              <a:ext cx="5779195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800" dirty="0">
                  <a:solidFill>
                    <a:srgbClr val="FFCC29"/>
                  </a:solidFill>
                  <a:effectLst>
                    <a:outerShdw blurRad="50800" dist="762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ENGINEERING THE CHANGE</a:t>
              </a: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F7B5EBB8-5E56-4B79-B7D3-24B2D6B3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0702" y="1326299"/>
            <a:ext cx="5848380" cy="113249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400" b="1" i="1" dirty="0"/>
              <a:t>BI-APP</a:t>
            </a:r>
            <a:br>
              <a:rPr lang="en-IN" sz="2400" b="1" i="1" dirty="0"/>
            </a:br>
            <a:r>
              <a:rPr lang="en-IN" sz="1800" b="1" i="1" dirty="0"/>
              <a:t>Monthly Management Review</a:t>
            </a:r>
            <a:br>
              <a:rPr lang="en-IN" sz="1800" b="1" i="1" dirty="0"/>
            </a:br>
            <a:r>
              <a:rPr lang="en-IN" sz="1800" b="1" i="1" dirty="0"/>
              <a:t>                                         Syed Mohammed Thameem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815C8C-0E45-4969-8129-17DFA08B1E2D}"/>
              </a:ext>
            </a:extLst>
          </p:cNvPr>
          <p:cNvSpPr txBox="1"/>
          <p:nvPr/>
        </p:nvSpPr>
        <p:spPr>
          <a:xfrm>
            <a:off x="2845949" y="2812170"/>
            <a:ext cx="11224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07 April 2021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3426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E2716B-E5E2-4F29-9DCD-A1110779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85060"/>
            <a:ext cx="8534400" cy="505365"/>
          </a:xfrm>
        </p:spPr>
        <p:txBody>
          <a:bodyPr/>
          <a:lstStyle/>
          <a:p>
            <a:r>
              <a:rPr lang="en-US" dirty="0"/>
              <a:t>BI-APP Updates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0A615-5A4D-40E7-A1DD-1EA52A344547}"/>
              </a:ext>
            </a:extLst>
          </p:cNvPr>
          <p:cNvSpPr/>
          <p:nvPr/>
        </p:nvSpPr>
        <p:spPr>
          <a:xfrm>
            <a:off x="304800" y="749276"/>
            <a:ext cx="8451573" cy="4150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200" b="1" dirty="0"/>
              <a:t>March 2021</a:t>
            </a:r>
          </a:p>
          <a:p>
            <a:r>
              <a:rPr lang="en-IN" sz="1200" b="1" dirty="0"/>
              <a:t>Overall Summary:-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/>
              <a:t>Created all the executables and  generated the report for Alcon and Abbott.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/>
              <a:t>Handed over to production team for regular execution.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/>
              <a:t>All to codes were pushed into git</a:t>
            </a:r>
          </a:p>
          <a:p>
            <a:endParaRPr lang="en-IN" sz="1200" dirty="0"/>
          </a:p>
          <a:p>
            <a:r>
              <a:rPr lang="en-IN" sz="1200" b="1" dirty="0"/>
              <a:t>Alcon</a:t>
            </a:r>
            <a:r>
              <a:rPr lang="en-IN" sz="1200" dirty="0"/>
              <a:t>:-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dirty="0"/>
              <a:t>Debugged and fixed the errors in scrapping file.</a:t>
            </a:r>
            <a:r>
              <a:rPr lang="en-IN" sz="1200" dirty="0">
                <a:highlight>
                  <a:srgbClr val="FFFF00"/>
                </a:highlight>
              </a:rPr>
              <a:t>	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dirty="0"/>
              <a:t>Executed and Generated Report for the same.</a:t>
            </a:r>
          </a:p>
          <a:p>
            <a:endParaRPr lang="en-IN" sz="1200" dirty="0"/>
          </a:p>
          <a:p>
            <a:r>
              <a:rPr lang="en-IN" sz="1200" b="1" dirty="0"/>
              <a:t>Abbott</a:t>
            </a:r>
            <a:r>
              <a:rPr lang="en-IN" sz="1200" dirty="0"/>
              <a:t>:-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dirty="0"/>
              <a:t>There were changes made in the Abbott Career page</a:t>
            </a:r>
          </a:p>
          <a:p>
            <a:r>
              <a:rPr lang="en-IN" sz="1200" dirty="0"/>
              <a:t>        Analysed the change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dirty="0"/>
              <a:t>Debugged and fixed the code according to the changes made in the site.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dirty="0"/>
              <a:t>Executed and Generated Report for the same.</a:t>
            </a:r>
          </a:p>
          <a:p>
            <a:endParaRPr lang="en-IN" sz="1200" dirty="0"/>
          </a:p>
          <a:p>
            <a:r>
              <a:rPr lang="en-IN" sz="1200" b="1" dirty="0"/>
              <a:t>Philips</a:t>
            </a:r>
            <a:r>
              <a:rPr lang="en-IN" sz="1200" dirty="0"/>
              <a:t>:-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dirty="0"/>
              <a:t>Understood source page (HTML and CSS) of Philips Global Career.</a:t>
            </a:r>
          </a:p>
          <a:p>
            <a:r>
              <a:rPr lang="en-IN" sz="1200" b="1" dirty="0"/>
              <a:t>Challenges Faced:-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dirty="0"/>
              <a:t>Abbott required open network, as LTTS protected network was not able to scrap data.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dirty="0"/>
              <a:t>Installation of each package needed open network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dirty="0"/>
              <a:t>Executable creation was challenging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13449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BI-APP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/>
          </p:cNvPr>
          <p:cNvSpPr/>
          <p:nvPr/>
        </p:nvSpPr>
        <p:spPr>
          <a:xfrm>
            <a:off x="304801" y="666750"/>
            <a:ext cx="8534399" cy="4282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b="1" dirty="0"/>
              <a:t>April 2021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To develop </a:t>
            </a:r>
            <a:r>
              <a:rPr lang="en-IN" dirty="0" err="1"/>
              <a:t>Scrapy</a:t>
            </a:r>
            <a:r>
              <a:rPr lang="en-IN" dirty="0"/>
              <a:t> file according to the Philips Global Career site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To Execute and Generate report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784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476356" y="992955"/>
            <a:ext cx="2646065" cy="994172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" b="2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78581325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Theme 2">
  <a:themeElements>
    <a:clrScheme name="L&amp;T Colors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TS_Summary_Presentation" id="{0BB6BB6F-B3E3-4710-B6A9-D7697A752E53}" vid="{82352604-DC9A-43D0-9BA5-1015716DB1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24373</TotalTime>
  <Words>76</Words>
  <Application>Microsoft Office PowerPoint</Application>
  <PresentationFormat>On-screen Show (16:9)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L&amp;T Theme 2</vt:lpstr>
      <vt:lpstr>BI-APP Monthly Management Review                                          Syed Mohammed Thameem     </vt:lpstr>
      <vt:lpstr>BI-APP Updates</vt:lpstr>
      <vt:lpstr>BI-APP Updates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Presentation</dc:title>
  <dc:creator>Vikas Jain</dc:creator>
  <cp:lastModifiedBy>Syed Mohammed Thameem</cp:lastModifiedBy>
  <cp:revision>136</cp:revision>
  <dcterms:created xsi:type="dcterms:W3CDTF">2020-06-12T10:46:58Z</dcterms:created>
  <dcterms:modified xsi:type="dcterms:W3CDTF">2021-04-21T08:42:24Z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5591f2-6b23-403d-aa5f-b6d577f5e572_Enabled">
    <vt:lpwstr>true</vt:lpwstr>
  </property>
  <property fmtid="{D5CDD505-2E9C-101B-9397-08002B2CF9AE}" pid="3" name="MSIP_Label_4b5591f2-6b23-403d-aa5f-b6d577f5e572_SetDate">
    <vt:lpwstr>2021-04-07T04:59:31Z</vt:lpwstr>
  </property>
  <property fmtid="{D5CDD505-2E9C-101B-9397-08002B2CF9AE}" pid="4" name="MSIP_Label_4b5591f2-6b23-403d-aa5f-b6d577f5e572_Method">
    <vt:lpwstr>Standard</vt:lpwstr>
  </property>
  <property fmtid="{D5CDD505-2E9C-101B-9397-08002B2CF9AE}" pid="5" name="MSIP_Label_4b5591f2-6b23-403d-aa5f-b6d577f5e572_Name">
    <vt:lpwstr>4b5591f2-6b23-403d-aa5f-b6d577f5e572</vt:lpwstr>
  </property>
  <property fmtid="{D5CDD505-2E9C-101B-9397-08002B2CF9AE}" pid="6" name="MSIP_Label_4b5591f2-6b23-403d-aa5f-b6d577f5e572_SiteId">
    <vt:lpwstr>311b3378-8e8a-4b5e-a33f-e80a3d8ba60a</vt:lpwstr>
  </property>
  <property fmtid="{D5CDD505-2E9C-101B-9397-08002B2CF9AE}" pid="7" name="MSIP_Label_4b5591f2-6b23-403d-aa5f-b6d577f5e572_ActionId">
    <vt:lpwstr>601f9a28-66bb-46da-9396-00006f9e719f</vt:lpwstr>
  </property>
  <property fmtid="{D5CDD505-2E9C-101B-9397-08002B2CF9AE}" pid="8" name="MSIP_Label_4b5591f2-6b23-403d-aa5f-b6d577f5e572_ContentBits">
    <vt:lpwstr>0</vt:lpwstr>
  </property>
</Properties>
</file>