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131" r:id="rId3"/>
    <p:sldId id="2133" r:id="rId4"/>
    <p:sldId id="2132" r:id="rId5"/>
    <p:sldId id="265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darshini Adiga" initials="PA" lastIdx="11" clrIdx="0">
    <p:extLst>
      <p:ext uri="{19B8F6BF-5375-455C-9EA6-DF929625EA0E}">
        <p15:presenceInfo xmlns:p15="http://schemas.microsoft.com/office/powerpoint/2012/main" userId="S::Priyadarshini.Adiga@Ltts.com::e033b368-9d2a-4387-9567-96e6ee06a0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81"/>
    <a:srgbClr val="0556CD"/>
    <a:srgbClr val="F7411D"/>
    <a:srgbClr val="989898"/>
    <a:srgbClr val="3576D7"/>
    <a:srgbClr val="7F7F7F"/>
    <a:srgbClr val="31BD6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87687" autoAdjust="0"/>
  </p:normalViewPr>
  <p:slideViewPr>
    <p:cSldViewPr snapToGrid="0">
      <p:cViewPr varScale="1">
        <p:scale>
          <a:sx n="96" d="100"/>
          <a:sy n="96" d="100"/>
        </p:scale>
        <p:origin x="9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03-05-2021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1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4" name="Straight Connector 103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3027216" y="4936035"/>
            <a:ext cx="311206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146684" y="4174505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337649" y="4165178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874570" y="4161774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556604" y="416177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62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49" y="4936035"/>
            <a:ext cx="286360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2020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0D76DB5-EE8C-4B7D-9CAC-A0C0CF76DF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514" y="-1"/>
            <a:ext cx="4764488" cy="4917591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B5B0D5-50C5-4CB5-B64B-403EADC47833}"/>
              </a:ext>
            </a:extLst>
          </p:cNvPr>
          <p:cNvSpPr/>
          <p:nvPr/>
        </p:nvSpPr>
        <p:spPr>
          <a:xfrm>
            <a:off x="4379512" y="-1"/>
            <a:ext cx="4764488" cy="4917591"/>
          </a:xfrm>
          <a:custGeom>
            <a:avLst/>
            <a:gdLst>
              <a:gd name="connsiteX0" fmla="*/ 3843976 w 6352651"/>
              <a:gd name="connsiteY0" fmla="*/ 0 h 6556788"/>
              <a:gd name="connsiteX1" fmla="*/ 6346751 w 6352651"/>
              <a:gd name="connsiteY1" fmla="*/ 0 h 6556788"/>
              <a:gd name="connsiteX2" fmla="*/ 6346751 w 6352651"/>
              <a:gd name="connsiteY2" fmla="*/ 1 h 6556788"/>
              <a:gd name="connsiteX3" fmla="*/ 6346751 w 6352651"/>
              <a:gd name="connsiteY3" fmla="*/ 4033467 h 6556788"/>
              <a:gd name="connsiteX4" fmla="*/ 6352651 w 6352651"/>
              <a:gd name="connsiteY4" fmla="*/ 4033467 h 6556788"/>
              <a:gd name="connsiteX5" fmla="*/ 6352651 w 6352651"/>
              <a:gd name="connsiteY5" fmla="*/ 6556787 h 6556788"/>
              <a:gd name="connsiteX6" fmla="*/ 6346751 w 6352651"/>
              <a:gd name="connsiteY6" fmla="*/ 6556787 h 6556788"/>
              <a:gd name="connsiteX7" fmla="*/ 3843976 w 6352651"/>
              <a:gd name="connsiteY7" fmla="*/ 6556787 h 6556788"/>
              <a:gd name="connsiteX8" fmla="*/ 2580590 w 6352651"/>
              <a:gd name="connsiteY8" fmla="*/ 6556787 h 6556788"/>
              <a:gd name="connsiteX9" fmla="*/ 2580588 w 6352651"/>
              <a:gd name="connsiteY9" fmla="*/ 6556788 h 6556788"/>
              <a:gd name="connsiteX10" fmla="*/ 0 w 6352651"/>
              <a:gd name="connsiteY10" fmla="*/ 6556788 h 6556788"/>
              <a:gd name="connsiteX11" fmla="*/ 3766162 w 6352651"/>
              <a:gd name="connsiteY11" fmla="*/ 1 h 6556788"/>
              <a:gd name="connsiteX12" fmla="*/ 3843976 w 6352651"/>
              <a:gd name="connsiteY12" fmla="*/ 1 h 655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52651" h="6556788">
                <a:moveTo>
                  <a:pt x="3843976" y="0"/>
                </a:moveTo>
                <a:lnTo>
                  <a:pt x="6346751" y="0"/>
                </a:lnTo>
                <a:lnTo>
                  <a:pt x="6346751" y="1"/>
                </a:lnTo>
                <a:lnTo>
                  <a:pt x="6346751" y="4033467"/>
                </a:lnTo>
                <a:lnTo>
                  <a:pt x="6352651" y="4033467"/>
                </a:lnTo>
                <a:lnTo>
                  <a:pt x="6352651" y="6556787"/>
                </a:lnTo>
                <a:lnTo>
                  <a:pt x="6346751" y="6556787"/>
                </a:lnTo>
                <a:lnTo>
                  <a:pt x="3843976" y="6556787"/>
                </a:lnTo>
                <a:lnTo>
                  <a:pt x="2580590" y="6556787"/>
                </a:lnTo>
                <a:lnTo>
                  <a:pt x="2580588" y="6556788"/>
                </a:lnTo>
                <a:lnTo>
                  <a:pt x="0" y="6556788"/>
                </a:lnTo>
                <a:lnTo>
                  <a:pt x="3766162" y="1"/>
                </a:lnTo>
                <a:lnTo>
                  <a:pt x="3843976" y="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02404" y="3285142"/>
            <a:ext cx="3518703" cy="554661"/>
            <a:chOff x="6412804" y="5751737"/>
            <a:chExt cx="5779195" cy="73954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659B13-2EA3-4D5A-BD1F-BED5B5AE2E6D}"/>
                </a:ext>
              </a:extLst>
            </p:cNvPr>
            <p:cNvSpPr txBox="1"/>
            <p:nvPr/>
          </p:nvSpPr>
          <p:spPr>
            <a:xfrm>
              <a:off x="7075185" y="6152730"/>
              <a:ext cx="4454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050" cap="all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7BA5A0-FF7B-488D-9386-9B7D111CA4A3}"/>
                </a:ext>
              </a:extLst>
            </p:cNvPr>
            <p:cNvSpPr txBox="1"/>
            <p:nvPr/>
          </p:nvSpPr>
          <p:spPr>
            <a:xfrm>
              <a:off x="6412804" y="5751737"/>
              <a:ext cx="577919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rgbClr val="FFCC29"/>
                  </a:solidFill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ENGINEERING THE CHANGE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7B5EBB8-5E56-4B79-B7D3-24B2D6B3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0702" y="1326299"/>
            <a:ext cx="5848380" cy="1132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b="1" i="1" dirty="0"/>
              <a:t>BI-APP</a:t>
            </a:r>
            <a:br>
              <a:rPr lang="en-IN" sz="2400" b="1" i="1" dirty="0"/>
            </a:br>
            <a:r>
              <a:rPr lang="en-IN" sz="1800" b="1" i="1" dirty="0"/>
              <a:t>Monthly Management Review</a:t>
            </a:r>
            <a:br>
              <a:rPr lang="en-IN" sz="1800" b="1" i="1" dirty="0"/>
            </a:br>
            <a:r>
              <a:rPr lang="en-IN" sz="1800" b="1" i="1" dirty="0"/>
              <a:t>                                         Syed Mohammed Thameem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15C8C-0E45-4969-8129-17DFA08B1E2D}"/>
              </a:ext>
            </a:extLst>
          </p:cNvPr>
          <p:cNvSpPr txBox="1"/>
          <p:nvPr/>
        </p:nvSpPr>
        <p:spPr>
          <a:xfrm>
            <a:off x="2845949" y="2812170"/>
            <a:ext cx="1122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07 April 2021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426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E2716B-E5E2-4F29-9DCD-A1110779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5060"/>
            <a:ext cx="8534400" cy="505365"/>
          </a:xfrm>
        </p:spPr>
        <p:txBody>
          <a:bodyPr/>
          <a:lstStyle/>
          <a:p>
            <a:r>
              <a:rPr lang="en-US" dirty="0"/>
              <a:t>BI-APP Updates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0A615-5A4D-40E7-A1DD-1EA52A344547}"/>
              </a:ext>
            </a:extLst>
          </p:cNvPr>
          <p:cNvSpPr/>
          <p:nvPr/>
        </p:nvSpPr>
        <p:spPr>
          <a:xfrm>
            <a:off x="304800" y="749276"/>
            <a:ext cx="8451573" cy="4150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b="1" dirty="0"/>
              <a:t>APRIL 2021</a:t>
            </a:r>
          </a:p>
          <a:p>
            <a:r>
              <a:rPr lang="en-IN" sz="1200" b="1" dirty="0"/>
              <a:t>Overall Summary:-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Analysed the Web Page of Philips Global Career Page.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Developed the changes to be made on Scrapping side.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There was a change occurred in website of Abbott hence the code was changed accordingly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Currently fixing and adding features to Alcon by adding the column for Exact date of job posted which was not been added initially.</a:t>
            </a:r>
          </a:p>
          <a:p>
            <a:endParaRPr lang="en-IN" sz="1200" dirty="0"/>
          </a:p>
          <a:p>
            <a:r>
              <a:rPr lang="en-IN" sz="1200" b="1" dirty="0"/>
              <a:t>Philips</a:t>
            </a:r>
            <a:r>
              <a:rPr lang="en-IN" sz="1200" dirty="0"/>
              <a:t>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Understanding of source page (HTML and CSS) of Philips Global Career was done thoroughly.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Developed the code for scrapping the data from the Philips Global Career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Made changes according to requirements in different files.</a:t>
            </a:r>
            <a:r>
              <a:rPr lang="en-IN" sz="1200" dirty="0">
                <a:highlight>
                  <a:srgbClr val="FFFF00"/>
                </a:highlight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Executed and Generated Report for the same.</a:t>
            </a:r>
          </a:p>
          <a:p>
            <a:endParaRPr lang="en-IN" sz="1200" dirty="0"/>
          </a:p>
          <a:p>
            <a:r>
              <a:rPr lang="en-IN" sz="1200" b="1" dirty="0"/>
              <a:t>Abbott</a:t>
            </a:r>
            <a:r>
              <a:rPr lang="en-IN" sz="1200" dirty="0"/>
              <a:t>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Changes were made on Front end side of the Abbott career hence the changes were made in code accordingly.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Executed and Generated Report for the same and sent for production</a:t>
            </a:r>
          </a:p>
          <a:p>
            <a:endParaRPr lang="en-IN" sz="1200" dirty="0"/>
          </a:p>
          <a:p>
            <a:r>
              <a:rPr lang="en-IN" sz="1200" b="1" dirty="0"/>
              <a:t>Alcon</a:t>
            </a:r>
            <a:r>
              <a:rPr lang="en-IN" sz="1200" dirty="0"/>
              <a:t>:-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/>
              <a:t>Currently Adding a new feature as a new column for finding exact dates of jobs posted.</a:t>
            </a:r>
          </a:p>
          <a:p>
            <a:r>
              <a:rPr lang="en-IN" sz="1200" dirty="0"/>
              <a:t>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3449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624-C178-4A88-A097-14459991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Philips 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5017F-0523-480E-9062-2191C3D0C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86661"/>
            <a:ext cx="8534400" cy="2970178"/>
          </a:xfrm>
        </p:spPr>
      </p:pic>
    </p:spTree>
    <p:extLst>
      <p:ext uri="{BB962C8B-B14F-4D97-AF65-F5344CB8AC3E}">
        <p14:creationId xmlns:p14="http://schemas.microsoft.com/office/powerpoint/2010/main" val="44902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BI-APP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1" y="666750"/>
            <a:ext cx="8534399" cy="4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MAY 2021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 add on some analytics on Philips Report according to given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4784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476356" y="992955"/>
            <a:ext cx="2646065" cy="99417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8581325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_Summary_Presentation" id="{0BB6BB6F-B3E3-4710-B6A9-D7697A752E53}" vid="{82352604-DC9A-43D0-9BA5-1015716DB1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24396</TotalTime>
  <Words>206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L&amp;T Theme 2</vt:lpstr>
      <vt:lpstr>BI-APP Monthly Management Review                                          Syed Mohammed Thameem     </vt:lpstr>
      <vt:lpstr>BI-APP Updates</vt:lpstr>
      <vt:lpstr>Philips Report</vt:lpstr>
      <vt:lpstr>BI-APP Updates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Vikas Jain</dc:creator>
  <cp:lastModifiedBy>syed mohammed thameem</cp:lastModifiedBy>
  <cp:revision>139</cp:revision>
  <dcterms:created xsi:type="dcterms:W3CDTF">2020-06-12T10:46:58Z</dcterms:created>
  <dcterms:modified xsi:type="dcterms:W3CDTF">2021-05-02T23:57:34Z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2021-04-07T04:59:31Z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601f9a28-66bb-46da-9396-00006f9e719f</vt:lpwstr>
  </property>
  <property fmtid="{D5CDD505-2E9C-101B-9397-08002B2CF9AE}" pid="8" name="MSIP_Label_4b5591f2-6b23-403d-aa5f-b6d577f5e572_ContentBits">
    <vt:lpwstr>0</vt:lpwstr>
  </property>
</Properties>
</file>