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838" r:id="rId5"/>
  </p:sldMasterIdLst>
  <p:notesMasterIdLst>
    <p:notesMasterId r:id="rId18"/>
  </p:notesMasterIdLst>
  <p:sldIdLst>
    <p:sldId id="1952" r:id="rId6"/>
    <p:sldId id="1962" r:id="rId7"/>
    <p:sldId id="1963" r:id="rId8"/>
    <p:sldId id="1964" r:id="rId9"/>
    <p:sldId id="1965" r:id="rId10"/>
    <p:sldId id="1966" r:id="rId11"/>
    <p:sldId id="1967" r:id="rId12"/>
    <p:sldId id="1968" r:id="rId13"/>
    <p:sldId id="1969" r:id="rId14"/>
    <p:sldId id="1970" r:id="rId15"/>
    <p:sldId id="1971" r:id="rId16"/>
    <p:sldId id="269" r:id="rId17"/>
  </p:sldIdLst>
  <p:sldSz cx="9144000" cy="5143500" type="screen16x9"/>
  <p:notesSz cx="7010400" cy="92964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CF0C2E-7C6C-4945-B436-2E2529B806FB}">
          <p14:sldIdLst>
            <p14:sldId id="1952"/>
          </p14:sldIdLst>
        </p14:section>
        <p14:section name="Project Detailing" id="{AE277C95-68F2-4D3F-BE70-E85082A6F729}">
          <p14:sldIdLst>
            <p14:sldId id="1962"/>
            <p14:sldId id="1963"/>
            <p14:sldId id="1964"/>
            <p14:sldId id="1965"/>
            <p14:sldId id="1966"/>
            <p14:sldId id="1967"/>
            <p14:sldId id="1968"/>
            <p14:sldId id="1969"/>
            <p14:sldId id="1970"/>
            <p14:sldId id="1971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rutha S" initials="AS" lastIdx="2" clrIdx="0">
    <p:extLst>
      <p:ext uri="{19B8F6BF-5375-455C-9EA6-DF929625EA0E}">
        <p15:presenceInfo xmlns:p15="http://schemas.microsoft.com/office/powerpoint/2012/main" userId="S-1-5-21-1594105604-433220334-1481692675-42639" providerId="AD"/>
      </p:ext>
    </p:extLst>
  </p:cmAuthor>
  <p:cmAuthor id="2" name="Jagyan Prakash Mishra" initials="JPM" lastIdx="1" clrIdx="1">
    <p:extLst>
      <p:ext uri="{19B8F6BF-5375-455C-9EA6-DF929625EA0E}">
        <p15:presenceInfo xmlns:p15="http://schemas.microsoft.com/office/powerpoint/2012/main" userId="S::Jagyan.Mishra@Ltts.com::e9006520-dcc7-4ee7-b55f-4f75dfb579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8EFF"/>
    <a:srgbClr val="CFD5EA"/>
    <a:srgbClr val="0077BD"/>
    <a:srgbClr val="003F72"/>
    <a:srgbClr val="F8C300"/>
    <a:srgbClr val="1F1A17"/>
    <a:srgbClr val="989898"/>
    <a:srgbClr val="3576D7"/>
    <a:srgbClr val="7F7F7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A974A7-A995-4328-B780-B5D6BAA6472F}" v="85" dt="2020-12-10T05:08:09.509"/>
    <p1510:client id="{64B69540-2A9C-476B-B3D4-24C54509E25C}" v="142" dt="2020-12-10T05:53:55.522"/>
    <p1510:client id="{842FF615-6827-4574-A6CB-7ADFE0945EAF}" v="34" dt="2020-12-10T05:59:58.810"/>
    <p1510:client id="{F5C95714-9801-4909-8E74-8C666253407E}" v="105" dt="2020-12-10T06:49:21.0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wthaman V" userId="S::gowthaman.v@ltts.com::06ceaaa3-6f9f-4918-8132-3949a8f86b77" providerId="AD" clId="Web-{64B69540-2A9C-476B-B3D4-24C54509E25C}"/>
    <pc:docChg chg="modSld">
      <pc:chgData name="Gowthaman V" userId="S::gowthaman.v@ltts.com::06ceaaa3-6f9f-4918-8132-3949a8f86b77" providerId="AD" clId="Web-{64B69540-2A9C-476B-B3D4-24C54509E25C}" dt="2020-12-10T05:53:55.522" v="139" actId="14100"/>
      <pc:docMkLst>
        <pc:docMk/>
      </pc:docMkLst>
      <pc:sldChg chg="addSp modSp">
        <pc:chgData name="Gowthaman V" userId="S::gowthaman.v@ltts.com::06ceaaa3-6f9f-4918-8132-3949a8f86b77" providerId="AD" clId="Web-{64B69540-2A9C-476B-B3D4-24C54509E25C}" dt="2020-12-10T05:53:55.522" v="139" actId="14100"/>
        <pc:sldMkLst>
          <pc:docMk/>
          <pc:sldMk cId="2023809572" sldId="1962"/>
        </pc:sldMkLst>
        <pc:spChg chg="mod">
          <ac:chgData name="Gowthaman V" userId="S::gowthaman.v@ltts.com::06ceaaa3-6f9f-4918-8132-3949a8f86b77" providerId="AD" clId="Web-{64B69540-2A9C-476B-B3D4-24C54509E25C}" dt="2020-12-10T05:53:33.787" v="137" actId="20577"/>
          <ac:spMkLst>
            <pc:docMk/>
            <pc:sldMk cId="2023809572" sldId="1962"/>
            <ac:spMk id="24" creationId="{00000000-0000-0000-0000-000000000000}"/>
          </ac:spMkLst>
        </pc:spChg>
        <pc:picChg chg="add mod">
          <ac:chgData name="Gowthaman V" userId="S::gowthaman.v@ltts.com::06ceaaa3-6f9f-4918-8132-3949a8f86b77" providerId="AD" clId="Web-{64B69540-2A9C-476B-B3D4-24C54509E25C}" dt="2020-12-10T05:53:55.522" v="139" actId="14100"/>
          <ac:picMkLst>
            <pc:docMk/>
            <pc:sldMk cId="2023809572" sldId="1962"/>
            <ac:picMk id="6" creationId="{29798736-D5ED-4A1B-9470-11819E01D966}"/>
          </ac:picMkLst>
        </pc:picChg>
      </pc:sldChg>
      <pc:sldChg chg="modSp">
        <pc:chgData name="Gowthaman V" userId="S::gowthaman.v@ltts.com::06ceaaa3-6f9f-4918-8132-3949a8f86b77" providerId="AD" clId="Web-{64B69540-2A9C-476B-B3D4-24C54509E25C}" dt="2020-12-10T05:04:10.917" v="68" actId="20577"/>
        <pc:sldMkLst>
          <pc:docMk/>
          <pc:sldMk cId="806554276" sldId="1968"/>
        </pc:sldMkLst>
        <pc:spChg chg="mod">
          <ac:chgData name="Gowthaman V" userId="S::gowthaman.v@ltts.com::06ceaaa3-6f9f-4918-8132-3949a8f86b77" providerId="AD" clId="Web-{64B69540-2A9C-476B-B3D4-24C54509E25C}" dt="2020-12-10T05:04:10.917" v="68" actId="20577"/>
          <ac:spMkLst>
            <pc:docMk/>
            <pc:sldMk cId="806554276" sldId="1968"/>
            <ac:spMk id="3" creationId="{00000000-0000-0000-0000-000000000000}"/>
          </ac:spMkLst>
        </pc:spChg>
      </pc:sldChg>
    </pc:docChg>
  </pc:docChgLst>
  <pc:docChgLst>
    <pc:chgData name="Gagan N" userId="S::gagan.n@ltts.com::49f638b3-aee9-48ae-966a-ede7a5695fde" providerId="AD" clId="Web-{F5C95714-9801-4909-8E74-8C666253407E}"/>
    <pc:docChg chg="modSld">
      <pc:chgData name="Gagan N" userId="S::gagan.n@ltts.com::49f638b3-aee9-48ae-966a-ede7a5695fde" providerId="AD" clId="Web-{F5C95714-9801-4909-8E74-8C666253407E}" dt="2020-12-10T06:49:21.036" v="82" actId="14100"/>
      <pc:docMkLst>
        <pc:docMk/>
      </pc:docMkLst>
      <pc:sldChg chg="addSp modSp">
        <pc:chgData name="Gagan N" userId="S::gagan.n@ltts.com::49f638b3-aee9-48ae-966a-ede7a5695fde" providerId="AD" clId="Web-{F5C95714-9801-4909-8E74-8C666253407E}" dt="2020-12-10T06:49:21.036" v="82" actId="14100"/>
        <pc:sldMkLst>
          <pc:docMk/>
          <pc:sldMk cId="2023809572" sldId="1962"/>
        </pc:sldMkLst>
        <pc:spChg chg="mod">
          <ac:chgData name="Gagan N" userId="S::gagan.n@ltts.com::49f638b3-aee9-48ae-966a-ede7a5695fde" providerId="AD" clId="Web-{F5C95714-9801-4909-8E74-8C666253407E}" dt="2020-12-10T06:49:10.910" v="78" actId="20577"/>
          <ac:spMkLst>
            <pc:docMk/>
            <pc:sldMk cId="2023809572" sldId="1962"/>
            <ac:spMk id="3" creationId="{225D7FC9-13C3-42ED-8095-0E178660B8F4}"/>
          </ac:spMkLst>
        </pc:spChg>
        <pc:spChg chg="mod">
          <ac:chgData name="Gagan N" userId="S::gagan.n@ltts.com::49f638b3-aee9-48ae-966a-ede7a5695fde" providerId="AD" clId="Web-{F5C95714-9801-4909-8E74-8C666253407E}" dt="2020-12-10T06:46:59.656" v="53" actId="20577"/>
          <ac:spMkLst>
            <pc:docMk/>
            <pc:sldMk cId="2023809572" sldId="1962"/>
            <ac:spMk id="14" creationId="{3E1FC178-AF7C-4BB1-AD6C-4A4323580161}"/>
          </ac:spMkLst>
        </pc:spChg>
        <pc:spChg chg="mod">
          <ac:chgData name="Gagan N" userId="S::gagan.n@ltts.com::49f638b3-aee9-48ae-966a-ede7a5695fde" providerId="AD" clId="Web-{F5C95714-9801-4909-8E74-8C666253407E}" dt="2020-12-10T06:47:09.766" v="61" actId="20577"/>
          <ac:spMkLst>
            <pc:docMk/>
            <pc:sldMk cId="2023809572" sldId="1962"/>
            <ac:spMk id="17" creationId="{00000000-0000-0000-0000-000000000000}"/>
          </ac:spMkLst>
        </pc:spChg>
        <pc:spChg chg="mod">
          <ac:chgData name="Gagan N" userId="S::gagan.n@ltts.com::49f638b3-aee9-48ae-966a-ede7a5695fde" providerId="AD" clId="Web-{F5C95714-9801-4909-8E74-8C666253407E}" dt="2020-12-10T06:47:59.486" v="65" actId="20577"/>
          <ac:spMkLst>
            <pc:docMk/>
            <pc:sldMk cId="2023809572" sldId="1962"/>
            <ac:spMk id="20" creationId="{00000000-0000-0000-0000-000000000000}"/>
          </ac:spMkLst>
        </pc:spChg>
        <pc:picChg chg="mod">
          <ac:chgData name="Gagan N" userId="S::gagan.n@ltts.com::49f638b3-aee9-48ae-966a-ede7a5695fde" providerId="AD" clId="Web-{F5C95714-9801-4909-8E74-8C666253407E}" dt="2020-12-10T06:41:42.458" v="1" actId="1076"/>
          <ac:picMkLst>
            <pc:docMk/>
            <pc:sldMk cId="2023809572" sldId="1962"/>
            <ac:picMk id="4" creationId="{60A9B68E-3751-458C-90C0-F14565F9EAE2}"/>
          </ac:picMkLst>
        </pc:picChg>
        <pc:picChg chg="mod">
          <ac:chgData name="Gagan N" userId="S::gagan.n@ltts.com::49f638b3-aee9-48ae-966a-ede7a5695fde" providerId="AD" clId="Web-{F5C95714-9801-4909-8E74-8C666253407E}" dt="2020-12-10T06:49:21.036" v="82" actId="14100"/>
          <ac:picMkLst>
            <pc:docMk/>
            <pc:sldMk cId="2023809572" sldId="1962"/>
            <ac:picMk id="6" creationId="{29798736-D5ED-4A1B-9470-11819E01D966}"/>
          </ac:picMkLst>
        </pc:picChg>
        <pc:picChg chg="add mod">
          <ac:chgData name="Gagan N" userId="S::gagan.n@ltts.com::49f638b3-aee9-48ae-966a-ede7a5695fde" providerId="AD" clId="Web-{F5C95714-9801-4909-8E74-8C666253407E}" dt="2020-12-10T06:42:03.990" v="3" actId="1076"/>
          <ac:picMkLst>
            <pc:docMk/>
            <pc:sldMk cId="2023809572" sldId="1962"/>
            <ac:picMk id="7" creationId="{3AAF9015-1D0C-4EF5-9E3E-3C03F1F299E7}"/>
          </ac:picMkLst>
        </pc:picChg>
      </pc:sldChg>
      <pc:sldChg chg="modSp">
        <pc:chgData name="Gagan N" userId="S::gagan.n@ltts.com::49f638b3-aee9-48ae-966a-ede7a5695fde" providerId="AD" clId="Web-{F5C95714-9801-4909-8E74-8C666253407E}" dt="2020-12-10T06:46:11.045" v="33" actId="20577"/>
        <pc:sldMkLst>
          <pc:docMk/>
          <pc:sldMk cId="831035768" sldId="1967"/>
        </pc:sldMkLst>
        <pc:spChg chg="mod">
          <ac:chgData name="Gagan N" userId="S::gagan.n@ltts.com::49f638b3-aee9-48ae-966a-ede7a5695fde" providerId="AD" clId="Web-{F5C95714-9801-4909-8E74-8C666253407E}" dt="2020-12-10T06:46:11.045" v="33" actId="20577"/>
          <ac:spMkLst>
            <pc:docMk/>
            <pc:sldMk cId="831035768" sldId="1967"/>
            <ac:spMk id="3" creationId="{00000000-0000-0000-0000-000000000000}"/>
          </ac:spMkLst>
        </pc:spChg>
      </pc:sldChg>
      <pc:sldChg chg="modSp">
        <pc:chgData name="Gagan N" userId="S::gagan.n@ltts.com::49f638b3-aee9-48ae-966a-ede7a5695fde" providerId="AD" clId="Web-{F5C95714-9801-4909-8E74-8C666253407E}" dt="2020-12-10T06:46:29.062" v="46" actId="20577"/>
        <pc:sldMkLst>
          <pc:docMk/>
          <pc:sldMk cId="806554276" sldId="1968"/>
        </pc:sldMkLst>
        <pc:spChg chg="mod">
          <ac:chgData name="Gagan N" userId="S::gagan.n@ltts.com::49f638b3-aee9-48ae-966a-ede7a5695fde" providerId="AD" clId="Web-{F5C95714-9801-4909-8E74-8C666253407E}" dt="2020-12-10T06:46:29.062" v="46" actId="20577"/>
          <ac:spMkLst>
            <pc:docMk/>
            <pc:sldMk cId="806554276" sldId="1968"/>
            <ac:spMk id="3" creationId="{00000000-0000-0000-0000-000000000000}"/>
          </ac:spMkLst>
        </pc:spChg>
      </pc:sldChg>
    </pc:docChg>
  </pc:docChgLst>
  <pc:docChgLst>
    <pc:chgData name="Shivam Kumar" userId="S::shivam.kumar@ltts.com::c367ffaf-bbfb-4061-b887-6ae1cb42e0c8" providerId="AD" clId="Web-{4DA974A7-A995-4328-B780-B5D6BAA6472F}"/>
    <pc:docChg chg="modSld">
      <pc:chgData name="Shivam Kumar" userId="S::shivam.kumar@ltts.com::c367ffaf-bbfb-4061-b887-6ae1cb42e0c8" providerId="AD" clId="Web-{4DA974A7-A995-4328-B780-B5D6BAA6472F}" dt="2020-12-10T05:08:09.509" v="83" actId="20577"/>
      <pc:docMkLst>
        <pc:docMk/>
      </pc:docMkLst>
      <pc:sldChg chg="addSp modSp">
        <pc:chgData name="Shivam Kumar" userId="S::shivam.kumar@ltts.com::c367ffaf-bbfb-4061-b887-6ae1cb42e0c8" providerId="AD" clId="Web-{4DA974A7-A995-4328-B780-B5D6BAA6472F}" dt="2020-12-10T05:08:09.509" v="83" actId="20577"/>
        <pc:sldMkLst>
          <pc:docMk/>
          <pc:sldMk cId="2023809572" sldId="1962"/>
        </pc:sldMkLst>
        <pc:spChg chg="mod">
          <ac:chgData name="Shivam Kumar" userId="S::shivam.kumar@ltts.com::c367ffaf-bbfb-4061-b887-6ae1cb42e0c8" providerId="AD" clId="Web-{4DA974A7-A995-4328-B780-B5D6BAA6472F}" dt="2020-12-10T05:08:09.509" v="83" actId="20577"/>
          <ac:spMkLst>
            <pc:docMk/>
            <pc:sldMk cId="2023809572" sldId="1962"/>
            <ac:spMk id="20" creationId="{00000000-0000-0000-0000-000000000000}"/>
          </ac:spMkLst>
        </pc:spChg>
        <pc:picChg chg="add mod">
          <ac:chgData name="Shivam Kumar" userId="S::shivam.kumar@ltts.com::c367ffaf-bbfb-4061-b887-6ae1cb42e0c8" providerId="AD" clId="Web-{4DA974A7-A995-4328-B780-B5D6BAA6472F}" dt="2020-12-10T05:03:08.827" v="4" actId="1076"/>
          <ac:picMkLst>
            <pc:docMk/>
            <pc:sldMk cId="2023809572" sldId="1962"/>
            <ac:picMk id="4" creationId="{60A9B68E-3751-458C-90C0-F14565F9EAE2}"/>
          </ac:picMkLst>
        </pc:picChg>
      </pc:sldChg>
    </pc:docChg>
  </pc:docChgLst>
  <pc:docChgLst>
    <pc:chgData name="Gowthaman V" userId="S::gowthaman.v@ltts.com::06ceaaa3-6f9f-4918-8132-3949a8f86b77" providerId="AD" clId="Web-{842FF615-6827-4574-A6CB-7ADFE0945EAF}"/>
    <pc:docChg chg="modSld">
      <pc:chgData name="Gowthaman V" userId="S::gowthaman.v@ltts.com::06ceaaa3-6f9f-4918-8132-3949a8f86b77" providerId="AD" clId="Web-{842FF615-6827-4574-A6CB-7ADFE0945EAF}" dt="2020-12-10T05:59:58.810" v="33" actId="20577"/>
      <pc:docMkLst>
        <pc:docMk/>
      </pc:docMkLst>
      <pc:sldChg chg="modSp">
        <pc:chgData name="Gowthaman V" userId="S::gowthaman.v@ltts.com::06ceaaa3-6f9f-4918-8132-3949a8f86b77" providerId="AD" clId="Web-{842FF615-6827-4574-A6CB-7ADFE0945EAF}" dt="2020-12-10T05:59:58.810" v="32" actId="20577"/>
        <pc:sldMkLst>
          <pc:docMk/>
          <pc:sldMk cId="2023809572" sldId="1962"/>
        </pc:sldMkLst>
        <pc:spChg chg="mod">
          <ac:chgData name="Gowthaman V" userId="S::gowthaman.v@ltts.com::06ceaaa3-6f9f-4918-8132-3949a8f86b77" providerId="AD" clId="Web-{842FF615-6827-4574-A6CB-7ADFE0945EAF}" dt="2020-12-10T05:59:58.810" v="32" actId="20577"/>
          <ac:spMkLst>
            <pc:docMk/>
            <pc:sldMk cId="2023809572" sldId="1962"/>
            <ac:spMk id="3" creationId="{225D7FC9-13C3-42ED-8095-0E178660B8F4}"/>
          </ac:spMkLst>
        </pc:spChg>
        <pc:spChg chg="mod">
          <ac:chgData name="Gowthaman V" userId="S::gowthaman.v@ltts.com::06ceaaa3-6f9f-4918-8132-3949a8f86b77" providerId="AD" clId="Web-{842FF615-6827-4574-A6CB-7ADFE0945EAF}" dt="2020-12-10T05:59:50.278" v="27" actId="20577"/>
          <ac:spMkLst>
            <pc:docMk/>
            <pc:sldMk cId="2023809572" sldId="1962"/>
            <ac:spMk id="2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24EFDFF-52FB-4AA1-8619-FE2EB8C25240}" type="datetimeFigureOut">
              <a:rPr lang="en-IN" smtClean="0"/>
              <a:pPr/>
              <a:t>17-12-2020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0A5A8A1-DC91-404B-B6EF-9243D31694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11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 userDrawn="1"/>
        </p:nvGrpSpPr>
        <p:grpSpPr bwMode="gray">
          <a:xfrm>
            <a:off x="-1" y="0"/>
            <a:ext cx="9137515" cy="4914900"/>
            <a:chOff x="-1" y="0"/>
            <a:chExt cx="9137515" cy="4914900"/>
          </a:xfrm>
        </p:grpSpPr>
        <p:cxnSp>
          <p:nvCxnSpPr>
            <p:cNvPr id="63" name="Straight Connector 62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 userDrawn="1"/>
        </p:nvGrpSpPr>
        <p:grpSpPr bwMode="gray">
          <a:xfrm>
            <a:off x="200226" y="755329"/>
            <a:ext cx="799280" cy="844787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 bwMode="gray">
          <a:xfrm>
            <a:off x="4981240" y="1861069"/>
            <a:ext cx="747544" cy="809246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999506" y="755329"/>
            <a:ext cx="4052554" cy="1561151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Title Text</a:t>
            </a:r>
            <a:endParaRPr lang="en-IN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gray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3" name="Text Placeholder 1030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Name</a:t>
            </a:r>
            <a:endParaRPr lang="en-IN"/>
          </a:p>
        </p:txBody>
      </p:sp>
      <p:sp>
        <p:nvSpPr>
          <p:cNvPr id="24" name="Text Placeholder 1030"/>
          <p:cNvSpPr>
            <a:spLocks noGrp="1"/>
          </p:cNvSpPr>
          <p:nvPr userDrawn="1"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Designation </a:t>
            </a:r>
            <a:endParaRPr lang="en-IN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200" i="1" dirty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123" name="TextBox 122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53056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200" i="1" dirty="0" smtClean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03070" y="697998"/>
            <a:ext cx="5198302" cy="25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02351" y="1055847"/>
            <a:ext cx="5199044" cy="4740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96405" y="1712149"/>
            <a:ext cx="5217786" cy="2253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92989" y="2031795"/>
            <a:ext cx="5199044" cy="6406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06690" y="2846456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02374" y="3210527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91236" y="3926845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CASE SCENARIOS</a:t>
            </a:r>
          </a:p>
        </p:txBody>
      </p:sp>
      <p:sp>
        <p:nvSpPr>
          <p:cNvPr id="107" name="Text Placeholder 2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87897" y="4311258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15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400" i="1" dirty="0" smtClean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249238" y="762000"/>
            <a:ext cx="5154612" cy="41735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452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arallelogram 15"/>
          <p:cNvSpPr/>
          <p:nvPr userDrawn="1"/>
        </p:nvSpPr>
        <p:spPr bwMode="gray">
          <a:xfrm>
            <a:off x="632460" y="692058"/>
            <a:ext cx="8069580" cy="2822667"/>
          </a:xfrm>
          <a:prstGeom prst="parallelogram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84836" y="644432"/>
            <a:ext cx="8069580" cy="2822667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180975" algn="l"/>
              </a:tabLst>
              <a:defRPr lang="en-IN" sz="1400" i="1" dirty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97996" y="3655695"/>
            <a:ext cx="7403004" cy="1049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3703034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27535"/>
            <a:ext cx="9144000" cy="43085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4396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915566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409335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83568" y="1903104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2396873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3568" y="2890642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3384411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83568" y="387818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43719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2796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79686" y="190310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279686" y="2396873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79686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279686" y="338441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279686" y="387818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279686" y="43719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49611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335922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32040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10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53880" y="29686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1 Title</a:t>
            </a:r>
          </a:p>
        </p:txBody>
      </p:sp>
      <p:sp>
        <p:nvSpPr>
          <p:cNvPr id="10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49998" y="29686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113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5306234" y="29686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2 Title</a:t>
            </a:r>
          </a:p>
        </p:txBody>
      </p:sp>
      <p:sp>
        <p:nvSpPr>
          <p:cNvPr id="114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902352" y="29686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60613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2160240" cy="288032"/>
          </a:xfrm>
          <a:prstGeom prst="parallelogram">
            <a:avLst/>
          </a:prstGeom>
          <a:solidFill>
            <a:srgbClr val="003F7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251520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658603" y="771550"/>
            <a:ext cx="2160240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2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254721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74979" y="771550"/>
            <a:ext cx="2160240" cy="288032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3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271097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 bwMode="gray">
          <a:xfrm>
            <a:off x="3275856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 bwMode="gray">
          <a:xfrm>
            <a:off x="6281464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368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Chart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249238" y="582613"/>
            <a:ext cx="8645525" cy="43529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IN"/>
              <a:t>Click icon to add a chart</a:t>
            </a:r>
          </a:p>
        </p:txBody>
      </p:sp>
    </p:spTree>
    <p:extLst>
      <p:ext uri="{BB962C8B-B14F-4D97-AF65-F5344CB8AC3E}">
        <p14:creationId xmlns:p14="http://schemas.microsoft.com/office/powerpoint/2010/main" val="7498455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 bwMode="gray">
          <a:xfrm>
            <a:off x="249238" y="693738"/>
            <a:ext cx="8645525" cy="4137025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IN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val="2882965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94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89325" y="1342417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 bwMode="gray">
          <a:xfrm>
            <a:off x="289325" y="2574588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 bwMode="gray">
          <a:xfrm>
            <a:off x="289325" y="3806759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 bwMode="gray">
          <a:xfrm>
            <a:off x="308781" y="648511"/>
            <a:ext cx="8526440" cy="343677"/>
          </a:xfrm>
          <a:prstGeom prst="parallelogram">
            <a:avLst/>
          </a:prstGeom>
          <a:solidFill>
            <a:srgbClr val="0077BD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 bwMode="gray">
          <a:xfrm>
            <a:off x="2821631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5986362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2860675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012436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2860675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6012436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 bwMode="gray">
          <a:xfrm>
            <a:off x="2860675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6012436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28134" y="2055779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28134" y="33074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28134" y="45266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305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1019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1" name="Straight Connector 29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3503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87040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0267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 bwMode="gray">
          <a:xfrm>
            <a:off x="37031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 bwMode="gray">
          <a:xfrm>
            <a:off x="53795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 bwMode="gray">
          <a:xfrm>
            <a:off x="70559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2278680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96146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5653101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32188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752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1" name="Straight Connector 29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23538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33085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302405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 bwMode="gray">
          <a:xfrm>
            <a:off x="381272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 bwMode="gray">
          <a:xfrm>
            <a:off x="460139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39006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0819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548553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312333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470067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098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207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55440" y="1813709"/>
            <a:ext cx="3353390" cy="1546715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915467" y="1813710"/>
            <a:ext cx="3353386" cy="1546710"/>
          </a:xfrm>
          <a:prstGeom prst="chevron">
            <a:avLst/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575490" y="1813709"/>
            <a:ext cx="3353390" cy="1546715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40778" y="35737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04307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51423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752346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370339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35515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08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 userDrawn="1"/>
        </p:nvGrpSpPr>
        <p:grpSpPr bwMode="gray">
          <a:xfrm>
            <a:off x="-1" y="-12970"/>
            <a:ext cx="9137515" cy="4914900"/>
            <a:chOff x="-1" y="0"/>
            <a:chExt cx="9137515" cy="4914900"/>
          </a:xfrm>
        </p:grpSpPr>
        <p:cxnSp>
          <p:nvCxnSpPr>
            <p:cNvPr id="130" name="Straight Connector 129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Thank you.</a:t>
            </a:r>
            <a:endParaRPr lang="en-IN"/>
          </a:p>
        </p:txBody>
      </p: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Name</a:t>
            </a:r>
            <a:endParaRPr lang="en-IN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Designation </a:t>
            </a:r>
            <a:endParaRPr lang="en-IN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/>
              <a:t>Click icon to add image</a:t>
            </a:r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787275" y="755329"/>
            <a:ext cx="799280" cy="844787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 bwMode="gray">
          <a:xfrm>
            <a:off x="4059220" y="1649549"/>
            <a:ext cx="747544" cy="809246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112" name="Freeform 17"/>
          <p:cNvSpPr>
            <a:spLocks/>
          </p:cNvSpPr>
          <p:nvPr userDrawn="1"/>
        </p:nvSpPr>
        <p:spPr bwMode="gray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13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14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5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5005381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Organization Chart 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37338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5240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5240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109" name="Picture Placeholder 102"/>
          <p:cNvSpPr>
            <a:spLocks noGrp="1"/>
          </p:cNvSpPr>
          <p:nvPr>
            <p:ph type="pic" sz="quarter" idx="18"/>
          </p:nvPr>
        </p:nvSpPr>
        <p:spPr bwMode="gray">
          <a:xfrm>
            <a:off x="1891285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10" name="Text Placeholder 199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670305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111" name="Text Placeholder 199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670305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01" name="Picture Placeholder 102"/>
          <p:cNvSpPr>
            <a:spLocks noGrp="1"/>
          </p:cNvSpPr>
          <p:nvPr>
            <p:ph type="pic" sz="quarter" idx="21"/>
          </p:nvPr>
        </p:nvSpPr>
        <p:spPr bwMode="gray">
          <a:xfrm>
            <a:off x="3409189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7" name="Text Placeholder 199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88209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08" name="Text Placeholder 199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188209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09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4927093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0" name="Text Placeholder 199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706113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11" name="Text Placeholder 199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706113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12" name="Picture Placeholder 102"/>
          <p:cNvSpPr>
            <a:spLocks noGrp="1"/>
          </p:cNvSpPr>
          <p:nvPr>
            <p:ph type="pic" sz="quarter" idx="27"/>
          </p:nvPr>
        </p:nvSpPr>
        <p:spPr bwMode="gray">
          <a:xfrm>
            <a:off x="6444997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3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224017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14" name="Text Placeholder 199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224017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15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796290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6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74192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17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774192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18" name="Picture Placeholder 102"/>
          <p:cNvSpPr>
            <a:spLocks noGrp="1"/>
          </p:cNvSpPr>
          <p:nvPr>
            <p:ph type="pic" sz="quarter" idx="33"/>
          </p:nvPr>
        </p:nvSpPr>
        <p:spPr bwMode="gray">
          <a:xfrm>
            <a:off x="4247389" y="73913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9" name="Text Placeholder 199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4026409" y="15243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20" name="Text Placeholder 199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4026409" y="182149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cxnSp>
        <p:nvCxnSpPr>
          <p:cNvPr id="222" name="Elbow Connector 221"/>
          <p:cNvCxnSpPr>
            <a:stCxn id="220" idx="2"/>
            <a:endCxn id="103" idx="0"/>
          </p:cNvCxnSpPr>
          <p:nvPr userDrawn="1"/>
        </p:nvCxnSpPr>
        <p:spPr bwMode="gray">
          <a:xfrm rot="5400000">
            <a:off x="2401826" y="448056"/>
            <a:ext cx="647698" cy="38511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220" idx="2"/>
            <a:endCxn id="215" idx="1"/>
          </p:cNvCxnSpPr>
          <p:nvPr userDrawn="1"/>
        </p:nvCxnSpPr>
        <p:spPr bwMode="gray">
          <a:xfrm rot="16200000" flipH="1">
            <a:off x="6225748" y="475281"/>
            <a:ext cx="647698" cy="37966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0" idx="2"/>
            <a:endCxn id="109" idx="1"/>
          </p:cNvCxnSpPr>
          <p:nvPr userDrawn="1"/>
        </p:nvCxnSpPr>
        <p:spPr bwMode="gray">
          <a:xfrm rot="5400000">
            <a:off x="3189941" y="1236171"/>
            <a:ext cx="647698" cy="2274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20" idx="2"/>
            <a:endCxn id="212" idx="1"/>
          </p:cNvCxnSpPr>
          <p:nvPr userDrawn="1"/>
        </p:nvCxnSpPr>
        <p:spPr bwMode="gray">
          <a:xfrm rot="16200000" flipH="1">
            <a:off x="5466796" y="1234233"/>
            <a:ext cx="647698" cy="22787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20" idx="2"/>
            <a:endCxn id="201" idx="1"/>
          </p:cNvCxnSpPr>
          <p:nvPr userDrawn="1"/>
        </p:nvCxnSpPr>
        <p:spPr bwMode="gray">
          <a:xfrm rot="5400000">
            <a:off x="3948893" y="1995123"/>
            <a:ext cx="647698" cy="7570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220" idx="2"/>
            <a:endCxn id="209" idx="1"/>
          </p:cNvCxnSpPr>
          <p:nvPr userDrawn="1"/>
        </p:nvCxnSpPr>
        <p:spPr bwMode="gray">
          <a:xfrm rot="16200000" flipH="1">
            <a:off x="4707844" y="1993185"/>
            <a:ext cx="647698" cy="760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&amp;T Technolog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163830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L&amp;T Technology Team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149352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27254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27254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06" name="Picture Placeholder 102"/>
          <p:cNvSpPr>
            <a:spLocks noGrp="1"/>
          </p:cNvSpPr>
          <p:nvPr>
            <p:ph type="pic" sz="quarter" idx="25"/>
          </p:nvPr>
        </p:nvSpPr>
        <p:spPr bwMode="gray">
          <a:xfrm>
            <a:off x="42748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1" name="Picture Placeholder 102"/>
          <p:cNvSpPr>
            <a:spLocks noGrp="1"/>
          </p:cNvSpPr>
          <p:nvPr>
            <p:ph type="pic" sz="quarter" idx="26"/>
          </p:nvPr>
        </p:nvSpPr>
        <p:spPr bwMode="gray">
          <a:xfrm>
            <a:off x="41300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3" name="Text Placeholder 19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39090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25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9090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27" name="Picture Placeholder 102"/>
          <p:cNvSpPr>
            <a:spLocks noGrp="1"/>
          </p:cNvSpPr>
          <p:nvPr>
            <p:ph type="pic" sz="quarter" idx="29"/>
          </p:nvPr>
        </p:nvSpPr>
        <p:spPr bwMode="gray">
          <a:xfrm>
            <a:off x="70561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9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69113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31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6903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33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6903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E7D7-B24C-4C05-AA1A-620C2DD64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6307F-4FD4-4AA8-B270-E28E73AF2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ADB83-C4DB-4A40-AA80-DB420AA2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ACA01-C58D-43F0-B1E9-25BE362A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A0042-3674-4A46-9013-28C0ACD5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638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267A4-1AFF-47DF-BB7F-69A57D65C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3FD66-2790-4669-AF47-36AADC9BE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10EA7-F8D4-4FC6-9644-309103D80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5E3CC-B9C3-4FBC-BCE2-6AA632CD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9DA22-17F1-4A92-8D40-4BB9EF53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824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EE893-C892-4E26-82A3-4C94789AD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11931-4027-44D5-BEFE-B05D92E38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87CB6-BF1C-4AAB-9595-393934678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DAC1A-0F12-4946-A753-0471EBC9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491D-A31C-43FC-A86E-4F8AFF2A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970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D211-AC49-4AD9-B4C4-2C7867DF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F1A02-9827-4412-A2CB-25A7C06F7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7FC71-404B-47F8-BEEF-1A917B723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ED5E9-132D-40BD-9428-624C3222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613B4-E801-45CE-919A-37D597EB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0BA2D-34E0-40C9-A565-21C5762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9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No Gr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3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1019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82D2-31BF-4297-ABC7-A8A7204D0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94AE6-0E1E-47D9-AFB5-51D2744DC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94B8B-304F-4FDD-ACBE-3518E9625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F3AE8-BAE5-4D86-8C94-A064C7C28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541ED-C798-48F2-92EA-8AA97D33F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1436D-D7B0-4A2D-A515-9FE7CD3EE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8E264-E465-4553-A444-3341BC99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48AA0-C9C0-4400-BC40-12261003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328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041B7-2117-4D3D-BB3F-10238C76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8A0D9-57D0-4E36-BE2B-49E78B42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26EAA-025E-40A2-84BF-CF7E7833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A2788-8C49-4DCA-8447-532E1A62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549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0CBE1A-8D89-415D-951A-76867DD9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590603-096B-4F48-B169-C0CEF216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497DD-515F-458D-972E-2F2822E1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645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83F35-6319-4F02-B2B6-0B7AAC68B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097A5-3745-4585-AC11-D2ECF7970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ECF2E-3E30-48D5-A1DA-2E3AE1BE9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EE3EA-F512-4C4F-B4AD-B8206F4B2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3E88F-7B62-423E-B201-3E59BC45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56E77-67F2-47D0-962E-F8FF3C47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765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C6F65-193C-4FF1-A501-804CC140E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72D3E-E9BD-4F2D-8DAA-2FF1F6B67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DC8D6-8F9E-47B9-B8C5-3B4649A70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D0DD0-36F7-45FB-B5A2-B8C078FC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C79C2-BCE9-4126-A400-A7F6E724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8AA2E-49B1-49CE-A2D7-3DC6D739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36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C4E26-6968-4E6D-BDEE-30BA8C89F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0CABF-A8D5-4887-BBCC-7BAA95B9F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DA706-1DFA-45E3-AE31-2DBE7286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1680A-40AF-4848-81C8-08C5CF533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EA5F4-03EB-44DC-999F-A6DAE673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918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803A07-D1BD-4D43-970D-BB0AABCC3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5859D-9EED-4230-8ABE-A5E4A2F2C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0F9AB-CAE9-405E-AFC2-8E66D90F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B2D5F-CDF1-4C40-BDAE-33FE11F0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27C78-F216-4097-AA3B-D711444F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832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No Gr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3" name="Group 1"/>
          <p:cNvGrpSpPr/>
          <p:nvPr userDrawn="1"/>
        </p:nvGrpSpPr>
        <p:grpSpPr>
          <a:xfrm>
            <a:off x="249999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</p:grpSp>
    </p:spTree>
    <p:extLst>
      <p:ext uri="{BB962C8B-B14F-4D97-AF65-F5344CB8AC3E}">
        <p14:creationId xmlns:p14="http://schemas.microsoft.com/office/powerpoint/2010/main" val="3033854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/>
          <p:nvPr/>
        </p:nvGrpSpPr>
        <p:grpSpPr>
          <a:xfrm>
            <a:off x="-1" y="596903"/>
            <a:ext cx="9137515" cy="4344751"/>
            <a:chOff x="0" y="596900"/>
            <a:chExt cx="9144000" cy="4344751"/>
          </a:xfrm>
        </p:grpSpPr>
        <p:grpSp>
          <p:nvGrpSpPr>
            <p:cNvPr id="88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10" name="Straight Connector 9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Straight Connector 89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0000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49"/>
              <a:endParaRPr lang="en-IN" sz="135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49"/>
              <a:endParaRPr lang="en-IN" sz="135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0999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ue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583327"/>
            <a:ext cx="9144000" cy="4352708"/>
          </a:xfrm>
          <a:prstGeom prst="rect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grpSp>
        <p:nvGrpSpPr>
          <p:cNvPr id="98" name="Group 97"/>
          <p:cNvGrpSpPr/>
          <p:nvPr userDrawn="1"/>
        </p:nvGrpSpPr>
        <p:grpSpPr bwMode="gray">
          <a:xfrm>
            <a:off x="-1" y="571501"/>
            <a:ext cx="9137515" cy="4375150"/>
            <a:chOff x="-1" y="596901"/>
            <a:chExt cx="9137515" cy="4375150"/>
          </a:xfrm>
        </p:grpSpPr>
        <p:cxnSp>
          <p:nvCxnSpPr>
            <p:cNvPr id="99" name="Straight Connector 9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rgbClr val="0077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39448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ey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583327"/>
            <a:ext cx="9144000" cy="43527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4" name="Group 103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7788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138" name="Straight Connector 137"/>
            <p:cNvCxnSpPr/>
            <p:nvPr userDrawn="1"/>
          </p:nvCxnSpPr>
          <p:spPr bwMode="gray"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 userDrawn="1">
            <p:ph sz="quarter" idx="10"/>
          </p:nvPr>
        </p:nvSpPr>
        <p:spPr bwMode="gray"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8" name="TextBox 97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84989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N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8" name="TextBox 97"/>
          <p:cNvSpPr txBox="1"/>
          <p:nvPr userDrawn="1"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84989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 userDrawn="1"/>
        </p:nvGrpSpPr>
        <p:grpSpPr bwMode="gray"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119" name="Straight Connector 118"/>
            <p:cNvCxnSpPr/>
            <p:nvPr userDrawn="1"/>
          </p:nvCxnSpPr>
          <p:spPr bwMode="gray"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 userDrawn="1"/>
        </p:nvGrpSpPr>
        <p:grpSpPr bwMode="gray">
          <a:xfrm>
            <a:off x="1301946" y="1339943"/>
            <a:ext cx="703306" cy="743349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 bwMode="gray">
          <a:xfrm>
            <a:off x="7156876" y="2460114"/>
            <a:ext cx="688016" cy="744805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 bwMode="gray">
          <a:xfrm>
            <a:off x="1429268" y="1632830"/>
            <a:ext cx="6332164" cy="1182883"/>
          </a:xfrm>
          <a:prstGeom prst="parallelogram">
            <a:avLst>
              <a:gd name="adj" fmla="val 58625"/>
            </a:avLst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429268" y="1633538"/>
            <a:ext cx="6311200" cy="1182687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marL="342891" indent="0" algn="ctr">
              <a:buFontTx/>
              <a:buNone/>
              <a:defRPr/>
            </a:lvl2pPr>
            <a:lvl3pPr marL="685782" indent="0" algn="ctr">
              <a:buFontTx/>
              <a:buNone/>
              <a:defRPr/>
            </a:lvl3pPr>
            <a:lvl4pPr marL="1028674" indent="0" algn="ctr">
              <a:buFontTx/>
              <a:buNone/>
              <a:defRPr/>
            </a:lvl4pPr>
            <a:lvl5pPr marL="1371566" indent="0" algn="ctr">
              <a:buFontTx/>
              <a:buNone/>
              <a:defRPr/>
            </a:lvl5pPr>
          </a:lstStyle>
          <a:p>
            <a:pPr lvl="0"/>
            <a:r>
              <a:rPr lang="en-US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9894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20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>
            <a:off x="0" y="602874"/>
            <a:ext cx="3689350" cy="4333161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603252"/>
            <a:ext cx="3635375" cy="4332784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171446" indent="-171446">
              <a:buFont typeface="Arial" panose="020B0604020202020204" pitchFamily="34" charset="0"/>
              <a:buNone/>
              <a:defRPr lang="en-IN" sz="1400" i="1" noProof="0" dirty="0"/>
            </a:lvl1pPr>
          </a:lstStyle>
          <a:p>
            <a:pPr marL="0" lvl="0" indent="0" algn="ctr"/>
            <a:r>
              <a:rPr lang="en-IN"/>
              <a:t>Click icon to add image</a:t>
            </a:r>
            <a:endParaRPr kumimoji="0" lang="en-IN" sz="2100" b="0" i="0" u="none" strike="noStrike" kern="1200" cap="none" spc="0" normalizeH="0" baseline="0" noProof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Case Study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635375" y="629285"/>
            <a:ext cx="5281487" cy="2386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642962" y="937260"/>
            <a:ext cx="5274661" cy="55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635374" y="1754819"/>
            <a:ext cx="5281487" cy="265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647763" y="2097143"/>
            <a:ext cx="5269097" cy="55917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646448" y="2869387"/>
            <a:ext cx="5247553" cy="2111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652232" y="3216635"/>
            <a:ext cx="5241770" cy="51392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106" name="Freeform 105"/>
          <p:cNvSpPr/>
          <p:nvPr userDrawn="1"/>
        </p:nvSpPr>
        <p:spPr bwMode="gray">
          <a:xfrm>
            <a:off x="3784645" y="4406180"/>
            <a:ext cx="5197003" cy="508174"/>
          </a:xfrm>
          <a:custGeom>
            <a:avLst/>
            <a:gdLst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8" fmla="*/ 0 w 8732520"/>
              <a:gd name="connsiteY8" fmla="*/ 0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49070 w 8732520"/>
              <a:gd name="connsiteY7" fmla="*/ 316232 h 316232"/>
              <a:gd name="connsiteX8" fmla="*/ 0 w 8732520"/>
              <a:gd name="connsiteY8" fmla="*/ 0 h 31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2520" h="316232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 bwMode="gray">
          <a:xfrm>
            <a:off x="7573875" y="4403350"/>
            <a:ext cx="1204954" cy="2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>
                <a:solidFill>
                  <a:prstClr val="white"/>
                </a:solidFill>
                <a:ea typeface="Calibri" charset="0"/>
                <a:cs typeface="Calibri" charset="0"/>
              </a:rPr>
              <a:t>  </a:t>
            </a:r>
          </a:p>
        </p:txBody>
      </p:sp>
      <p:cxnSp>
        <p:nvCxnSpPr>
          <p:cNvPr id="108" name="Straight Connector 107"/>
          <p:cNvCxnSpPr/>
          <p:nvPr userDrawn="1"/>
        </p:nvCxnSpPr>
        <p:spPr bwMode="gray">
          <a:xfrm>
            <a:off x="5103938" y="4517829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 userDrawn="1"/>
        </p:nvCxnSpPr>
        <p:spPr bwMode="gray">
          <a:xfrm>
            <a:off x="6278085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 bwMode="gray">
          <a:xfrm>
            <a:off x="7493922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 userDrawn="1"/>
        </p:nvSpPr>
        <p:spPr bwMode="gray">
          <a:xfrm>
            <a:off x="4290577" y="4174505"/>
            <a:ext cx="8073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ENGAGEMENT</a:t>
            </a:r>
          </a:p>
        </p:txBody>
      </p:sp>
      <p:sp>
        <p:nvSpPr>
          <p:cNvPr id="112" name="TextBox 111"/>
          <p:cNvSpPr txBox="1"/>
          <p:nvPr userDrawn="1"/>
        </p:nvSpPr>
        <p:spPr bwMode="gray">
          <a:xfrm>
            <a:off x="5489401" y="4165178"/>
            <a:ext cx="777240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TECHNOLOGY</a:t>
            </a:r>
          </a:p>
        </p:txBody>
      </p:sp>
      <p:sp>
        <p:nvSpPr>
          <p:cNvPr id="113" name="TextBox 112"/>
          <p:cNvSpPr txBox="1"/>
          <p:nvPr userDrawn="1"/>
        </p:nvSpPr>
        <p:spPr bwMode="gray">
          <a:xfrm>
            <a:off x="7978724" y="4161774"/>
            <a:ext cx="6319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OUTCOME</a:t>
            </a:r>
          </a:p>
        </p:txBody>
      </p:sp>
      <p:sp>
        <p:nvSpPr>
          <p:cNvPr id="114" name="TextBox 113"/>
          <p:cNvSpPr txBox="1"/>
          <p:nvPr userDrawn="1"/>
        </p:nvSpPr>
        <p:spPr bwMode="gray">
          <a:xfrm>
            <a:off x="6686975" y="4161774"/>
            <a:ext cx="714205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OWNERSHIP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87507" y="4160864"/>
            <a:ext cx="180000" cy="194562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752644" y="4155035"/>
            <a:ext cx="180000" cy="198316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286438" y="4166199"/>
            <a:ext cx="180000" cy="181986"/>
          </a:xfrm>
          <a:prstGeom prst="rect">
            <a:avLst/>
          </a:prstGeom>
        </p:spPr>
      </p:pic>
      <p:sp>
        <p:nvSpPr>
          <p:cNvPr id="213" name="Chord 212"/>
          <p:cNvSpPr/>
          <p:nvPr userDrawn="1"/>
        </p:nvSpPr>
        <p:spPr bwMode="gray">
          <a:xfrm>
            <a:off x="6437422" y="4155038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Chord 213"/>
          <p:cNvSpPr/>
          <p:nvPr userDrawn="1"/>
        </p:nvSpPr>
        <p:spPr bwMode="gray">
          <a:xfrm rot="10800000">
            <a:off x="6440599" y="4155034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 bwMode="gray">
          <a:xfrm>
            <a:off x="4004122" y="4537436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16" name="Content Placeholder 11"/>
          <p:cNvSpPr>
            <a:spLocks noGrp="1"/>
          </p:cNvSpPr>
          <p:nvPr>
            <p:ph sz="quarter" idx="19" hasCustomPrompt="1"/>
          </p:nvPr>
        </p:nvSpPr>
        <p:spPr bwMode="gray">
          <a:xfrm>
            <a:off x="5249878" y="4531785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17" name="Content Placeholder 11"/>
          <p:cNvSpPr>
            <a:spLocks noGrp="1"/>
          </p:cNvSpPr>
          <p:nvPr>
            <p:ph sz="quarter" idx="20" hasCustomPrompt="1"/>
          </p:nvPr>
        </p:nvSpPr>
        <p:spPr bwMode="gray">
          <a:xfrm>
            <a:off x="6382146" y="452963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18" name="Content Placeholder 11"/>
          <p:cNvSpPr>
            <a:spLocks noGrp="1"/>
          </p:cNvSpPr>
          <p:nvPr>
            <p:ph sz="quarter" idx="21" hasCustomPrompt="1"/>
          </p:nvPr>
        </p:nvSpPr>
        <p:spPr bwMode="gray">
          <a:xfrm>
            <a:off x="7713596" y="452561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360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4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Title Placeholder 18"/>
          <p:cNvSpPr>
            <a:spLocks noGrp="1"/>
          </p:cNvSpPr>
          <p:nvPr>
            <p:ph type="title"/>
          </p:nvPr>
        </p:nvSpPr>
        <p:spPr>
          <a:xfrm>
            <a:off x="304800" y="129539"/>
            <a:ext cx="8382000" cy="345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457200" y="861060"/>
            <a:ext cx="8229600" cy="3733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171446" marR="0" lvl="1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71446" marR="0" lvl="2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71446" marR="0" lvl="3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71446" marR="0" lvl="4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51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3" r:id="rId2"/>
    <p:sldLayoutId id="2147483726" r:id="rId3"/>
    <p:sldLayoutId id="2147483713" r:id="rId4"/>
    <p:sldLayoutId id="2147483714" r:id="rId5"/>
    <p:sldLayoutId id="2147483702" r:id="rId6"/>
    <p:sldLayoutId id="2147483727" r:id="rId7"/>
    <p:sldLayoutId id="2147483700" r:id="rId8"/>
    <p:sldLayoutId id="2147483704" r:id="rId9"/>
    <p:sldLayoutId id="2147483705" r:id="rId10"/>
    <p:sldLayoutId id="2147483715" r:id="rId11"/>
    <p:sldLayoutId id="2147483706" r:id="rId12"/>
    <p:sldLayoutId id="2147483707" r:id="rId13"/>
    <p:sldLayoutId id="2147483708" r:id="rId14"/>
    <p:sldLayoutId id="2147483709" r:id="rId15"/>
    <p:sldLayoutId id="2147483712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10" r:id="rId23"/>
    <p:sldLayoutId id="2147483724" r:id="rId24"/>
    <p:sldLayoutId id="2147483725" r:id="rId25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46" marR="0" indent="-171446" algn="l" defTabSz="685783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21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37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8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5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20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4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12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18C4B4-3AD0-4158-BAFE-DD080906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89CA0-4C7F-4923-862D-C0F873001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EE0F0-1F5D-4C27-A6EF-D83460221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55545-FFB4-40C5-9F43-39BCE15CA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E520A-276D-4F9E-8C8C-4C6197D49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263F9F-A77B-48C7-9F1D-FACB3193A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</p:spTree>
    <p:extLst>
      <p:ext uri="{BB962C8B-B14F-4D97-AF65-F5344CB8AC3E}">
        <p14:creationId xmlns:p14="http://schemas.microsoft.com/office/powerpoint/2010/main" val="6048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7B197-A8AC-4212-903E-86FA2E9E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Design Verification Plan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6393E-1945-4D67-AD17-F594B0A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666750"/>
            <a:ext cx="8021444" cy="4191000"/>
          </a:xfrm>
        </p:spPr>
        <p:txBody>
          <a:bodyPr/>
          <a:lstStyle/>
          <a:p>
            <a:r>
              <a:rPr lang="en-US" dirty="0"/>
              <a:t>The plan to demonstrate that the design output meets the design input requirements</a:t>
            </a:r>
          </a:p>
          <a:p>
            <a:r>
              <a:rPr lang="en-US" dirty="0"/>
              <a:t>This plan should at least outline the verification activities and deliverables for a specific program</a:t>
            </a:r>
          </a:p>
          <a:p>
            <a:r>
              <a:rPr lang="en-IN" dirty="0"/>
              <a:t>This document consist of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Design input requirements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Design output to be verified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Resources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Sample size decision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Verification method to be used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Acceptance criteria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5264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8041-DEE6-4B20-A8B6-6235DD815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cs typeface="Calibri"/>
              </a:rPr>
            </a:br>
            <a:br>
              <a:rPr lang="en-US" dirty="0">
                <a:cs typeface="Calibri"/>
              </a:rPr>
            </a:br>
            <a:r>
              <a:rPr lang="en-US" dirty="0">
                <a:ea typeface="+mn-lt"/>
                <a:cs typeface="+mn-lt"/>
              </a:rPr>
              <a:t>Design Verification Protocols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6629B-6C3D-4E47-8582-FEF8A7874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666750"/>
            <a:ext cx="7954537" cy="4191000"/>
          </a:xfrm>
        </p:spPr>
        <p:txBody>
          <a:bodyPr/>
          <a:lstStyle/>
          <a:p>
            <a:r>
              <a:rPr lang="en-US" dirty="0"/>
              <a:t>The verification protocol defines how the verification activities are to be completed</a:t>
            </a:r>
          </a:p>
          <a:p>
            <a:r>
              <a:rPr lang="en-US" dirty="0"/>
              <a:t>Protocol including condition of test</a:t>
            </a:r>
          </a:p>
          <a:p>
            <a:r>
              <a:rPr lang="en-IN" dirty="0"/>
              <a:t>This document consist of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Test equipment's or tools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Design output to be tested 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Test cases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0418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3" r="13693"/>
          <a:stretch>
            <a:fillRect/>
          </a:stretch>
        </p:blipFill>
        <p:spPr>
          <a:xfrm>
            <a:off x="4379513" y="-1"/>
            <a:ext cx="4764488" cy="4917591"/>
          </a:xfrm>
        </p:spPr>
      </p:pic>
      <p:sp>
        <p:nvSpPr>
          <p:cNvPr id="9" name="TextBox 8"/>
          <p:cNvSpPr txBox="1"/>
          <p:nvPr/>
        </p:nvSpPr>
        <p:spPr>
          <a:xfrm>
            <a:off x="1460500" y="1498600"/>
            <a:ext cx="2663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>
                <a:solidFill>
                  <a:schemeClr val="bg2"/>
                </a:solidFill>
              </a:rPr>
              <a:t>Thank </a:t>
            </a:r>
            <a:r>
              <a:rPr lang="en-IN" sz="4000" b="1">
                <a:solidFill>
                  <a:srgbClr val="FFC000"/>
                </a:solidFill>
              </a:rPr>
              <a:t>You</a:t>
            </a:r>
            <a:r>
              <a:rPr lang="en-IN" sz="4000" b="1">
                <a:solidFill>
                  <a:schemeClr val="bg2"/>
                </a:solidFill>
              </a:rPr>
              <a:t> !</a:t>
            </a:r>
          </a:p>
        </p:txBody>
      </p:sp>
      <p:pic>
        <p:nvPicPr>
          <p:cNvPr id="4" name="Picture 3">
            <a:hlinkClick r:id="" action="ppaction://noaction"/>
            <a:extLst>
              <a:ext uri="{FF2B5EF4-FFF2-40B4-BE49-F238E27FC236}">
                <a16:creationId xmlns:a16="http://schemas.microsoft.com/office/drawing/2014/main" id="{E64500E8-6DE5-420E-A176-916B47731F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706" t="14152" r="28593" b="50055"/>
          <a:stretch/>
        </p:blipFill>
        <p:spPr>
          <a:xfrm>
            <a:off x="8387294" y="4208385"/>
            <a:ext cx="540454" cy="525393"/>
          </a:xfrm>
          <a:prstGeom prst="ellipse">
            <a:avLst/>
          </a:prstGeom>
          <a:ln w="63500" cap="rnd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82437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FD79-248D-4917-BA6F-E4F43C0A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Project Highlights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D7FC9-13C3-42ED-8095-0E178660B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69" y="699065"/>
            <a:ext cx="7786580" cy="1055307"/>
          </a:xfrm>
        </p:spPr>
        <p:txBody>
          <a:bodyPr vert="horz" lIns="68579" tIns="34289" rIns="68579" bIns="34289" rtlCol="0" anchor="t">
            <a:normAutofit fontScale="85000" lnSpcReduction="20000"/>
          </a:bodyPr>
          <a:lstStyle/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alibri"/>
                <a:cs typeface="Calibri"/>
              </a:rPr>
              <a:t>Project Name :  EU MDR REMEDIATION FOR NEONATAL HYDROGEL SENSOR AND POSITIONING STRIP</a:t>
            </a:r>
          </a:p>
          <a:p>
            <a:pPr marL="0" marR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alibri"/>
                <a:ea typeface="Times New Roman" panose="02020603050405020304" pitchFamily="18" charset="0"/>
                <a:cs typeface="Calibri"/>
              </a:rPr>
              <a:t>Team Size : 4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effectLst/>
                <a:latin typeface="Calibri"/>
                <a:ea typeface="Times New Roman" panose="02020603050405020304" pitchFamily="18" charset="0"/>
                <a:cs typeface="Calibri"/>
              </a:rPr>
              <a:t>BU Mentor Name : Mr</a:t>
            </a:r>
            <a:r>
              <a:rPr lang="en-US" sz="1400" dirty="0">
                <a:latin typeface="Calibri"/>
                <a:ea typeface="Times New Roman" panose="02020603050405020304" pitchFamily="18" charset="0"/>
                <a:cs typeface="Calibri"/>
              </a:rPr>
              <a:t>.</a:t>
            </a:r>
            <a:r>
              <a:rPr lang="en-US" sz="1400" dirty="0">
                <a:effectLst/>
                <a:latin typeface="Calibri"/>
                <a:ea typeface="Times New Roman" panose="02020603050405020304" pitchFamily="18" charset="0"/>
                <a:cs typeface="Calibri"/>
              </a:rPr>
              <a:t> </a:t>
            </a:r>
            <a:r>
              <a:rPr lang="en-US" sz="1400" dirty="0">
                <a:latin typeface="Calibri"/>
                <a:ea typeface="Times New Roman" panose="02020603050405020304" pitchFamily="18" charset="0"/>
                <a:cs typeface="Calibri"/>
              </a:rPr>
              <a:t>Vaibhav Jadhav			 Mentor</a:t>
            </a:r>
            <a:r>
              <a:rPr lang="en-US" sz="1400" dirty="0">
                <a:effectLst/>
                <a:latin typeface="Calibri"/>
                <a:ea typeface="Times New Roman" panose="02020603050405020304" pitchFamily="18" charset="0"/>
                <a:cs typeface="Calibri"/>
              </a:rPr>
              <a:t> PS#: 20157065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alibri"/>
                <a:ea typeface="Times New Roman" panose="02020603050405020304" pitchFamily="18" charset="0"/>
                <a:cs typeface="Calibri"/>
              </a:rPr>
              <a:t>GEA Mentor Name: </a:t>
            </a:r>
            <a:r>
              <a:rPr lang="en-US" sz="1400" dirty="0" err="1">
                <a:latin typeface="Calibri"/>
                <a:ea typeface="Times New Roman" panose="02020603050405020304" pitchFamily="18" charset="0"/>
                <a:cs typeface="Calibri"/>
              </a:rPr>
              <a:t>Mr</a:t>
            </a:r>
            <a:r>
              <a:rPr lang="en-US" sz="1400" dirty="0">
                <a:latin typeface="Calibri"/>
                <a:ea typeface="Times New Roman" panose="02020603050405020304" pitchFamily="18" charset="0"/>
                <a:cs typeface="Calibri"/>
              </a:rPr>
              <a:t> Sandeep </a:t>
            </a:r>
            <a:r>
              <a:rPr lang="en-US" sz="1400" dirty="0" err="1">
                <a:latin typeface="Calibri"/>
                <a:ea typeface="Times New Roman" panose="02020603050405020304" pitchFamily="18" charset="0"/>
                <a:cs typeface="Calibri"/>
              </a:rPr>
              <a:t>Talya</a:t>
            </a:r>
            <a:r>
              <a:rPr lang="en-US" sz="1400" dirty="0">
                <a:latin typeface="Calibri"/>
                <a:ea typeface="Times New Roman" panose="02020603050405020304" pitchFamily="18" charset="0"/>
                <a:cs typeface="Calibri"/>
              </a:rPr>
              <a:t> and </a:t>
            </a:r>
            <a:r>
              <a:rPr lang="en-US" sz="1400" dirty="0" err="1">
                <a:latin typeface="Calibri"/>
                <a:ea typeface="Times New Roman" panose="02020603050405020304" pitchFamily="18" charset="0"/>
                <a:cs typeface="Calibri"/>
              </a:rPr>
              <a:t>Mr</a:t>
            </a:r>
            <a:r>
              <a:rPr lang="en-US" sz="1400" dirty="0">
                <a:latin typeface="Calibri"/>
                <a:ea typeface="Times New Roman" panose="02020603050405020304" pitchFamily="18" charset="0"/>
                <a:cs typeface="Calibri"/>
              </a:rPr>
              <a:t> Bharath G</a:t>
            </a:r>
            <a:endParaRPr lang="en-US" sz="1400" dirty="0">
              <a:effectLst/>
              <a:latin typeface="Calibri"/>
              <a:ea typeface="Times New Roman" panose="02020603050405020304" pitchFamily="18" charset="0"/>
              <a:cs typeface="Calibri"/>
            </a:endParaRPr>
          </a:p>
          <a:p>
            <a:pPr marL="0" marR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alibri"/>
                <a:ea typeface="Times New Roman" panose="02020603050405020304" pitchFamily="18" charset="0"/>
                <a:cs typeface="Calibri"/>
              </a:rPr>
              <a:t>Team Members Details (Professional Stamp Size Photo with few lines of individual briefing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1FC178-AF7C-4BB1-AD6C-4A4323580161}"/>
              </a:ext>
            </a:extLst>
          </p:cNvPr>
          <p:cNvSpPr/>
          <p:nvPr/>
        </p:nvSpPr>
        <p:spPr>
          <a:xfrm>
            <a:off x="187933" y="3470941"/>
            <a:ext cx="2098068" cy="152350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 dirty="0">
                <a:latin typeface="Verdana"/>
                <a:ea typeface="Verdana"/>
                <a:cs typeface="Verdana"/>
              </a:rPr>
              <a:t> Gagan N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1100" b="1" dirty="0">
                <a:latin typeface="Verdana"/>
                <a:ea typeface="Verdana"/>
                <a:cs typeface="Verdana"/>
              </a:rPr>
              <a:t>PS#: 99002610</a:t>
            </a:r>
          </a:p>
          <a:p>
            <a:pPr algn="ctr"/>
            <a:r>
              <a:rPr lang="en-US" sz="1100" b="1" dirty="0">
                <a:latin typeface="Verdana"/>
                <a:ea typeface="Verdana"/>
                <a:cs typeface="Verdana"/>
              </a:rPr>
              <a:t>GENESIS Track Code: </a:t>
            </a:r>
            <a:r>
              <a:rPr lang="en-US" sz="1100" b="1" dirty="0">
                <a:ea typeface="+mn-lt"/>
                <a:cs typeface="+mn-lt"/>
              </a:rPr>
              <a:t>2009BLRMED01</a:t>
            </a:r>
          </a:p>
          <a:p>
            <a:pPr algn="ctr" fontAlgn="base">
              <a:lnSpc>
                <a:spcPct val="120000"/>
              </a:lnSpc>
            </a:pPr>
            <a:r>
              <a:rPr lang="en-US" sz="1100" b="1" dirty="0">
                <a:latin typeface="Verdana"/>
                <a:ea typeface="Verdana"/>
                <a:cs typeface="Verdana"/>
              </a:rPr>
              <a:t>Education Details : B.E. (ECE)</a:t>
            </a:r>
          </a:p>
          <a:p>
            <a:pPr marR="0" indent="0" algn="ctr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latin typeface="Verdana"/>
                <a:ea typeface="Verdana"/>
                <a:cs typeface="Verdana"/>
              </a:rPr>
              <a:t>Professional Skills C, C++, Python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44D96D-023C-4220-941B-E43C8CDF21AC}"/>
              </a:ext>
            </a:extLst>
          </p:cNvPr>
          <p:cNvSpPr txBox="1"/>
          <p:nvPr/>
        </p:nvSpPr>
        <p:spPr>
          <a:xfrm>
            <a:off x="550849" y="1948072"/>
            <a:ext cx="1214319" cy="1403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E8522-12A5-48C9-872D-91A3431737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50" y="1948071"/>
            <a:ext cx="1214319" cy="1403499"/>
          </a:xfrm>
          <a:prstGeom prst="rect">
            <a:avLst/>
          </a:prstGeom>
        </p:spPr>
      </p:pic>
      <p:sp>
        <p:nvSpPr>
          <p:cNvPr id="17" name="Rectangle: Rounded Corners 16"/>
          <p:cNvSpPr/>
          <p:nvPr/>
        </p:nvSpPr>
        <p:spPr>
          <a:xfrm>
            <a:off x="2493440" y="3470940"/>
            <a:ext cx="1917693" cy="152439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 dirty="0">
                <a:latin typeface="Verdana"/>
                <a:ea typeface="Verdana"/>
                <a:cs typeface="Verdana"/>
              </a:rPr>
              <a:t>Puneeth Gowda SR</a:t>
            </a:r>
          </a:p>
          <a:p>
            <a:pPr algn="ctr"/>
            <a:r>
              <a:rPr lang="en-US" sz="1100" b="1" dirty="0">
                <a:latin typeface="Verdana"/>
                <a:ea typeface="Verdana"/>
                <a:cs typeface="Verdana"/>
              </a:rPr>
              <a:t>PS# 99002621</a:t>
            </a:r>
          </a:p>
          <a:p>
            <a:pPr algn="ctr"/>
            <a:r>
              <a:rPr lang="en-US" sz="1100" b="1" dirty="0">
                <a:latin typeface="Verdana"/>
                <a:ea typeface="Verdana"/>
                <a:cs typeface="Verdana"/>
              </a:rPr>
              <a:t>GENESIS Track Code: </a:t>
            </a:r>
            <a:r>
              <a:rPr lang="en-US" sz="1100" b="1" dirty="0">
                <a:ea typeface="+mn-lt"/>
                <a:cs typeface="+mn-lt"/>
              </a:rPr>
              <a:t>2009BLRMED01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R="0" indent="0" algn="ctr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latin typeface="Verdana"/>
                <a:ea typeface="Verdana"/>
                <a:cs typeface="Verdana"/>
              </a:rPr>
              <a:t>Education Details B.E. (EEE)</a:t>
            </a:r>
          </a:p>
          <a:p>
            <a:pPr marR="0" indent="0" algn="ctr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latin typeface="Verdana"/>
                <a:ea typeface="Verdana"/>
                <a:cs typeface="Verdana"/>
              </a:rPr>
              <a:t>Professional Skills C, C++, Python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54784" y="1910906"/>
            <a:ext cx="1214319" cy="1403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0" name="Rectangle: Rounded Corners 19"/>
          <p:cNvSpPr/>
          <p:nvPr/>
        </p:nvSpPr>
        <p:spPr>
          <a:xfrm>
            <a:off x="4618572" y="3470941"/>
            <a:ext cx="2053162" cy="152439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 dirty="0">
                <a:latin typeface="Verdana"/>
                <a:ea typeface="Verdana"/>
                <a:cs typeface="Verdana"/>
              </a:rPr>
              <a:t>Shivam Kumar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1100" b="1" dirty="0">
                <a:latin typeface="Verdana"/>
                <a:ea typeface="Verdana"/>
                <a:cs typeface="Verdana"/>
              </a:rPr>
              <a:t>PS# 99002712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1100" b="1" dirty="0">
                <a:latin typeface="Verdana"/>
                <a:ea typeface="Verdana"/>
                <a:cs typeface="Verdana"/>
              </a:rPr>
              <a:t>2009BRDMEED02</a:t>
            </a:r>
            <a:endParaRPr lang="en-US" sz="1100" dirty="0">
              <a:ea typeface="Verdana"/>
              <a:cs typeface="+mn-lt"/>
            </a:endParaRPr>
          </a:p>
          <a:p>
            <a:pPr algn="ctr">
              <a:lnSpc>
                <a:spcPct val="120000"/>
              </a:lnSpc>
            </a:pPr>
            <a:r>
              <a:rPr lang="en-US" sz="1100" b="1" dirty="0" err="1">
                <a:latin typeface="Verdana"/>
                <a:ea typeface="+mn-lt"/>
                <a:cs typeface="+mn-lt"/>
              </a:rPr>
              <a:t>B.tech</a:t>
            </a:r>
            <a:r>
              <a:rPr lang="en-US" sz="1100" b="1" dirty="0">
                <a:latin typeface="Verdana"/>
                <a:ea typeface="+mn-lt"/>
                <a:cs typeface="+mn-lt"/>
              </a:rPr>
              <a:t> in  Mechanical Eng.</a:t>
            </a:r>
            <a:endParaRPr lang="en-US" b="1" dirty="0" err="1">
              <a:latin typeface="Verdana"/>
              <a:cs typeface="Calibri"/>
            </a:endParaRPr>
          </a:p>
          <a:p>
            <a:pPr marR="0" indent="0" algn="ctr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latin typeface="Verdana"/>
                <a:ea typeface="Verdana"/>
                <a:cs typeface="Verdana"/>
              </a:rPr>
              <a:t>Professional Skills C, C++, Python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58718" y="1910906"/>
            <a:ext cx="1214319" cy="1403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4" name="Rectangle: Rounded Corners 23"/>
          <p:cNvSpPr/>
          <p:nvPr/>
        </p:nvSpPr>
        <p:spPr>
          <a:xfrm>
            <a:off x="6874933" y="3470939"/>
            <a:ext cx="2082800" cy="152439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 err="1">
                <a:latin typeface="Verdana"/>
                <a:ea typeface="Verdana"/>
                <a:cs typeface="Verdana"/>
              </a:rPr>
              <a:t>Gowthaman</a:t>
            </a:r>
            <a:r>
              <a:rPr lang="en-US" sz="1100" b="1">
                <a:latin typeface="Verdana"/>
                <a:ea typeface="Verdana"/>
                <a:cs typeface="Verdana"/>
              </a:rPr>
              <a:t> V</a:t>
            </a:r>
            <a:endParaRPr lang="en-US" sz="1100" b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1100" b="1">
                <a:latin typeface="Verdana"/>
                <a:ea typeface="Verdana"/>
                <a:cs typeface="Verdana"/>
              </a:rPr>
              <a:t>PS# 99002714</a:t>
            </a:r>
            <a:endParaRPr lang="en-US" sz="1100" b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1100" b="1">
                <a:latin typeface="Verdana"/>
                <a:ea typeface="Verdana"/>
                <a:cs typeface="Verdana"/>
              </a:rPr>
              <a:t>2009BRDMED02</a:t>
            </a:r>
            <a:endParaRPr lang="en-US" sz="1100" b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fontAlgn="base">
              <a:lnSpc>
                <a:spcPct val="120000"/>
              </a:lnSpc>
            </a:pPr>
            <a:r>
              <a:rPr lang="en-US" sz="1100" b="1">
                <a:latin typeface="Verdana"/>
                <a:ea typeface="Verdana"/>
                <a:cs typeface="Verdana"/>
              </a:rPr>
              <a:t>B.E Mechanical </a:t>
            </a:r>
            <a:r>
              <a:rPr lang="en-US" sz="1100" b="1" err="1">
                <a:latin typeface="Verdana"/>
                <a:ea typeface="Verdana"/>
                <a:cs typeface="Verdana"/>
              </a:rPr>
              <a:t>Engg</a:t>
            </a:r>
            <a:endParaRPr lang="en-US" sz="1100" b="1" err="1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algn="ctr" fontAlgn="base">
              <a:lnSpc>
                <a:spcPct val="120000"/>
              </a:lnSpc>
            </a:pPr>
            <a:r>
              <a:rPr lang="en-US" sz="1100" b="1">
                <a:latin typeface="Verdana"/>
                <a:ea typeface="Verdana"/>
                <a:cs typeface="Verdana"/>
              </a:rPr>
              <a:t>Professional Skills </a:t>
            </a:r>
            <a:r>
              <a:rPr lang="en-US" sz="1100" b="1" err="1">
                <a:latin typeface="Verdana"/>
                <a:ea typeface="Verdana"/>
                <a:cs typeface="Verdana"/>
              </a:rPr>
              <a:t>Solidworks</a:t>
            </a:r>
            <a:r>
              <a:rPr lang="en-US" sz="1100" b="1">
                <a:latin typeface="Verdana"/>
                <a:ea typeface="Verdana"/>
                <a:cs typeface="Verdana"/>
              </a:rPr>
              <a:t>, Creo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59977" y="1910906"/>
            <a:ext cx="1214319" cy="1403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4" name="Picture 5" descr="A person in glasses looking at the camera&#10;&#10;Description automatically generated">
            <a:extLst>
              <a:ext uri="{FF2B5EF4-FFF2-40B4-BE49-F238E27FC236}">
                <a16:creationId xmlns:a16="http://schemas.microsoft.com/office/drawing/2014/main" id="{60A9B68E-3751-458C-90C0-F14565F9E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266" y="1866650"/>
            <a:ext cx="1270836" cy="1492919"/>
          </a:xfrm>
          <a:prstGeom prst="rect">
            <a:avLst/>
          </a:prstGeom>
        </p:spPr>
      </p:pic>
      <p:pic>
        <p:nvPicPr>
          <p:cNvPr id="6" name="Picture 6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29798736-D5ED-4A1B-9470-11819E01D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5861" y="1754370"/>
            <a:ext cx="1164056" cy="1558181"/>
          </a:xfrm>
          <a:prstGeom prst="rect">
            <a:avLst/>
          </a:prstGeom>
        </p:spPr>
      </p:pic>
      <p:pic>
        <p:nvPicPr>
          <p:cNvPr id="7" name="Picture 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3AAF9015-1D0C-4EF5-9E3E-3C03F1F299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5205" y="1754370"/>
            <a:ext cx="1133475" cy="152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0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0477-3712-4812-B473-B8EB4852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00EC8-46BD-492C-971C-7B36B44A8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Problem Statement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Scope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Overview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Key deliverables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Task Achieved</a:t>
            </a:r>
          </a:p>
        </p:txBody>
      </p:sp>
    </p:spTree>
    <p:extLst>
      <p:ext uri="{BB962C8B-B14F-4D97-AF65-F5344CB8AC3E}">
        <p14:creationId xmlns:p14="http://schemas.microsoft.com/office/powerpoint/2010/main" val="358242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02CF-2828-4726-B02E-4D9EB45B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>
                <a:effectLst/>
                <a:latin typeface="Segoe UI" panose="020B0502040204020203" pitchFamily="34" charset="0"/>
              </a:rPr>
              <a:t>Problem Statement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80926-5C7B-48EE-8EA7-578934B39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Consult customer and obtain detailed user requirements.</a:t>
            </a:r>
            <a:endParaRPr lang="en-IN"/>
          </a:p>
          <a:p>
            <a:pPr lvl="0"/>
            <a:r>
              <a:rPr lang="en-US"/>
              <a:t>Neonatal Hydrogel Sensors and Positioning Strip documents are not meeting EU-MDR requirements. </a:t>
            </a:r>
            <a:endParaRPr lang="en-IN"/>
          </a:p>
          <a:p>
            <a:pPr lvl="0"/>
            <a:r>
              <a:rPr lang="en-US"/>
              <a:t>Need to update or create documents as per EU MDR compliance.</a:t>
            </a:r>
            <a:endParaRPr lang="en-IN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8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Prepare the EU MDR gaps for available legacy documents.</a:t>
            </a:r>
            <a:endParaRPr lang="en-IN" dirty="0"/>
          </a:p>
          <a:p>
            <a:pPr lvl="0"/>
            <a:r>
              <a:rPr lang="en-US" dirty="0"/>
              <a:t>For EU MDR Remediation follow up for EU MDR guidelines and customer QMS procedure and template.</a:t>
            </a:r>
            <a:endParaRPr lang="en-IN" dirty="0"/>
          </a:p>
          <a:p>
            <a:pPr lvl="0"/>
            <a:r>
              <a:rPr lang="en-US" dirty="0"/>
              <a:t>Understand the complete PDLC of a product development 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3480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overview of this project is about the Neonatal Hydrogel Sensors and Positioning strips.</a:t>
            </a:r>
            <a:endParaRPr lang="en-IN"/>
          </a:p>
          <a:p>
            <a:pPr marL="0" indent="0">
              <a:buNone/>
            </a:pPr>
            <a:r>
              <a:rPr lang="en-US" b="1"/>
              <a:t>Product Description:</a:t>
            </a:r>
            <a:endParaRPr lang="en-IN"/>
          </a:p>
          <a:p>
            <a:r>
              <a:rPr lang="en-US" b="1"/>
              <a:t>The Neonatal Hydrogel Sensors</a:t>
            </a:r>
            <a:r>
              <a:rPr lang="en-US"/>
              <a:t> are type of adhesive electrodes which are typically used as a non-invasive method of connecting EEG equipment to a patient, carrying the signals to and from the EEG equipment as required.  In this instance, the hydrogel sensor is carrying a signal to the Olympic </a:t>
            </a:r>
            <a:r>
              <a:rPr lang="en-US" err="1"/>
              <a:t>Brainz</a:t>
            </a:r>
            <a:r>
              <a:rPr lang="en-US"/>
              <a:t> Monitoring System.</a:t>
            </a:r>
            <a:endParaRPr lang="en-IN"/>
          </a:p>
          <a:p>
            <a:r>
              <a:rPr lang="en-US" b="1"/>
              <a:t>The Olympic </a:t>
            </a:r>
            <a:r>
              <a:rPr lang="en-US" b="1" err="1"/>
              <a:t>Brainz</a:t>
            </a:r>
            <a:r>
              <a:rPr lang="en-US" b="1"/>
              <a:t> Monitor (OBM) positioning strips</a:t>
            </a:r>
            <a:r>
              <a:rPr lang="en-US"/>
              <a:t> is to assist with the alignment of disposable surface recording electrodes.</a:t>
            </a:r>
            <a:endParaRPr lang="en-IN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817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Deliverables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68579" tIns="34289" rIns="68579" bIns="34289" rtlCol="0" anchor="t">
            <a:normAutofit/>
          </a:bodyPr>
          <a:lstStyle/>
          <a:p>
            <a:pPr marL="0" lvl="0" indent="0">
              <a:buNone/>
            </a:pPr>
            <a:r>
              <a:rPr lang="en-US" dirty="0">
                <a:ea typeface="+mn-lt"/>
                <a:cs typeface="+mn-lt"/>
              </a:rPr>
              <a:t>•Design Planning Checklist</a:t>
            </a:r>
            <a:endParaRPr lang="en-IN" dirty="0">
              <a:ea typeface="+mn-lt"/>
              <a:cs typeface="+mn-lt"/>
            </a:endParaRPr>
          </a:p>
          <a:p>
            <a:pPr marL="0" lvl="0" indent="0">
              <a:buNone/>
            </a:pPr>
            <a:r>
              <a:rPr lang="en-US" dirty="0">
                <a:ea typeface="+mn-lt"/>
                <a:cs typeface="+mn-lt"/>
              </a:rPr>
              <a:t>•Product Requirements</a:t>
            </a:r>
            <a:endParaRPr lang="en-IN" dirty="0">
              <a:ea typeface="+mn-lt"/>
              <a:cs typeface="+mn-lt"/>
            </a:endParaRPr>
          </a:p>
          <a:p>
            <a:pPr marL="0" lvl="0" indent="0">
              <a:buNone/>
            </a:pPr>
            <a:r>
              <a:rPr lang="en-US" dirty="0">
                <a:ea typeface="+mn-lt"/>
                <a:cs typeface="+mn-lt"/>
              </a:rPr>
              <a:t>•Traceability Matrix.</a:t>
            </a:r>
            <a:endParaRPr lang="en-IN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•Packaging and Handling and Environmental Plan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•Usability Engineering File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•Risk Management Plan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•RAS File and RM Report</a:t>
            </a:r>
            <a:endParaRPr lang="en-US" dirty="0">
              <a:cs typeface="Calibri" panose="020F0502020204030204"/>
            </a:endParaRPr>
          </a:p>
          <a:p>
            <a:pPr marL="0" lvl="0" indent="0">
              <a:buNone/>
            </a:pPr>
            <a:r>
              <a:rPr lang="en-US" dirty="0">
                <a:ea typeface="+mn-lt"/>
                <a:cs typeface="+mn-lt"/>
              </a:rPr>
              <a:t>•Design Verification Plan and Protocols.</a:t>
            </a:r>
            <a:endParaRPr lang="en-IN" dirty="0">
              <a:ea typeface="+mn-lt"/>
              <a:cs typeface="+mn-lt"/>
            </a:endParaRPr>
          </a:p>
          <a:p>
            <a:pPr marL="0" lvl="0" indent="0">
              <a:buNone/>
            </a:pPr>
            <a:r>
              <a:rPr lang="en-US" dirty="0">
                <a:ea typeface="+mn-lt"/>
                <a:cs typeface="+mn-lt"/>
              </a:rPr>
              <a:t>•Hardware Detailed Design Document</a:t>
            </a:r>
            <a:endParaRPr lang="en-IN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•Risk Management Plan and Risk Analysis Spreadsheet.  </a:t>
            </a:r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31035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Tasks Achieved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68579" tIns="34289" rIns="68579" bIns="34289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Product Requirements</a:t>
            </a:r>
          </a:p>
          <a:p>
            <a:r>
              <a:rPr lang="en-US" dirty="0">
                <a:ea typeface="+mn-lt"/>
                <a:cs typeface="+mn-lt"/>
              </a:rPr>
              <a:t>Design Verification Plan and</a:t>
            </a:r>
          </a:p>
          <a:p>
            <a:r>
              <a:rPr lang="en-US" dirty="0">
                <a:ea typeface="+mn-lt"/>
                <a:cs typeface="+mn-lt"/>
              </a:rPr>
              <a:t>Design Verification Protocols</a:t>
            </a:r>
            <a:endParaRPr lang="en-US" dirty="0">
              <a:cs typeface="Calibri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IN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6554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7CC60-A1DC-4E87-B694-D63AB25BA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854" y="-52039"/>
            <a:ext cx="8653346" cy="557405"/>
          </a:xfrm>
        </p:spPr>
        <p:txBody>
          <a:bodyPr>
            <a:normAutofit fontScale="90000"/>
          </a:bodyPr>
          <a:lstStyle/>
          <a:p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Product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02981-CD0D-43E6-9825-2F0B04387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666750"/>
            <a:ext cx="8378283" cy="4191000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Product Requirements Document containing all the requirements of a particular product</a:t>
            </a:r>
          </a:p>
          <a:p>
            <a:r>
              <a:rPr lang="en-US" dirty="0">
                <a:ea typeface="+mn-lt"/>
                <a:cs typeface="+mn-lt"/>
              </a:rPr>
              <a:t>It is written to allow people to understand what a project should do.</a:t>
            </a:r>
          </a:p>
          <a:p>
            <a:r>
              <a:rPr lang="en-IN" dirty="0"/>
              <a:t>This document consist of 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Product requirement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Hazard ID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Labelling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Regulatory, safety and </a:t>
            </a:r>
            <a:r>
              <a:rPr lang="en-IN" dirty="0" err="1"/>
              <a:t>standerds</a:t>
            </a:r>
            <a:r>
              <a:rPr lang="en-IN" dirty="0"/>
              <a:t> 	 </a:t>
            </a:r>
          </a:p>
        </p:txBody>
      </p:sp>
    </p:spTree>
    <p:extLst>
      <p:ext uri="{BB962C8B-B14F-4D97-AF65-F5344CB8AC3E}">
        <p14:creationId xmlns:p14="http://schemas.microsoft.com/office/powerpoint/2010/main" val="1229061611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Theme 2">
  <a:themeElements>
    <a:clrScheme name="L&amp;T Colors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TTS Template" id="{DAAFF04E-B826-4BA4-9E2F-F0B385DA2580}" vid="{545CF6F9-EC09-4062-AB06-81486AB6AE32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TTS Template" id="{DAAFF04E-B826-4BA4-9E2F-F0B385DA2580}" vid="{692DDEE8-6A3D-454E-A172-2B213806F6F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92BFE26D0BA54ABBEE36C4D2E05585" ma:contentTypeVersion="12" ma:contentTypeDescription="Create a new document." ma:contentTypeScope="" ma:versionID="48a99923d313872d646224132b4ce60a">
  <xsd:schema xmlns:xsd="http://www.w3.org/2001/XMLSchema" xmlns:xs="http://www.w3.org/2001/XMLSchema" xmlns:p="http://schemas.microsoft.com/office/2006/metadata/properties" xmlns:ns2="f9e515e9-6a52-44db-826a-ae9f46091af2" xmlns:ns3="e5b49feb-88bd-4209-98d5-8396f3006244" targetNamespace="http://schemas.microsoft.com/office/2006/metadata/properties" ma:root="true" ma:fieldsID="294fe131b40d3bdca78063de4934dfe3" ns2:_="" ns3:_="">
    <xsd:import namespace="f9e515e9-6a52-44db-826a-ae9f46091af2"/>
    <xsd:import namespace="e5b49feb-88bd-4209-98d5-8396f30062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e515e9-6a52-44db-826a-ae9f46091a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b49feb-88bd-4209-98d5-8396f300624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C07C51-6059-4827-AD54-DEC5A7B60B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0B9548-FE58-4485-B5D9-973899E1873F}">
  <ds:schemaRefs>
    <ds:schemaRef ds:uri="e5b49feb-88bd-4209-98d5-8396f3006244"/>
    <ds:schemaRef ds:uri="f9e515e9-6a52-44db-826a-ae9f46091af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59D3813-C7EE-419E-B4A3-DE2C3C6610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e515e9-6a52-44db-826a-ae9f46091af2"/>
    <ds:schemaRef ds:uri="e5b49feb-88bd-4209-98d5-8396f30062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536</Words>
  <Application>Microsoft Office PowerPoint</Application>
  <PresentationFormat>On-screen Show (16:9)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Verdana</vt:lpstr>
      <vt:lpstr>Wingdings</vt:lpstr>
      <vt:lpstr>L&amp;T Theme 2</vt:lpstr>
      <vt:lpstr>2_Office Theme</vt:lpstr>
      <vt:lpstr>PowerPoint Presentation</vt:lpstr>
      <vt:lpstr>Project Highlights</vt:lpstr>
      <vt:lpstr>Contents</vt:lpstr>
      <vt:lpstr>Problem Statement</vt:lpstr>
      <vt:lpstr>Scope</vt:lpstr>
      <vt:lpstr>Overview</vt:lpstr>
      <vt:lpstr>Key Deliverables</vt:lpstr>
      <vt:lpstr>Tasks Achieved</vt:lpstr>
      <vt:lpstr> Product Requirements</vt:lpstr>
      <vt:lpstr>Design Verification Plan</vt:lpstr>
      <vt:lpstr>  Design Verification Protocols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Engineering Academy (GEA)</dc:title>
  <dc:creator>Ramya Manchaiah</dc:creator>
  <cp:lastModifiedBy>raks manju</cp:lastModifiedBy>
  <cp:revision>48</cp:revision>
  <dcterms:created xsi:type="dcterms:W3CDTF">2020-09-04T19:07:05Z</dcterms:created>
  <dcterms:modified xsi:type="dcterms:W3CDTF">2020-12-17T02:28:25Z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b5591f2-6b23-403d-aa5f-b6d577f5e572_Enabled">
    <vt:lpwstr>true</vt:lpwstr>
  </property>
  <property fmtid="{D5CDD505-2E9C-101B-9397-08002B2CF9AE}" pid="3" name="MSIP_Label_4b5591f2-6b23-403d-aa5f-b6d577f5e572_SetDate">
    <vt:lpwstr>2020-09-04T19:39:47Z</vt:lpwstr>
  </property>
  <property fmtid="{D5CDD505-2E9C-101B-9397-08002B2CF9AE}" pid="4" name="MSIP_Label_4b5591f2-6b23-403d-aa5f-b6d577f5e572_Method">
    <vt:lpwstr>Standard</vt:lpwstr>
  </property>
  <property fmtid="{D5CDD505-2E9C-101B-9397-08002B2CF9AE}" pid="5" name="MSIP_Label_4b5591f2-6b23-403d-aa5f-b6d577f5e572_Name">
    <vt:lpwstr>4b5591f2-6b23-403d-aa5f-b6d577f5e572</vt:lpwstr>
  </property>
  <property fmtid="{D5CDD505-2E9C-101B-9397-08002B2CF9AE}" pid="6" name="MSIP_Label_4b5591f2-6b23-403d-aa5f-b6d577f5e572_SiteId">
    <vt:lpwstr>311b3378-8e8a-4b5e-a33f-e80a3d8ba60a</vt:lpwstr>
  </property>
  <property fmtid="{D5CDD505-2E9C-101B-9397-08002B2CF9AE}" pid="7" name="MSIP_Label_4b5591f2-6b23-403d-aa5f-b6d577f5e572_ActionId">
    <vt:lpwstr>832ade06-c9cf-42a6-8b1c-0000c26f97de</vt:lpwstr>
  </property>
  <property fmtid="{D5CDD505-2E9C-101B-9397-08002B2CF9AE}" pid="8" name="MSIP_Label_4b5591f2-6b23-403d-aa5f-b6d577f5e572_ContentBits">
    <vt:lpwstr>0</vt:lpwstr>
  </property>
  <property fmtid="{D5CDD505-2E9C-101B-9397-08002B2CF9AE}" pid="9" name="ContentTypeId">
    <vt:lpwstr>0x010100AF92BFE26D0BA54ABBEE36C4D2E05585</vt:lpwstr>
  </property>
</Properties>
</file>