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Movie Ticket Booking System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3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Neha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Bandi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Mentor PS#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863510"/>
            <a:ext cx="2428637" cy="11738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Shrawani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Bawage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99002688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2009BLRICP01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BE (EXTC)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Technical Skills, Management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859288" y="3851547"/>
            <a:ext cx="2428637" cy="1185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Tejasvi Mhase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99002669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2009BLRICP01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BE(Electronics) Teamwork, Problem Solving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488207" y="3863510"/>
            <a:ext cx="2428637" cy="11738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Devineni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Sai Kiran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99002624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2009BLRICP01 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BE(CSE)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Communication, Teamwork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31DE77C-1D82-42FC-A66E-AA474BEBB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99" y="2414673"/>
            <a:ext cx="1214319" cy="1403498"/>
          </a:xfrm>
          <a:prstGeom prst="rect">
            <a:avLst/>
          </a:prstGeom>
        </p:spPr>
      </p:pic>
      <p:pic>
        <p:nvPicPr>
          <p:cNvPr id="6" name="Picture 5" descr="A person standing in front of a door&#10;&#10;Description automatically generated">
            <a:extLst>
              <a:ext uri="{FF2B5EF4-FFF2-40B4-BE49-F238E27FC236}">
                <a16:creationId xmlns:a16="http://schemas.microsoft.com/office/drawing/2014/main" id="{2695E7AC-2EB8-4E09-B8D1-BE7A09F65D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t="16342" r="37968" b="56371"/>
          <a:stretch/>
        </p:blipFill>
        <p:spPr>
          <a:xfrm>
            <a:off x="747012" y="2414673"/>
            <a:ext cx="1214319" cy="1426028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A27E3E9-40C2-40B8-808E-5688B563F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64" y="2414673"/>
            <a:ext cx="1188720" cy="14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</a:t>
            </a:r>
          </a:p>
          <a:p>
            <a:r>
              <a:rPr lang="en-US" dirty="0"/>
              <a:t>Expand capabilities to cover more events and movies.</a:t>
            </a:r>
          </a:p>
          <a:p>
            <a:r>
              <a:rPr lang="en-US" dirty="0"/>
              <a:t>Acquiring more partnerships with various business entities</a:t>
            </a:r>
          </a:p>
          <a:p>
            <a:r>
              <a:rPr lang="en-US" dirty="0"/>
              <a:t>Open Segmentation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96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Tejasvi Yashwant Mhase</cp:lastModifiedBy>
  <cp:revision>133</cp:revision>
  <dcterms:created xsi:type="dcterms:W3CDTF">2020-09-04T19:07:05Z</dcterms:created>
  <dcterms:modified xsi:type="dcterms:W3CDTF">2020-11-12T09:57:37Z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