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703" r:id="rId6"/>
  </p:sldMasterIdLst>
  <p:notesMasterIdLst>
    <p:notesMasterId r:id="rId34"/>
  </p:notesMasterIdLst>
  <p:sldIdLst>
    <p:sldId id="265" r:id="rId7"/>
    <p:sldId id="271" r:id="rId8"/>
    <p:sldId id="257" r:id="rId9"/>
    <p:sldId id="713" r:id="rId10"/>
    <p:sldId id="711" r:id="rId11"/>
    <p:sldId id="712" r:id="rId12"/>
    <p:sldId id="714" r:id="rId13"/>
    <p:sldId id="745" r:id="rId14"/>
    <p:sldId id="715" r:id="rId15"/>
    <p:sldId id="716" r:id="rId16"/>
    <p:sldId id="717" r:id="rId17"/>
    <p:sldId id="718" r:id="rId18"/>
    <p:sldId id="719" r:id="rId19"/>
    <p:sldId id="720" r:id="rId20"/>
    <p:sldId id="721" r:id="rId21"/>
    <p:sldId id="722" r:id="rId22"/>
    <p:sldId id="732" r:id="rId23"/>
    <p:sldId id="733" r:id="rId24"/>
    <p:sldId id="734" r:id="rId25"/>
    <p:sldId id="735" r:id="rId26"/>
    <p:sldId id="736" r:id="rId27"/>
    <p:sldId id="737" r:id="rId28"/>
    <p:sldId id="738" r:id="rId29"/>
    <p:sldId id="739" r:id="rId30"/>
    <p:sldId id="740" r:id="rId31"/>
    <p:sldId id="741"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292185-5913-473A-AAEB-62C1C073755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AC2B0ED-243B-4180-8511-F656088370A1}">
      <dgm:prSet/>
      <dgm:spPr/>
      <dgm:t>
        <a:bodyPr/>
        <a:lstStyle/>
        <a:p>
          <a:pPr rtl="0"/>
          <a:r>
            <a:rPr lang="en-IN" dirty="0"/>
            <a:t>Software systems are an integral part of life, from business applications (e.g., banking) to consumer products (e.g. cars). </a:t>
          </a:r>
        </a:p>
      </dgm:t>
    </dgm:pt>
    <dgm:pt modelId="{83D49A06-8EB9-4A51-959D-38799342947C}" type="parTrans" cxnId="{F9F8E4B2-1668-4086-A181-F44A03529131}">
      <dgm:prSet/>
      <dgm:spPr/>
      <dgm:t>
        <a:bodyPr/>
        <a:lstStyle/>
        <a:p>
          <a:endParaRPr lang="en-US"/>
        </a:p>
      </dgm:t>
    </dgm:pt>
    <dgm:pt modelId="{84E6D229-5C46-4F16-B3B9-E8CA8CA0F6A9}" type="sibTrans" cxnId="{F9F8E4B2-1668-4086-A181-F44A03529131}">
      <dgm:prSet/>
      <dgm:spPr/>
      <dgm:t>
        <a:bodyPr/>
        <a:lstStyle/>
        <a:p>
          <a:endParaRPr lang="en-US"/>
        </a:p>
      </dgm:t>
    </dgm:pt>
    <dgm:pt modelId="{BD0BA55D-88BC-478E-BA29-24BCE35E2FCF}">
      <dgm:prSet/>
      <dgm:spPr/>
      <dgm:t>
        <a:bodyPr/>
        <a:lstStyle/>
        <a:p>
          <a:pPr rtl="0"/>
          <a:r>
            <a:rPr lang="en-IN" dirty="0"/>
            <a:t>Software testing is a way to assess the quality of the software and to reduce the risk of software failure in operation. </a:t>
          </a:r>
        </a:p>
      </dgm:t>
    </dgm:pt>
    <dgm:pt modelId="{AB09056A-A425-4034-BB22-F24C508A53E7}" type="parTrans" cxnId="{536AF644-4A10-44F2-9A77-2D9ECFF5BA5E}">
      <dgm:prSet/>
      <dgm:spPr/>
      <dgm:t>
        <a:bodyPr/>
        <a:lstStyle/>
        <a:p>
          <a:endParaRPr lang="en-US"/>
        </a:p>
      </dgm:t>
    </dgm:pt>
    <dgm:pt modelId="{8E305F09-58F7-4DC8-8E41-023BCA7AED71}" type="sibTrans" cxnId="{536AF644-4A10-44F2-9A77-2D9ECFF5BA5E}">
      <dgm:prSet/>
      <dgm:spPr/>
      <dgm:t>
        <a:bodyPr/>
        <a:lstStyle/>
        <a:p>
          <a:endParaRPr lang="en-US"/>
        </a:p>
      </dgm:t>
    </dgm:pt>
    <dgm:pt modelId="{4D4EE3A1-1E1F-49D6-B54B-FD3C548117CB}">
      <dgm:prSet/>
      <dgm:spPr/>
      <dgm:t>
        <a:bodyPr/>
        <a:lstStyle/>
        <a:p>
          <a:pPr rtl="0"/>
          <a:r>
            <a:rPr lang="en-IN" dirty="0"/>
            <a:t>Software that does not work correctly can lead to many problems, including loss of money, time, or business reputation, and even injury or death.</a:t>
          </a:r>
        </a:p>
      </dgm:t>
    </dgm:pt>
    <dgm:pt modelId="{327870A5-940A-469A-903A-991FA9C3D856}" type="sibTrans" cxnId="{371AB51E-1EDF-432B-B535-48E3AA8FE501}">
      <dgm:prSet/>
      <dgm:spPr/>
      <dgm:t>
        <a:bodyPr/>
        <a:lstStyle/>
        <a:p>
          <a:endParaRPr lang="en-US"/>
        </a:p>
      </dgm:t>
    </dgm:pt>
    <dgm:pt modelId="{ED0E1B82-0A08-4259-A582-10F94FB0FFEF}" type="parTrans" cxnId="{371AB51E-1EDF-432B-B535-48E3AA8FE501}">
      <dgm:prSet/>
      <dgm:spPr/>
      <dgm:t>
        <a:bodyPr/>
        <a:lstStyle/>
        <a:p>
          <a:endParaRPr lang="en-US"/>
        </a:p>
      </dgm:t>
    </dgm:pt>
    <dgm:pt modelId="{3B9E4249-9477-484B-9CC1-88561D0EBD4F}" type="pres">
      <dgm:prSet presAssocID="{7C292185-5913-473A-AAEB-62C1C073755F}" presName="linear" presStyleCnt="0">
        <dgm:presLayoutVars>
          <dgm:animLvl val="lvl"/>
          <dgm:resizeHandles val="exact"/>
        </dgm:presLayoutVars>
      </dgm:prSet>
      <dgm:spPr/>
    </dgm:pt>
    <dgm:pt modelId="{EE1C997A-AB8E-46AC-9CC4-66C1898F49A8}" type="pres">
      <dgm:prSet presAssocID="{6AC2B0ED-243B-4180-8511-F656088370A1}" presName="parentText" presStyleLbl="node1" presStyleIdx="0" presStyleCnt="3">
        <dgm:presLayoutVars>
          <dgm:chMax val="0"/>
          <dgm:bulletEnabled val="1"/>
        </dgm:presLayoutVars>
      </dgm:prSet>
      <dgm:spPr/>
    </dgm:pt>
    <dgm:pt modelId="{38B5D7CC-EF93-422C-A8C3-BA9889848567}" type="pres">
      <dgm:prSet presAssocID="{84E6D229-5C46-4F16-B3B9-E8CA8CA0F6A9}" presName="spacer" presStyleCnt="0"/>
      <dgm:spPr/>
    </dgm:pt>
    <dgm:pt modelId="{213582D8-84A0-43C8-BB34-2E551A888851}" type="pres">
      <dgm:prSet presAssocID="{BD0BA55D-88BC-478E-BA29-24BCE35E2FCF}" presName="parentText" presStyleLbl="node1" presStyleIdx="1" presStyleCnt="3">
        <dgm:presLayoutVars>
          <dgm:chMax val="0"/>
          <dgm:bulletEnabled val="1"/>
        </dgm:presLayoutVars>
      </dgm:prSet>
      <dgm:spPr/>
    </dgm:pt>
    <dgm:pt modelId="{9E3A11B8-1235-4D21-BC2B-68CECC1AC619}" type="pres">
      <dgm:prSet presAssocID="{8E305F09-58F7-4DC8-8E41-023BCA7AED71}" presName="spacer" presStyleCnt="0"/>
      <dgm:spPr/>
    </dgm:pt>
    <dgm:pt modelId="{8847A501-16BD-4493-B84C-0B259D89CB98}" type="pres">
      <dgm:prSet presAssocID="{4D4EE3A1-1E1F-49D6-B54B-FD3C548117CB}" presName="parentText" presStyleLbl="node1" presStyleIdx="2" presStyleCnt="3">
        <dgm:presLayoutVars>
          <dgm:chMax val="0"/>
          <dgm:bulletEnabled val="1"/>
        </dgm:presLayoutVars>
      </dgm:prSet>
      <dgm:spPr/>
    </dgm:pt>
  </dgm:ptLst>
  <dgm:cxnLst>
    <dgm:cxn modelId="{0F69A215-7F8C-47E7-AA14-6A2A931948C6}" type="presOf" srcId="{6AC2B0ED-243B-4180-8511-F656088370A1}" destId="{EE1C997A-AB8E-46AC-9CC4-66C1898F49A8}" srcOrd="0" destOrd="0" presId="urn:microsoft.com/office/officeart/2005/8/layout/vList2"/>
    <dgm:cxn modelId="{371AB51E-1EDF-432B-B535-48E3AA8FE501}" srcId="{7C292185-5913-473A-AAEB-62C1C073755F}" destId="{4D4EE3A1-1E1F-49D6-B54B-FD3C548117CB}" srcOrd="2" destOrd="0" parTransId="{ED0E1B82-0A08-4259-A582-10F94FB0FFEF}" sibTransId="{327870A5-940A-469A-903A-991FA9C3D856}"/>
    <dgm:cxn modelId="{FFE20926-9EE6-49E9-8598-EE5643BBB6EE}" type="presOf" srcId="{7C292185-5913-473A-AAEB-62C1C073755F}" destId="{3B9E4249-9477-484B-9CC1-88561D0EBD4F}" srcOrd="0" destOrd="0" presId="urn:microsoft.com/office/officeart/2005/8/layout/vList2"/>
    <dgm:cxn modelId="{536AF644-4A10-44F2-9A77-2D9ECFF5BA5E}" srcId="{7C292185-5913-473A-AAEB-62C1C073755F}" destId="{BD0BA55D-88BC-478E-BA29-24BCE35E2FCF}" srcOrd="1" destOrd="0" parTransId="{AB09056A-A425-4034-BB22-F24C508A53E7}" sibTransId="{8E305F09-58F7-4DC8-8E41-023BCA7AED71}"/>
    <dgm:cxn modelId="{F9F8E4B2-1668-4086-A181-F44A03529131}" srcId="{7C292185-5913-473A-AAEB-62C1C073755F}" destId="{6AC2B0ED-243B-4180-8511-F656088370A1}" srcOrd="0" destOrd="0" parTransId="{83D49A06-8EB9-4A51-959D-38799342947C}" sibTransId="{84E6D229-5C46-4F16-B3B9-E8CA8CA0F6A9}"/>
    <dgm:cxn modelId="{94BD99D7-8679-48E7-8C62-A95A031176C5}" type="presOf" srcId="{4D4EE3A1-1E1F-49D6-B54B-FD3C548117CB}" destId="{8847A501-16BD-4493-B84C-0B259D89CB98}" srcOrd="0" destOrd="0" presId="urn:microsoft.com/office/officeart/2005/8/layout/vList2"/>
    <dgm:cxn modelId="{0F1757ED-B135-432B-903E-9F2D7DC6A01F}" type="presOf" srcId="{BD0BA55D-88BC-478E-BA29-24BCE35E2FCF}" destId="{213582D8-84A0-43C8-BB34-2E551A888851}" srcOrd="0" destOrd="0" presId="urn:microsoft.com/office/officeart/2005/8/layout/vList2"/>
    <dgm:cxn modelId="{D7D3D3BE-D36F-4149-B7FC-C76BAB47FF18}" type="presParOf" srcId="{3B9E4249-9477-484B-9CC1-88561D0EBD4F}" destId="{EE1C997A-AB8E-46AC-9CC4-66C1898F49A8}" srcOrd="0" destOrd="0" presId="urn:microsoft.com/office/officeart/2005/8/layout/vList2"/>
    <dgm:cxn modelId="{0D2EA690-20F4-4476-A817-8B456A2F5867}" type="presParOf" srcId="{3B9E4249-9477-484B-9CC1-88561D0EBD4F}" destId="{38B5D7CC-EF93-422C-A8C3-BA9889848567}" srcOrd="1" destOrd="0" presId="urn:microsoft.com/office/officeart/2005/8/layout/vList2"/>
    <dgm:cxn modelId="{013CF563-E91B-4603-A7CF-CF6FC413EB94}" type="presParOf" srcId="{3B9E4249-9477-484B-9CC1-88561D0EBD4F}" destId="{213582D8-84A0-43C8-BB34-2E551A888851}" srcOrd="2" destOrd="0" presId="urn:microsoft.com/office/officeart/2005/8/layout/vList2"/>
    <dgm:cxn modelId="{7E97F417-8D1D-4BA4-9148-11716456E230}" type="presParOf" srcId="{3B9E4249-9477-484B-9CC1-88561D0EBD4F}" destId="{9E3A11B8-1235-4D21-BC2B-68CECC1AC619}" srcOrd="3" destOrd="0" presId="urn:microsoft.com/office/officeart/2005/8/layout/vList2"/>
    <dgm:cxn modelId="{499DAFC3-D71D-4B3B-9CC3-EEBE8667FE97}" type="presParOf" srcId="{3B9E4249-9477-484B-9CC1-88561D0EBD4F}" destId="{8847A501-16BD-4493-B84C-0B259D89CB9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5EF5EC8-A588-437B-9B81-CB07D3C45BC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FFA2629-8637-4B7A-8F8D-E9DCE458021F}">
      <dgm:prSet/>
      <dgm:spPr/>
      <dgm:t>
        <a:bodyPr/>
        <a:lstStyle/>
        <a:p>
          <a:pPr rtl="0"/>
          <a:r>
            <a:rPr lang="en-IN" b="1" dirty="0"/>
            <a:t>Testing shows the presence of defects, not their absence</a:t>
          </a:r>
        </a:p>
      </dgm:t>
    </dgm:pt>
    <dgm:pt modelId="{44984CBC-CB4C-4358-BF09-B2B7B8F5802E}" type="parTrans" cxnId="{70ECFBC9-E738-4BF2-BBCB-F2056809ACBE}">
      <dgm:prSet/>
      <dgm:spPr/>
      <dgm:t>
        <a:bodyPr/>
        <a:lstStyle/>
        <a:p>
          <a:endParaRPr lang="en-US"/>
        </a:p>
      </dgm:t>
    </dgm:pt>
    <dgm:pt modelId="{A39B9674-1169-44F7-8869-ED9FBD43F11E}" type="sibTrans" cxnId="{70ECFBC9-E738-4BF2-BBCB-F2056809ACBE}">
      <dgm:prSet/>
      <dgm:spPr/>
      <dgm:t>
        <a:bodyPr/>
        <a:lstStyle/>
        <a:p>
          <a:endParaRPr lang="en-US"/>
        </a:p>
      </dgm:t>
    </dgm:pt>
    <dgm:pt modelId="{784744E4-429A-493A-BDB7-0D07923B054F}">
      <dgm:prSet/>
      <dgm:spPr/>
      <dgm:t>
        <a:bodyPr/>
        <a:lstStyle/>
        <a:p>
          <a:pPr rtl="0"/>
          <a:r>
            <a:rPr lang="en-IN" dirty="0"/>
            <a:t>Testing can show that defects are present, but cannot prove that there are no defects. Testing reduces the probability of undiscovered defects remaining in the software but, even if no defects are found, testing is not a proof of correctness.</a:t>
          </a:r>
        </a:p>
      </dgm:t>
    </dgm:pt>
    <dgm:pt modelId="{FB4FF29F-5EC1-4090-B986-63988348D12E}" type="parTrans" cxnId="{BF47944B-2FBD-4DA1-9246-E8705A8286A2}">
      <dgm:prSet/>
      <dgm:spPr/>
      <dgm:t>
        <a:bodyPr/>
        <a:lstStyle/>
        <a:p>
          <a:endParaRPr lang="en-US"/>
        </a:p>
      </dgm:t>
    </dgm:pt>
    <dgm:pt modelId="{DAA23348-E36E-4690-9C4E-D461DF9B9BB9}" type="sibTrans" cxnId="{BF47944B-2FBD-4DA1-9246-E8705A8286A2}">
      <dgm:prSet/>
      <dgm:spPr/>
      <dgm:t>
        <a:bodyPr/>
        <a:lstStyle/>
        <a:p>
          <a:endParaRPr lang="en-US"/>
        </a:p>
      </dgm:t>
    </dgm:pt>
    <dgm:pt modelId="{F509A7CD-A0B9-46F5-8B47-1BE6D46CD6EB}">
      <dgm:prSet/>
      <dgm:spPr/>
      <dgm:t>
        <a:bodyPr/>
        <a:lstStyle/>
        <a:p>
          <a:pPr rtl="0"/>
          <a:r>
            <a:rPr lang="en-US" b="1" dirty="0"/>
            <a:t>Exhaustive testing is impossible</a:t>
          </a:r>
          <a:endParaRPr lang="en-IN" b="1" dirty="0"/>
        </a:p>
      </dgm:t>
    </dgm:pt>
    <dgm:pt modelId="{BC19A0D0-CC8D-4892-98F6-2567FD93CD82}" type="parTrans" cxnId="{06C1E225-5C5C-442D-BB09-DB831E1360F6}">
      <dgm:prSet/>
      <dgm:spPr/>
      <dgm:t>
        <a:bodyPr/>
        <a:lstStyle/>
        <a:p>
          <a:endParaRPr lang="en-US"/>
        </a:p>
      </dgm:t>
    </dgm:pt>
    <dgm:pt modelId="{34B87864-6C5A-43A3-9BBB-67F358D4E6CF}" type="sibTrans" cxnId="{06C1E225-5C5C-442D-BB09-DB831E1360F6}">
      <dgm:prSet/>
      <dgm:spPr/>
      <dgm:t>
        <a:bodyPr/>
        <a:lstStyle/>
        <a:p>
          <a:endParaRPr lang="en-US"/>
        </a:p>
      </dgm:t>
    </dgm:pt>
    <dgm:pt modelId="{C1DD0C56-14A6-4985-AF6B-2EA7C9415B97}">
      <dgm:prSet/>
      <dgm:spPr/>
      <dgm:t>
        <a:bodyPr/>
        <a:lstStyle/>
        <a:p>
          <a:pPr rtl="0"/>
          <a:r>
            <a:rPr lang="en-IN" dirty="0"/>
            <a:t>Testing everything (all combinations of inputs and preconditions) is not feasible except for trivial cases. Rather than attempting to test exhaustively, risk analysis, test techniques, and priorities should be used to </a:t>
          </a:r>
          <a:r>
            <a:rPr lang="en-US" dirty="0"/>
            <a:t>focus test efforts.</a:t>
          </a:r>
        </a:p>
      </dgm:t>
    </dgm:pt>
    <dgm:pt modelId="{C759C2BF-C039-47C6-BCD6-9A2465CADAB7}" type="parTrans" cxnId="{F9BEA6B4-EF67-494D-B087-998286CB7458}">
      <dgm:prSet/>
      <dgm:spPr/>
      <dgm:t>
        <a:bodyPr/>
        <a:lstStyle/>
        <a:p>
          <a:endParaRPr lang="en-US"/>
        </a:p>
      </dgm:t>
    </dgm:pt>
    <dgm:pt modelId="{F0B54E79-74BE-4C0F-A5EC-A48C81DD7DDC}" type="sibTrans" cxnId="{F9BEA6B4-EF67-494D-B087-998286CB7458}">
      <dgm:prSet/>
      <dgm:spPr/>
      <dgm:t>
        <a:bodyPr/>
        <a:lstStyle/>
        <a:p>
          <a:endParaRPr lang="en-US"/>
        </a:p>
      </dgm:t>
    </dgm:pt>
    <dgm:pt modelId="{EECFE087-EF2C-476D-827A-51540A69A468}">
      <dgm:prSet/>
      <dgm:spPr/>
      <dgm:t>
        <a:bodyPr/>
        <a:lstStyle/>
        <a:p>
          <a:pPr rtl="0"/>
          <a:r>
            <a:rPr lang="en-IN" b="1" dirty="0"/>
            <a:t>Early testing saves time and money</a:t>
          </a:r>
          <a:endParaRPr lang="en-US" b="1" dirty="0"/>
        </a:p>
      </dgm:t>
    </dgm:pt>
    <dgm:pt modelId="{3ACE1679-CB49-41FF-8328-2EBCB676C77A}" type="parTrans" cxnId="{8AE28643-1E7D-47C0-B1F9-F2CE2256B725}">
      <dgm:prSet/>
      <dgm:spPr/>
      <dgm:t>
        <a:bodyPr/>
        <a:lstStyle/>
        <a:p>
          <a:endParaRPr lang="en-US"/>
        </a:p>
      </dgm:t>
    </dgm:pt>
    <dgm:pt modelId="{03D66E1D-182E-4DFA-8A84-BADE60F0853D}" type="sibTrans" cxnId="{8AE28643-1E7D-47C0-B1F9-F2CE2256B725}">
      <dgm:prSet/>
      <dgm:spPr/>
      <dgm:t>
        <a:bodyPr/>
        <a:lstStyle/>
        <a:p>
          <a:endParaRPr lang="en-US"/>
        </a:p>
      </dgm:t>
    </dgm:pt>
    <dgm:pt modelId="{76B0742D-BF47-4B5C-8FA8-56CEF8D10F46}">
      <dgm:prSet/>
      <dgm:spPr/>
      <dgm:t>
        <a:bodyPr/>
        <a:lstStyle/>
        <a:p>
          <a:pPr rtl="0"/>
          <a:r>
            <a:rPr lang="en-IN" dirty="0"/>
            <a:t>To find defects early, both static and dynamic test activities should be started as early as possible in the software development lifecycle. Early testing is sometimes referred to as shift left. Testing early in the software development lifecycle helps reduce or eliminate costly changes.</a:t>
          </a:r>
        </a:p>
      </dgm:t>
    </dgm:pt>
    <dgm:pt modelId="{C5AACE21-2FBC-4F5E-B5E6-FED690D18BE8}" type="parTrans" cxnId="{CD77BA5F-8529-4837-9A92-696E121A8528}">
      <dgm:prSet/>
      <dgm:spPr/>
      <dgm:t>
        <a:bodyPr/>
        <a:lstStyle/>
        <a:p>
          <a:endParaRPr lang="en-US"/>
        </a:p>
      </dgm:t>
    </dgm:pt>
    <dgm:pt modelId="{4C7ACA3D-646B-4319-B9FC-AF3108B99865}" type="sibTrans" cxnId="{CD77BA5F-8529-4837-9A92-696E121A8528}">
      <dgm:prSet/>
      <dgm:spPr/>
      <dgm:t>
        <a:bodyPr/>
        <a:lstStyle/>
        <a:p>
          <a:endParaRPr lang="en-US"/>
        </a:p>
      </dgm:t>
    </dgm:pt>
    <dgm:pt modelId="{AD6F8AA3-F9AE-4F38-9223-380877786A1C}">
      <dgm:prSet/>
      <dgm:spPr/>
      <dgm:t>
        <a:bodyPr/>
        <a:lstStyle/>
        <a:p>
          <a:pPr rtl="0"/>
          <a:r>
            <a:rPr lang="en-US" b="1" dirty="0"/>
            <a:t>Defects cluster together</a:t>
          </a:r>
          <a:endParaRPr lang="en-IN" b="1" dirty="0"/>
        </a:p>
      </dgm:t>
    </dgm:pt>
    <dgm:pt modelId="{865D8C2C-C320-4148-A7FC-79DBB3D0F3F1}" type="parTrans" cxnId="{6E49F900-7C5A-4544-B4D7-22741E6F9D59}">
      <dgm:prSet/>
      <dgm:spPr/>
      <dgm:t>
        <a:bodyPr/>
        <a:lstStyle/>
        <a:p>
          <a:endParaRPr lang="en-US"/>
        </a:p>
      </dgm:t>
    </dgm:pt>
    <dgm:pt modelId="{6FF2FD06-62CF-48BC-A1A1-A50B0910C694}" type="sibTrans" cxnId="{6E49F900-7C5A-4544-B4D7-22741E6F9D59}">
      <dgm:prSet/>
      <dgm:spPr/>
      <dgm:t>
        <a:bodyPr/>
        <a:lstStyle/>
        <a:p>
          <a:endParaRPr lang="en-US"/>
        </a:p>
      </dgm:t>
    </dgm:pt>
    <dgm:pt modelId="{7748FA95-4F2E-45E7-BFFA-B2E57895B826}">
      <dgm:prSet/>
      <dgm:spPr/>
      <dgm:t>
        <a:bodyPr/>
        <a:lstStyle/>
        <a:p>
          <a:pPr rtl="0"/>
          <a:r>
            <a:rPr lang="en-IN" dirty="0"/>
            <a:t>A small number of modules usually contains most of the defects discovered during pre-release testing, or is responsible for most of the operational failures. Predicted defect clusters, and the actual observed defect clusters in test or operation, are an important input into a risk analysis used to focus the test effort.</a:t>
          </a:r>
        </a:p>
      </dgm:t>
    </dgm:pt>
    <dgm:pt modelId="{8944174A-9C3E-49E4-888B-F05034ACB795}" type="parTrans" cxnId="{E3CC7C77-C306-4E2A-B80F-2E87D3146D3C}">
      <dgm:prSet/>
      <dgm:spPr/>
      <dgm:t>
        <a:bodyPr/>
        <a:lstStyle/>
        <a:p>
          <a:endParaRPr lang="en-US"/>
        </a:p>
      </dgm:t>
    </dgm:pt>
    <dgm:pt modelId="{38445EC2-E259-4CD9-BE05-582413F24527}" type="sibTrans" cxnId="{E3CC7C77-C306-4E2A-B80F-2E87D3146D3C}">
      <dgm:prSet/>
      <dgm:spPr/>
      <dgm:t>
        <a:bodyPr/>
        <a:lstStyle/>
        <a:p>
          <a:endParaRPr lang="en-US"/>
        </a:p>
      </dgm:t>
    </dgm:pt>
    <dgm:pt modelId="{B37A071C-7C77-4E53-8E29-CCA2417E01AF}">
      <dgm:prSet/>
      <dgm:spPr/>
      <dgm:t>
        <a:bodyPr/>
        <a:lstStyle/>
        <a:p>
          <a:pPr rtl="0"/>
          <a:r>
            <a:rPr lang="en-IN" b="1" dirty="0"/>
            <a:t>Beware of the pesticide paradox</a:t>
          </a:r>
        </a:p>
      </dgm:t>
    </dgm:pt>
    <dgm:pt modelId="{3CF2C316-6A38-4485-8F44-AC0570AC88DD}" type="parTrans" cxnId="{64DE51BB-CC2F-45C1-8239-CE57E29F139F}">
      <dgm:prSet/>
      <dgm:spPr/>
      <dgm:t>
        <a:bodyPr/>
        <a:lstStyle/>
        <a:p>
          <a:endParaRPr lang="en-US"/>
        </a:p>
      </dgm:t>
    </dgm:pt>
    <dgm:pt modelId="{6B56E7E1-7867-48EB-8FF9-2EBA565382FD}" type="sibTrans" cxnId="{64DE51BB-CC2F-45C1-8239-CE57E29F139F}">
      <dgm:prSet/>
      <dgm:spPr/>
      <dgm:t>
        <a:bodyPr/>
        <a:lstStyle/>
        <a:p>
          <a:endParaRPr lang="en-US"/>
        </a:p>
      </dgm:t>
    </dgm:pt>
    <dgm:pt modelId="{74D3B449-77B5-4E18-AED1-7CC6B98C7035}">
      <dgm:prSet/>
      <dgm:spPr/>
      <dgm:t>
        <a:bodyPr/>
        <a:lstStyle/>
        <a:p>
          <a:pPr rtl="0"/>
          <a:r>
            <a:rPr lang="en-IN" dirty="0"/>
            <a:t>If the same tests are repeated over and over again, eventually these tests no longer find any new defects. To detect new defects, existing tests and test data may need changing, and new tests may need to be written (Tests are no longer effective at finding defects, just as pesticides are no longer effective at killing insects after a while). In some cases, such as automated regression testing, the pesticide paradox has a beneficial outcome, which is the relatively low number of regression defects.</a:t>
          </a:r>
        </a:p>
      </dgm:t>
    </dgm:pt>
    <dgm:pt modelId="{3BB28B01-E393-4137-85B0-F1B038DE6AF3}" type="parTrans" cxnId="{B9595F6B-E92E-4CC4-8BD1-425DCD3AB7C9}">
      <dgm:prSet/>
      <dgm:spPr/>
      <dgm:t>
        <a:bodyPr/>
        <a:lstStyle/>
        <a:p>
          <a:endParaRPr lang="en-US"/>
        </a:p>
      </dgm:t>
    </dgm:pt>
    <dgm:pt modelId="{3BD63605-A321-4BC3-B528-D577D45B025A}" type="sibTrans" cxnId="{B9595F6B-E92E-4CC4-8BD1-425DCD3AB7C9}">
      <dgm:prSet/>
      <dgm:spPr/>
      <dgm:t>
        <a:bodyPr/>
        <a:lstStyle/>
        <a:p>
          <a:endParaRPr lang="en-US"/>
        </a:p>
      </dgm:t>
    </dgm:pt>
    <dgm:pt modelId="{B94A5AB3-C4F5-4ED8-A7CA-8C1F7A5E8D08}">
      <dgm:prSet/>
      <dgm:spPr/>
      <dgm:t>
        <a:bodyPr/>
        <a:lstStyle/>
        <a:p>
          <a:pPr rtl="0"/>
          <a:r>
            <a:rPr lang="en-US" b="1" dirty="0"/>
            <a:t>Testing is context dependent</a:t>
          </a:r>
          <a:endParaRPr lang="en-IN" b="1" dirty="0"/>
        </a:p>
      </dgm:t>
    </dgm:pt>
    <dgm:pt modelId="{72C26C4E-9F6A-42FD-B351-C6945A3A5BA2}" type="parTrans" cxnId="{CA676575-3E86-4DA9-BAA8-0126849485B5}">
      <dgm:prSet/>
      <dgm:spPr/>
      <dgm:t>
        <a:bodyPr/>
        <a:lstStyle/>
        <a:p>
          <a:endParaRPr lang="en-US"/>
        </a:p>
      </dgm:t>
    </dgm:pt>
    <dgm:pt modelId="{70A9BC0E-A8D9-4590-BEC4-B04DD5261FB3}" type="sibTrans" cxnId="{CA676575-3E86-4DA9-BAA8-0126849485B5}">
      <dgm:prSet/>
      <dgm:spPr/>
      <dgm:t>
        <a:bodyPr/>
        <a:lstStyle/>
        <a:p>
          <a:endParaRPr lang="en-US"/>
        </a:p>
      </dgm:t>
    </dgm:pt>
    <dgm:pt modelId="{25C00486-0462-422B-9A75-6090FD0A9F58}">
      <dgm:prSet/>
      <dgm:spPr/>
      <dgm:t>
        <a:bodyPr/>
        <a:lstStyle/>
        <a:p>
          <a:pPr rtl="0"/>
          <a:r>
            <a:rPr lang="en-IN" dirty="0"/>
            <a:t>Testing is done differently in different contexts. For example, safety-critical industrial control software is tested differently from an e-commerce mobile app. As another example, testing in an Agile project is done differently than testing in a sequential software development lifecycle project.</a:t>
          </a:r>
        </a:p>
      </dgm:t>
    </dgm:pt>
    <dgm:pt modelId="{FCA8E05C-E5F4-47F7-A2EB-C3AC10497213}" type="parTrans" cxnId="{94FD5A54-6F3C-4E7C-8FAB-6315E57A2EA1}">
      <dgm:prSet/>
      <dgm:spPr/>
      <dgm:t>
        <a:bodyPr/>
        <a:lstStyle/>
        <a:p>
          <a:endParaRPr lang="en-US"/>
        </a:p>
      </dgm:t>
    </dgm:pt>
    <dgm:pt modelId="{B8B15A22-2015-44B1-A921-9558FCBD4198}" type="sibTrans" cxnId="{94FD5A54-6F3C-4E7C-8FAB-6315E57A2EA1}">
      <dgm:prSet/>
      <dgm:spPr/>
      <dgm:t>
        <a:bodyPr/>
        <a:lstStyle/>
        <a:p>
          <a:endParaRPr lang="en-US"/>
        </a:p>
      </dgm:t>
    </dgm:pt>
    <dgm:pt modelId="{2B8FA0E2-FA4C-4F88-BBDA-F833828C041E}">
      <dgm:prSet/>
      <dgm:spPr/>
      <dgm:t>
        <a:bodyPr/>
        <a:lstStyle/>
        <a:p>
          <a:pPr rtl="0"/>
          <a:r>
            <a:rPr lang="en-US" b="1" dirty="0"/>
            <a:t>Absence-of-errors is a fallacy</a:t>
          </a:r>
          <a:endParaRPr lang="en-IN" b="1" dirty="0"/>
        </a:p>
      </dgm:t>
    </dgm:pt>
    <dgm:pt modelId="{9782C957-15F4-4F48-9ACD-174A9B28C5E8}" type="parTrans" cxnId="{EFA802E4-3D02-4151-8EC5-3277CCE17587}">
      <dgm:prSet/>
      <dgm:spPr/>
      <dgm:t>
        <a:bodyPr/>
        <a:lstStyle/>
        <a:p>
          <a:endParaRPr lang="en-US"/>
        </a:p>
      </dgm:t>
    </dgm:pt>
    <dgm:pt modelId="{54328F36-8263-4E71-AD5E-F138C4F212D6}" type="sibTrans" cxnId="{EFA802E4-3D02-4151-8EC5-3277CCE17587}">
      <dgm:prSet/>
      <dgm:spPr/>
      <dgm:t>
        <a:bodyPr/>
        <a:lstStyle/>
        <a:p>
          <a:endParaRPr lang="en-US"/>
        </a:p>
      </dgm:t>
    </dgm:pt>
    <dgm:pt modelId="{BB6700A8-0195-4E47-8F19-D08505202DE2}">
      <dgm:prSet/>
      <dgm:spPr/>
      <dgm:t>
        <a:bodyPr/>
        <a:lstStyle/>
        <a:p>
          <a:pPr rtl="0"/>
          <a:r>
            <a:rPr lang="en-IN" dirty="0"/>
            <a:t>Some organizations expect that testers can run all possible tests and find all possible defects, but principles 2 and 1, respectively, tell us that this is impossible. Further, it is a fallacy (i.e., a mistaken belief) to expect that just finding and fixing a large number of defects will ensure the success of a system. For example, thoroughly testing all specified requirements and fixing all defects found could still produce a system that is difficult to use, that does not </a:t>
          </a:r>
          <a:r>
            <a:rPr lang="en-IN" dirty="0" err="1"/>
            <a:t>fulfill</a:t>
          </a:r>
          <a:r>
            <a:rPr lang="en-IN" dirty="0"/>
            <a:t> the users’ needs and expectations, or that is inferior compared to other competing systems.</a:t>
          </a:r>
          <a:endParaRPr lang="en-US" dirty="0"/>
        </a:p>
      </dgm:t>
    </dgm:pt>
    <dgm:pt modelId="{607EFCF6-6CDD-4115-B059-92CF1370F9B6}" type="parTrans" cxnId="{A02193B4-4C41-46A6-84D0-02F067B4AD38}">
      <dgm:prSet/>
      <dgm:spPr/>
      <dgm:t>
        <a:bodyPr/>
        <a:lstStyle/>
        <a:p>
          <a:endParaRPr lang="en-US"/>
        </a:p>
      </dgm:t>
    </dgm:pt>
    <dgm:pt modelId="{6D26C469-9FE0-4CBF-89A3-C4C6044BE31D}" type="sibTrans" cxnId="{A02193B4-4C41-46A6-84D0-02F067B4AD38}">
      <dgm:prSet/>
      <dgm:spPr/>
      <dgm:t>
        <a:bodyPr/>
        <a:lstStyle/>
        <a:p>
          <a:endParaRPr lang="en-US"/>
        </a:p>
      </dgm:t>
    </dgm:pt>
    <dgm:pt modelId="{259E7FBF-AF54-4E00-87B2-0F8EB120F823}" type="pres">
      <dgm:prSet presAssocID="{55EF5EC8-A588-437B-9B81-CB07D3C45BC0}" presName="linear" presStyleCnt="0">
        <dgm:presLayoutVars>
          <dgm:animLvl val="lvl"/>
          <dgm:resizeHandles val="exact"/>
        </dgm:presLayoutVars>
      </dgm:prSet>
      <dgm:spPr/>
    </dgm:pt>
    <dgm:pt modelId="{6A73BA83-FDD9-47A1-81B7-D9A3F757E0CE}" type="pres">
      <dgm:prSet presAssocID="{9FFA2629-8637-4B7A-8F8D-E9DCE458021F}" presName="parentText" presStyleLbl="node1" presStyleIdx="0" presStyleCnt="7">
        <dgm:presLayoutVars>
          <dgm:chMax val="0"/>
          <dgm:bulletEnabled val="1"/>
        </dgm:presLayoutVars>
      </dgm:prSet>
      <dgm:spPr/>
    </dgm:pt>
    <dgm:pt modelId="{52741653-E50B-4103-9491-11705CEEC95D}" type="pres">
      <dgm:prSet presAssocID="{9FFA2629-8637-4B7A-8F8D-E9DCE458021F}" presName="childText" presStyleLbl="revTx" presStyleIdx="0" presStyleCnt="7">
        <dgm:presLayoutVars>
          <dgm:bulletEnabled val="1"/>
        </dgm:presLayoutVars>
      </dgm:prSet>
      <dgm:spPr/>
    </dgm:pt>
    <dgm:pt modelId="{A90E83E6-57AE-468C-98E1-A8FB106608A5}" type="pres">
      <dgm:prSet presAssocID="{F509A7CD-A0B9-46F5-8B47-1BE6D46CD6EB}" presName="parentText" presStyleLbl="node1" presStyleIdx="1" presStyleCnt="7">
        <dgm:presLayoutVars>
          <dgm:chMax val="0"/>
          <dgm:bulletEnabled val="1"/>
        </dgm:presLayoutVars>
      </dgm:prSet>
      <dgm:spPr/>
    </dgm:pt>
    <dgm:pt modelId="{3365E506-0B05-4F38-8ED6-6FA07F1A1019}" type="pres">
      <dgm:prSet presAssocID="{F509A7CD-A0B9-46F5-8B47-1BE6D46CD6EB}" presName="childText" presStyleLbl="revTx" presStyleIdx="1" presStyleCnt="7">
        <dgm:presLayoutVars>
          <dgm:bulletEnabled val="1"/>
        </dgm:presLayoutVars>
      </dgm:prSet>
      <dgm:spPr/>
    </dgm:pt>
    <dgm:pt modelId="{EDD652F1-BCE7-4DF1-A739-1333F511519D}" type="pres">
      <dgm:prSet presAssocID="{EECFE087-EF2C-476D-827A-51540A69A468}" presName="parentText" presStyleLbl="node1" presStyleIdx="2" presStyleCnt="7">
        <dgm:presLayoutVars>
          <dgm:chMax val="0"/>
          <dgm:bulletEnabled val="1"/>
        </dgm:presLayoutVars>
      </dgm:prSet>
      <dgm:spPr/>
    </dgm:pt>
    <dgm:pt modelId="{9509D69F-86F3-4CAB-A0DD-1B2BC5F4AE40}" type="pres">
      <dgm:prSet presAssocID="{EECFE087-EF2C-476D-827A-51540A69A468}" presName="childText" presStyleLbl="revTx" presStyleIdx="2" presStyleCnt="7">
        <dgm:presLayoutVars>
          <dgm:bulletEnabled val="1"/>
        </dgm:presLayoutVars>
      </dgm:prSet>
      <dgm:spPr/>
    </dgm:pt>
    <dgm:pt modelId="{A99308D5-21BF-4E91-B0CB-F5B8991163FB}" type="pres">
      <dgm:prSet presAssocID="{AD6F8AA3-F9AE-4F38-9223-380877786A1C}" presName="parentText" presStyleLbl="node1" presStyleIdx="3" presStyleCnt="7">
        <dgm:presLayoutVars>
          <dgm:chMax val="0"/>
          <dgm:bulletEnabled val="1"/>
        </dgm:presLayoutVars>
      </dgm:prSet>
      <dgm:spPr/>
    </dgm:pt>
    <dgm:pt modelId="{AFA6CDBE-4670-4D16-BF7D-9EEBA8D6D44F}" type="pres">
      <dgm:prSet presAssocID="{AD6F8AA3-F9AE-4F38-9223-380877786A1C}" presName="childText" presStyleLbl="revTx" presStyleIdx="3" presStyleCnt="7">
        <dgm:presLayoutVars>
          <dgm:bulletEnabled val="1"/>
        </dgm:presLayoutVars>
      </dgm:prSet>
      <dgm:spPr/>
    </dgm:pt>
    <dgm:pt modelId="{B9ABEB92-155F-4164-94F9-0FD8892AA994}" type="pres">
      <dgm:prSet presAssocID="{B37A071C-7C77-4E53-8E29-CCA2417E01AF}" presName="parentText" presStyleLbl="node1" presStyleIdx="4" presStyleCnt="7">
        <dgm:presLayoutVars>
          <dgm:chMax val="0"/>
          <dgm:bulletEnabled val="1"/>
        </dgm:presLayoutVars>
      </dgm:prSet>
      <dgm:spPr/>
    </dgm:pt>
    <dgm:pt modelId="{3B8F3E07-3B81-428B-B16C-74D2B424949E}" type="pres">
      <dgm:prSet presAssocID="{B37A071C-7C77-4E53-8E29-CCA2417E01AF}" presName="childText" presStyleLbl="revTx" presStyleIdx="4" presStyleCnt="7">
        <dgm:presLayoutVars>
          <dgm:bulletEnabled val="1"/>
        </dgm:presLayoutVars>
      </dgm:prSet>
      <dgm:spPr/>
    </dgm:pt>
    <dgm:pt modelId="{6BEA3A96-5822-4C27-AD4A-6F9BFA4DE79D}" type="pres">
      <dgm:prSet presAssocID="{B94A5AB3-C4F5-4ED8-A7CA-8C1F7A5E8D08}" presName="parentText" presStyleLbl="node1" presStyleIdx="5" presStyleCnt="7">
        <dgm:presLayoutVars>
          <dgm:chMax val="0"/>
          <dgm:bulletEnabled val="1"/>
        </dgm:presLayoutVars>
      </dgm:prSet>
      <dgm:spPr/>
    </dgm:pt>
    <dgm:pt modelId="{73642697-62A2-42FA-BE5B-A3827C9237A6}" type="pres">
      <dgm:prSet presAssocID="{B94A5AB3-C4F5-4ED8-A7CA-8C1F7A5E8D08}" presName="childText" presStyleLbl="revTx" presStyleIdx="5" presStyleCnt="7">
        <dgm:presLayoutVars>
          <dgm:bulletEnabled val="1"/>
        </dgm:presLayoutVars>
      </dgm:prSet>
      <dgm:spPr/>
    </dgm:pt>
    <dgm:pt modelId="{F2DE50C4-CEEC-4417-AF34-F88A3DD3FAC9}" type="pres">
      <dgm:prSet presAssocID="{2B8FA0E2-FA4C-4F88-BBDA-F833828C041E}" presName="parentText" presStyleLbl="node1" presStyleIdx="6" presStyleCnt="7">
        <dgm:presLayoutVars>
          <dgm:chMax val="0"/>
          <dgm:bulletEnabled val="1"/>
        </dgm:presLayoutVars>
      </dgm:prSet>
      <dgm:spPr/>
    </dgm:pt>
    <dgm:pt modelId="{DEEA59B8-5D90-47C9-9456-757DEA68FF0A}" type="pres">
      <dgm:prSet presAssocID="{2B8FA0E2-FA4C-4F88-BBDA-F833828C041E}" presName="childText" presStyleLbl="revTx" presStyleIdx="6" presStyleCnt="7">
        <dgm:presLayoutVars>
          <dgm:bulletEnabled val="1"/>
        </dgm:presLayoutVars>
      </dgm:prSet>
      <dgm:spPr/>
    </dgm:pt>
  </dgm:ptLst>
  <dgm:cxnLst>
    <dgm:cxn modelId="{6E49F900-7C5A-4544-B4D7-22741E6F9D59}" srcId="{55EF5EC8-A588-437B-9B81-CB07D3C45BC0}" destId="{AD6F8AA3-F9AE-4F38-9223-380877786A1C}" srcOrd="3" destOrd="0" parTransId="{865D8C2C-C320-4148-A7FC-79DBB3D0F3F1}" sibTransId="{6FF2FD06-62CF-48BC-A1A1-A50B0910C694}"/>
    <dgm:cxn modelId="{15EF240C-1F01-4D48-A5B9-03C086C7845F}" type="presOf" srcId="{F509A7CD-A0B9-46F5-8B47-1BE6D46CD6EB}" destId="{A90E83E6-57AE-468C-98E1-A8FB106608A5}" srcOrd="0" destOrd="0" presId="urn:microsoft.com/office/officeart/2005/8/layout/vList2"/>
    <dgm:cxn modelId="{51823011-FA61-4C24-87B4-17D5FE539E32}" type="presOf" srcId="{B37A071C-7C77-4E53-8E29-CCA2417E01AF}" destId="{B9ABEB92-155F-4164-94F9-0FD8892AA994}" srcOrd="0" destOrd="0" presId="urn:microsoft.com/office/officeart/2005/8/layout/vList2"/>
    <dgm:cxn modelId="{42793D12-9A83-4C93-88B9-8D3945E74A9B}" type="presOf" srcId="{76B0742D-BF47-4B5C-8FA8-56CEF8D10F46}" destId="{9509D69F-86F3-4CAB-A0DD-1B2BC5F4AE40}" srcOrd="0" destOrd="0" presId="urn:microsoft.com/office/officeart/2005/8/layout/vList2"/>
    <dgm:cxn modelId="{06C1E225-5C5C-442D-BB09-DB831E1360F6}" srcId="{55EF5EC8-A588-437B-9B81-CB07D3C45BC0}" destId="{F509A7CD-A0B9-46F5-8B47-1BE6D46CD6EB}" srcOrd="1" destOrd="0" parTransId="{BC19A0D0-CC8D-4892-98F6-2567FD93CD82}" sibTransId="{34B87864-6C5A-43A3-9BBB-67F358D4E6CF}"/>
    <dgm:cxn modelId="{CD77BA5F-8529-4837-9A92-696E121A8528}" srcId="{EECFE087-EF2C-476D-827A-51540A69A468}" destId="{76B0742D-BF47-4B5C-8FA8-56CEF8D10F46}" srcOrd="0" destOrd="0" parTransId="{C5AACE21-2FBC-4F5E-B5E6-FED690D18BE8}" sibTransId="{4C7ACA3D-646B-4319-B9FC-AF3108B99865}"/>
    <dgm:cxn modelId="{8AE28643-1E7D-47C0-B1F9-F2CE2256B725}" srcId="{55EF5EC8-A588-437B-9B81-CB07D3C45BC0}" destId="{EECFE087-EF2C-476D-827A-51540A69A468}" srcOrd="2" destOrd="0" parTransId="{3ACE1679-CB49-41FF-8328-2EBCB676C77A}" sibTransId="{03D66E1D-182E-4DFA-8A84-BADE60F0853D}"/>
    <dgm:cxn modelId="{1628EC46-64BE-46DB-AECA-036ACE72214A}" type="presOf" srcId="{AD6F8AA3-F9AE-4F38-9223-380877786A1C}" destId="{A99308D5-21BF-4E91-B0CB-F5B8991163FB}" srcOrd="0" destOrd="0" presId="urn:microsoft.com/office/officeart/2005/8/layout/vList2"/>
    <dgm:cxn modelId="{E4E0FA6A-7E5E-4BC1-8EA3-F2B5E02E017F}" type="presOf" srcId="{EECFE087-EF2C-476D-827A-51540A69A468}" destId="{EDD652F1-BCE7-4DF1-A739-1333F511519D}" srcOrd="0" destOrd="0" presId="urn:microsoft.com/office/officeart/2005/8/layout/vList2"/>
    <dgm:cxn modelId="{B9595F6B-E92E-4CC4-8BD1-425DCD3AB7C9}" srcId="{B37A071C-7C77-4E53-8E29-CCA2417E01AF}" destId="{74D3B449-77B5-4E18-AED1-7CC6B98C7035}" srcOrd="0" destOrd="0" parTransId="{3BB28B01-E393-4137-85B0-F1B038DE6AF3}" sibTransId="{3BD63605-A321-4BC3-B528-D577D45B025A}"/>
    <dgm:cxn modelId="{BF47944B-2FBD-4DA1-9246-E8705A8286A2}" srcId="{9FFA2629-8637-4B7A-8F8D-E9DCE458021F}" destId="{784744E4-429A-493A-BDB7-0D07923B054F}" srcOrd="0" destOrd="0" parTransId="{FB4FF29F-5EC1-4090-B986-63988348D12E}" sibTransId="{DAA23348-E36E-4690-9C4E-D461DF9B9BB9}"/>
    <dgm:cxn modelId="{7D0FCD4E-4083-4EA9-87ED-C2971F23DF7F}" type="presOf" srcId="{BB6700A8-0195-4E47-8F19-D08505202DE2}" destId="{DEEA59B8-5D90-47C9-9456-757DEA68FF0A}" srcOrd="0" destOrd="0" presId="urn:microsoft.com/office/officeart/2005/8/layout/vList2"/>
    <dgm:cxn modelId="{262A4672-226E-43C4-82FA-574FDF964BF9}" type="presOf" srcId="{2B8FA0E2-FA4C-4F88-BBDA-F833828C041E}" destId="{F2DE50C4-CEEC-4417-AF34-F88A3DD3FAC9}" srcOrd="0" destOrd="0" presId="urn:microsoft.com/office/officeart/2005/8/layout/vList2"/>
    <dgm:cxn modelId="{94FD5A54-6F3C-4E7C-8FAB-6315E57A2EA1}" srcId="{B94A5AB3-C4F5-4ED8-A7CA-8C1F7A5E8D08}" destId="{25C00486-0462-422B-9A75-6090FD0A9F58}" srcOrd="0" destOrd="0" parTransId="{FCA8E05C-E5F4-47F7-A2EB-C3AC10497213}" sibTransId="{B8B15A22-2015-44B1-A921-9558FCBD4198}"/>
    <dgm:cxn modelId="{CA676575-3E86-4DA9-BAA8-0126849485B5}" srcId="{55EF5EC8-A588-437B-9B81-CB07D3C45BC0}" destId="{B94A5AB3-C4F5-4ED8-A7CA-8C1F7A5E8D08}" srcOrd="5" destOrd="0" parTransId="{72C26C4E-9F6A-42FD-B351-C6945A3A5BA2}" sibTransId="{70A9BC0E-A8D9-4590-BEC4-B04DD5261FB3}"/>
    <dgm:cxn modelId="{8A343E56-8A2F-4ECF-A3B6-3CC4FDA72207}" type="presOf" srcId="{784744E4-429A-493A-BDB7-0D07923B054F}" destId="{52741653-E50B-4103-9491-11705CEEC95D}" srcOrd="0" destOrd="0" presId="urn:microsoft.com/office/officeart/2005/8/layout/vList2"/>
    <dgm:cxn modelId="{E3CC7C77-C306-4E2A-B80F-2E87D3146D3C}" srcId="{AD6F8AA3-F9AE-4F38-9223-380877786A1C}" destId="{7748FA95-4F2E-45E7-BFFA-B2E57895B826}" srcOrd="0" destOrd="0" parTransId="{8944174A-9C3E-49E4-888B-F05034ACB795}" sibTransId="{38445EC2-E259-4CD9-BE05-582413F24527}"/>
    <dgm:cxn modelId="{F3A93684-2257-4CE7-83BC-D5136A58011E}" type="presOf" srcId="{55EF5EC8-A588-437B-9B81-CB07D3C45BC0}" destId="{259E7FBF-AF54-4E00-87B2-0F8EB120F823}" srcOrd="0" destOrd="0" presId="urn:microsoft.com/office/officeart/2005/8/layout/vList2"/>
    <dgm:cxn modelId="{6E7EFD96-09E1-45BE-BF62-3471D58716B7}" type="presOf" srcId="{9FFA2629-8637-4B7A-8F8D-E9DCE458021F}" destId="{6A73BA83-FDD9-47A1-81B7-D9A3F757E0CE}" srcOrd="0" destOrd="0" presId="urn:microsoft.com/office/officeart/2005/8/layout/vList2"/>
    <dgm:cxn modelId="{7233A4B0-C58B-4E72-AC72-36AFA03388D8}" type="presOf" srcId="{74D3B449-77B5-4E18-AED1-7CC6B98C7035}" destId="{3B8F3E07-3B81-428B-B16C-74D2B424949E}" srcOrd="0" destOrd="0" presId="urn:microsoft.com/office/officeart/2005/8/layout/vList2"/>
    <dgm:cxn modelId="{A02193B4-4C41-46A6-84D0-02F067B4AD38}" srcId="{2B8FA0E2-FA4C-4F88-BBDA-F833828C041E}" destId="{BB6700A8-0195-4E47-8F19-D08505202DE2}" srcOrd="0" destOrd="0" parTransId="{607EFCF6-6CDD-4115-B059-92CF1370F9B6}" sibTransId="{6D26C469-9FE0-4CBF-89A3-C4C6044BE31D}"/>
    <dgm:cxn modelId="{F9BEA6B4-EF67-494D-B087-998286CB7458}" srcId="{F509A7CD-A0B9-46F5-8B47-1BE6D46CD6EB}" destId="{C1DD0C56-14A6-4985-AF6B-2EA7C9415B97}" srcOrd="0" destOrd="0" parTransId="{C759C2BF-C039-47C6-BCD6-9A2465CADAB7}" sibTransId="{F0B54E79-74BE-4C0F-A5EC-A48C81DD7DDC}"/>
    <dgm:cxn modelId="{64DE51BB-CC2F-45C1-8239-CE57E29F139F}" srcId="{55EF5EC8-A588-437B-9B81-CB07D3C45BC0}" destId="{B37A071C-7C77-4E53-8E29-CCA2417E01AF}" srcOrd="4" destOrd="0" parTransId="{3CF2C316-6A38-4485-8F44-AC0570AC88DD}" sibTransId="{6B56E7E1-7867-48EB-8FF9-2EBA565382FD}"/>
    <dgm:cxn modelId="{70ECFBC9-E738-4BF2-BBCB-F2056809ACBE}" srcId="{55EF5EC8-A588-437B-9B81-CB07D3C45BC0}" destId="{9FFA2629-8637-4B7A-8F8D-E9DCE458021F}" srcOrd="0" destOrd="0" parTransId="{44984CBC-CB4C-4358-BF09-B2B7B8F5802E}" sibTransId="{A39B9674-1169-44F7-8869-ED9FBD43F11E}"/>
    <dgm:cxn modelId="{EB1660D6-C90A-40AC-88B1-357004645540}" type="presOf" srcId="{B94A5AB3-C4F5-4ED8-A7CA-8C1F7A5E8D08}" destId="{6BEA3A96-5822-4C27-AD4A-6F9BFA4DE79D}" srcOrd="0" destOrd="0" presId="urn:microsoft.com/office/officeart/2005/8/layout/vList2"/>
    <dgm:cxn modelId="{0F831EDA-CE47-4E6A-AC5C-8E03DD8D7A43}" type="presOf" srcId="{C1DD0C56-14A6-4985-AF6B-2EA7C9415B97}" destId="{3365E506-0B05-4F38-8ED6-6FA07F1A1019}" srcOrd="0" destOrd="0" presId="urn:microsoft.com/office/officeart/2005/8/layout/vList2"/>
    <dgm:cxn modelId="{EFA802E4-3D02-4151-8EC5-3277CCE17587}" srcId="{55EF5EC8-A588-437B-9B81-CB07D3C45BC0}" destId="{2B8FA0E2-FA4C-4F88-BBDA-F833828C041E}" srcOrd="6" destOrd="0" parTransId="{9782C957-15F4-4F48-9ACD-174A9B28C5E8}" sibTransId="{54328F36-8263-4E71-AD5E-F138C4F212D6}"/>
    <dgm:cxn modelId="{1AC8A2EB-DEC8-4EB8-8E5C-4469EA125966}" type="presOf" srcId="{7748FA95-4F2E-45E7-BFFA-B2E57895B826}" destId="{AFA6CDBE-4670-4D16-BF7D-9EEBA8D6D44F}" srcOrd="0" destOrd="0" presId="urn:microsoft.com/office/officeart/2005/8/layout/vList2"/>
    <dgm:cxn modelId="{EFD338FE-AE12-4AF2-AFEE-CDF023E9DE2B}" type="presOf" srcId="{25C00486-0462-422B-9A75-6090FD0A9F58}" destId="{73642697-62A2-42FA-BE5B-A3827C9237A6}" srcOrd="0" destOrd="0" presId="urn:microsoft.com/office/officeart/2005/8/layout/vList2"/>
    <dgm:cxn modelId="{041C41F0-ABC9-41A3-B035-25253B094F8F}" type="presParOf" srcId="{259E7FBF-AF54-4E00-87B2-0F8EB120F823}" destId="{6A73BA83-FDD9-47A1-81B7-D9A3F757E0CE}" srcOrd="0" destOrd="0" presId="urn:microsoft.com/office/officeart/2005/8/layout/vList2"/>
    <dgm:cxn modelId="{15907FDB-7B13-4DE6-9F7A-49346B4B83E3}" type="presParOf" srcId="{259E7FBF-AF54-4E00-87B2-0F8EB120F823}" destId="{52741653-E50B-4103-9491-11705CEEC95D}" srcOrd="1" destOrd="0" presId="urn:microsoft.com/office/officeart/2005/8/layout/vList2"/>
    <dgm:cxn modelId="{A14BF819-92BA-45D1-AF9D-51DBC8A48083}" type="presParOf" srcId="{259E7FBF-AF54-4E00-87B2-0F8EB120F823}" destId="{A90E83E6-57AE-468C-98E1-A8FB106608A5}" srcOrd="2" destOrd="0" presId="urn:microsoft.com/office/officeart/2005/8/layout/vList2"/>
    <dgm:cxn modelId="{062541AF-5C28-42AB-AD6C-EA9147B4B12D}" type="presParOf" srcId="{259E7FBF-AF54-4E00-87B2-0F8EB120F823}" destId="{3365E506-0B05-4F38-8ED6-6FA07F1A1019}" srcOrd="3" destOrd="0" presId="urn:microsoft.com/office/officeart/2005/8/layout/vList2"/>
    <dgm:cxn modelId="{C89DA553-1FB5-4388-9EB3-61FB0A3A1B2C}" type="presParOf" srcId="{259E7FBF-AF54-4E00-87B2-0F8EB120F823}" destId="{EDD652F1-BCE7-4DF1-A739-1333F511519D}" srcOrd="4" destOrd="0" presId="urn:microsoft.com/office/officeart/2005/8/layout/vList2"/>
    <dgm:cxn modelId="{38C470AC-F97B-48FC-A90B-430882F24A45}" type="presParOf" srcId="{259E7FBF-AF54-4E00-87B2-0F8EB120F823}" destId="{9509D69F-86F3-4CAB-A0DD-1B2BC5F4AE40}" srcOrd="5" destOrd="0" presId="urn:microsoft.com/office/officeart/2005/8/layout/vList2"/>
    <dgm:cxn modelId="{8A4A29D5-83DB-4BB5-B862-F1155ABC748D}" type="presParOf" srcId="{259E7FBF-AF54-4E00-87B2-0F8EB120F823}" destId="{A99308D5-21BF-4E91-B0CB-F5B8991163FB}" srcOrd="6" destOrd="0" presId="urn:microsoft.com/office/officeart/2005/8/layout/vList2"/>
    <dgm:cxn modelId="{089D3960-746C-4368-83B7-479214CE58F9}" type="presParOf" srcId="{259E7FBF-AF54-4E00-87B2-0F8EB120F823}" destId="{AFA6CDBE-4670-4D16-BF7D-9EEBA8D6D44F}" srcOrd="7" destOrd="0" presId="urn:microsoft.com/office/officeart/2005/8/layout/vList2"/>
    <dgm:cxn modelId="{FFD1E5DE-1804-4B22-A9DE-70C87BC67925}" type="presParOf" srcId="{259E7FBF-AF54-4E00-87B2-0F8EB120F823}" destId="{B9ABEB92-155F-4164-94F9-0FD8892AA994}" srcOrd="8" destOrd="0" presId="urn:microsoft.com/office/officeart/2005/8/layout/vList2"/>
    <dgm:cxn modelId="{EB2820AB-0847-49B0-9D94-100A09B252DD}" type="presParOf" srcId="{259E7FBF-AF54-4E00-87B2-0F8EB120F823}" destId="{3B8F3E07-3B81-428B-B16C-74D2B424949E}" srcOrd="9" destOrd="0" presId="urn:microsoft.com/office/officeart/2005/8/layout/vList2"/>
    <dgm:cxn modelId="{26E7A118-ADBF-4CEA-8910-9FAC5BDD2011}" type="presParOf" srcId="{259E7FBF-AF54-4E00-87B2-0F8EB120F823}" destId="{6BEA3A96-5822-4C27-AD4A-6F9BFA4DE79D}" srcOrd="10" destOrd="0" presId="urn:microsoft.com/office/officeart/2005/8/layout/vList2"/>
    <dgm:cxn modelId="{00839A18-06DA-4603-A9E5-36D74AC54600}" type="presParOf" srcId="{259E7FBF-AF54-4E00-87B2-0F8EB120F823}" destId="{73642697-62A2-42FA-BE5B-A3827C9237A6}" srcOrd="11" destOrd="0" presId="urn:microsoft.com/office/officeart/2005/8/layout/vList2"/>
    <dgm:cxn modelId="{27F63606-2F93-4D03-BFD8-89A3D8119648}" type="presParOf" srcId="{259E7FBF-AF54-4E00-87B2-0F8EB120F823}" destId="{F2DE50C4-CEEC-4417-AF34-F88A3DD3FAC9}" srcOrd="12" destOrd="0" presId="urn:microsoft.com/office/officeart/2005/8/layout/vList2"/>
    <dgm:cxn modelId="{2F785733-03B5-4CE8-84BB-F6AA80D10DCF}" type="presParOf" srcId="{259E7FBF-AF54-4E00-87B2-0F8EB120F823}" destId="{DEEA59B8-5D90-47C9-9456-757DEA68FF0A}" srcOrd="1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292185-5913-473A-AAEB-62C1C073755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AC2B0ED-243B-4180-8511-F656088370A1}">
      <dgm:prSet custT="1"/>
      <dgm:spPr/>
      <dgm:t>
        <a:bodyPr/>
        <a:lstStyle/>
        <a:p>
          <a:pPr rtl="0"/>
          <a:r>
            <a:rPr lang="en-IN" sz="2000" dirty="0"/>
            <a:t>To prevent defects by evaluate work products such as requirements, user stories, design, and </a:t>
          </a:r>
          <a:r>
            <a:rPr lang="en-US" sz="2000" dirty="0"/>
            <a:t>code</a:t>
          </a:r>
          <a:endParaRPr lang="en-IN" sz="2000" dirty="0"/>
        </a:p>
      </dgm:t>
    </dgm:pt>
    <dgm:pt modelId="{83D49A06-8EB9-4A51-959D-38799342947C}" type="parTrans" cxnId="{F9F8E4B2-1668-4086-A181-F44A03529131}">
      <dgm:prSet/>
      <dgm:spPr/>
      <dgm:t>
        <a:bodyPr/>
        <a:lstStyle/>
        <a:p>
          <a:endParaRPr lang="en-US" sz="2000"/>
        </a:p>
      </dgm:t>
    </dgm:pt>
    <dgm:pt modelId="{84E6D229-5C46-4F16-B3B9-E8CA8CA0F6A9}" type="sibTrans" cxnId="{F9F8E4B2-1668-4086-A181-F44A03529131}">
      <dgm:prSet/>
      <dgm:spPr/>
      <dgm:t>
        <a:bodyPr/>
        <a:lstStyle/>
        <a:p>
          <a:endParaRPr lang="en-US" sz="2000"/>
        </a:p>
      </dgm:t>
    </dgm:pt>
    <dgm:pt modelId="{B5C81511-9246-4D24-B9A6-DF23B844E8DF}">
      <dgm:prSet custT="1"/>
      <dgm:spPr/>
      <dgm:t>
        <a:bodyPr/>
        <a:lstStyle/>
        <a:p>
          <a:r>
            <a:rPr lang="en-IN" sz="2000" dirty="0"/>
            <a:t>To verify whether all specified requirements have been fulfilled</a:t>
          </a:r>
          <a:endParaRPr lang="en-US" sz="2000" dirty="0"/>
        </a:p>
      </dgm:t>
    </dgm:pt>
    <dgm:pt modelId="{4E41D056-E121-4D9A-8B1B-831BB6BC1E9F}" type="parTrans" cxnId="{E278B868-2679-4487-AFBA-26ABAB4A3F43}">
      <dgm:prSet/>
      <dgm:spPr/>
      <dgm:t>
        <a:bodyPr/>
        <a:lstStyle/>
        <a:p>
          <a:endParaRPr lang="en-US"/>
        </a:p>
      </dgm:t>
    </dgm:pt>
    <dgm:pt modelId="{C0B3C437-397B-49E2-A37E-86095326C5BC}" type="sibTrans" cxnId="{E278B868-2679-4487-AFBA-26ABAB4A3F43}">
      <dgm:prSet/>
      <dgm:spPr/>
      <dgm:t>
        <a:bodyPr/>
        <a:lstStyle/>
        <a:p>
          <a:endParaRPr lang="en-US"/>
        </a:p>
      </dgm:t>
    </dgm:pt>
    <dgm:pt modelId="{D1EB767C-BA8D-4F8D-BFAC-1FA8C7BA746E}">
      <dgm:prSet custT="1"/>
      <dgm:spPr/>
      <dgm:t>
        <a:bodyPr/>
        <a:lstStyle/>
        <a:p>
          <a:r>
            <a:rPr lang="en-IN" sz="2000" dirty="0"/>
            <a:t>To check whether the test object is complete and validate if it works as the users and other </a:t>
          </a:r>
          <a:r>
            <a:rPr lang="en-US" sz="2000" dirty="0"/>
            <a:t>stakeholders expect</a:t>
          </a:r>
        </a:p>
      </dgm:t>
    </dgm:pt>
    <dgm:pt modelId="{B73FA317-E116-4BBE-AF38-8C337701924E}" type="parTrans" cxnId="{341826F1-C3C3-44E7-BE7F-3365BEFCF569}">
      <dgm:prSet/>
      <dgm:spPr/>
      <dgm:t>
        <a:bodyPr/>
        <a:lstStyle/>
        <a:p>
          <a:endParaRPr lang="en-US"/>
        </a:p>
      </dgm:t>
    </dgm:pt>
    <dgm:pt modelId="{B04B2693-60FA-41E5-9741-6040511A3CBD}" type="sibTrans" cxnId="{341826F1-C3C3-44E7-BE7F-3365BEFCF569}">
      <dgm:prSet/>
      <dgm:spPr/>
      <dgm:t>
        <a:bodyPr/>
        <a:lstStyle/>
        <a:p>
          <a:endParaRPr lang="en-US"/>
        </a:p>
      </dgm:t>
    </dgm:pt>
    <dgm:pt modelId="{23D7A550-20A1-4709-B939-FEFA467F08D9}">
      <dgm:prSet custT="1"/>
      <dgm:spPr/>
      <dgm:t>
        <a:bodyPr/>
        <a:lstStyle/>
        <a:p>
          <a:r>
            <a:rPr lang="en-IN" sz="2000" dirty="0"/>
            <a:t>To build confidence in the level of quality of the test object</a:t>
          </a:r>
          <a:endParaRPr lang="en-US" sz="2000" dirty="0"/>
        </a:p>
      </dgm:t>
    </dgm:pt>
    <dgm:pt modelId="{AE93A0BF-BA55-469E-B6C6-54F82616BA6D}" type="parTrans" cxnId="{C9FEEE81-4EB5-4179-9A6C-1722E74F6C3E}">
      <dgm:prSet/>
      <dgm:spPr/>
      <dgm:t>
        <a:bodyPr/>
        <a:lstStyle/>
        <a:p>
          <a:endParaRPr lang="en-US"/>
        </a:p>
      </dgm:t>
    </dgm:pt>
    <dgm:pt modelId="{DD02B22F-715B-4E52-B480-8C7A8BE29D6D}" type="sibTrans" cxnId="{C9FEEE81-4EB5-4179-9A6C-1722E74F6C3E}">
      <dgm:prSet/>
      <dgm:spPr/>
      <dgm:t>
        <a:bodyPr/>
        <a:lstStyle/>
        <a:p>
          <a:endParaRPr lang="en-US"/>
        </a:p>
      </dgm:t>
    </dgm:pt>
    <dgm:pt modelId="{7BD008E7-8EB0-437A-901E-1804DCD3B0C5}">
      <dgm:prSet custT="1"/>
      <dgm:spPr/>
      <dgm:t>
        <a:bodyPr/>
        <a:lstStyle/>
        <a:p>
          <a:r>
            <a:rPr lang="en-IN" sz="2000" dirty="0"/>
            <a:t>To find defects and failures thus reduce the level of risk of inadequate software quality</a:t>
          </a:r>
          <a:endParaRPr lang="en-US" sz="2000" dirty="0"/>
        </a:p>
      </dgm:t>
    </dgm:pt>
    <dgm:pt modelId="{D63AB0F6-DF63-42B7-B044-170DEBBD26F1}" type="parTrans" cxnId="{23590E98-1739-4CA3-A7C9-E590FBD7A2AB}">
      <dgm:prSet/>
      <dgm:spPr/>
      <dgm:t>
        <a:bodyPr/>
        <a:lstStyle/>
        <a:p>
          <a:endParaRPr lang="en-US"/>
        </a:p>
      </dgm:t>
    </dgm:pt>
    <dgm:pt modelId="{78B007C0-1BDE-47A0-A2EE-C1CF0BA4485A}" type="sibTrans" cxnId="{23590E98-1739-4CA3-A7C9-E590FBD7A2AB}">
      <dgm:prSet/>
      <dgm:spPr/>
      <dgm:t>
        <a:bodyPr/>
        <a:lstStyle/>
        <a:p>
          <a:endParaRPr lang="en-US"/>
        </a:p>
      </dgm:t>
    </dgm:pt>
    <dgm:pt modelId="{F5E54975-4FE2-4B99-9600-97CACD49A1B8}">
      <dgm:prSet custT="1"/>
      <dgm:spPr/>
      <dgm:t>
        <a:bodyPr/>
        <a:lstStyle/>
        <a:p>
          <a:r>
            <a:rPr lang="en-IN" sz="2000" dirty="0"/>
            <a:t>To provide sufficient information to stakeholders to allow them to make informed decisions, especially regarding the level of quality of the test object</a:t>
          </a:r>
          <a:endParaRPr lang="en-US" sz="2000" dirty="0"/>
        </a:p>
      </dgm:t>
    </dgm:pt>
    <dgm:pt modelId="{122DFF13-4ED7-4ABA-ABCE-BCCE724EE09E}" type="parTrans" cxnId="{EEEF64B9-5A89-4D16-AAC5-CB3FCA50041C}">
      <dgm:prSet/>
      <dgm:spPr/>
      <dgm:t>
        <a:bodyPr/>
        <a:lstStyle/>
        <a:p>
          <a:endParaRPr lang="en-US"/>
        </a:p>
      </dgm:t>
    </dgm:pt>
    <dgm:pt modelId="{F04A47CD-33F2-4C1D-9325-9D148BD023D5}" type="sibTrans" cxnId="{EEEF64B9-5A89-4D16-AAC5-CB3FCA50041C}">
      <dgm:prSet/>
      <dgm:spPr/>
      <dgm:t>
        <a:bodyPr/>
        <a:lstStyle/>
        <a:p>
          <a:endParaRPr lang="en-US"/>
        </a:p>
      </dgm:t>
    </dgm:pt>
    <dgm:pt modelId="{F746AC15-BE5F-4F69-B91D-84C3DAF3BC1C}">
      <dgm:prSet custT="1"/>
      <dgm:spPr/>
      <dgm:t>
        <a:bodyPr/>
        <a:lstStyle/>
        <a:p>
          <a:r>
            <a:rPr lang="en-IN" sz="2000" dirty="0"/>
            <a:t>To comply with contractual, legal, or regulatory requirements or standards, and/or to verify the test object’s compliance with such requirements or standards</a:t>
          </a:r>
          <a:endParaRPr lang="en-US" sz="2000" dirty="0"/>
        </a:p>
      </dgm:t>
    </dgm:pt>
    <dgm:pt modelId="{D209C2DC-5C6D-472C-92D8-C92195FB6AAB}" type="parTrans" cxnId="{13B34B8C-2C85-460D-A0DD-918222C937FD}">
      <dgm:prSet/>
      <dgm:spPr/>
      <dgm:t>
        <a:bodyPr/>
        <a:lstStyle/>
        <a:p>
          <a:endParaRPr lang="en-US"/>
        </a:p>
      </dgm:t>
    </dgm:pt>
    <dgm:pt modelId="{DF62C88F-E873-47F2-B3E0-A5D948F63854}" type="sibTrans" cxnId="{13B34B8C-2C85-460D-A0DD-918222C937FD}">
      <dgm:prSet/>
      <dgm:spPr/>
      <dgm:t>
        <a:bodyPr/>
        <a:lstStyle/>
        <a:p>
          <a:endParaRPr lang="en-US"/>
        </a:p>
      </dgm:t>
    </dgm:pt>
    <dgm:pt modelId="{3B9E4249-9477-484B-9CC1-88561D0EBD4F}" type="pres">
      <dgm:prSet presAssocID="{7C292185-5913-473A-AAEB-62C1C073755F}" presName="linear" presStyleCnt="0">
        <dgm:presLayoutVars>
          <dgm:animLvl val="lvl"/>
          <dgm:resizeHandles val="exact"/>
        </dgm:presLayoutVars>
      </dgm:prSet>
      <dgm:spPr/>
    </dgm:pt>
    <dgm:pt modelId="{EE1C997A-AB8E-46AC-9CC4-66C1898F49A8}" type="pres">
      <dgm:prSet presAssocID="{6AC2B0ED-243B-4180-8511-F656088370A1}" presName="parentText" presStyleLbl="node1" presStyleIdx="0" presStyleCnt="7">
        <dgm:presLayoutVars>
          <dgm:chMax val="0"/>
          <dgm:bulletEnabled val="1"/>
        </dgm:presLayoutVars>
      </dgm:prSet>
      <dgm:spPr/>
    </dgm:pt>
    <dgm:pt modelId="{38B5D7CC-EF93-422C-A8C3-BA9889848567}" type="pres">
      <dgm:prSet presAssocID="{84E6D229-5C46-4F16-B3B9-E8CA8CA0F6A9}" presName="spacer" presStyleCnt="0"/>
      <dgm:spPr/>
    </dgm:pt>
    <dgm:pt modelId="{D3DBF271-7476-4F80-84A2-BDFC0325A341}" type="pres">
      <dgm:prSet presAssocID="{B5C81511-9246-4D24-B9A6-DF23B844E8DF}" presName="parentText" presStyleLbl="node1" presStyleIdx="1" presStyleCnt="7">
        <dgm:presLayoutVars>
          <dgm:chMax val="0"/>
          <dgm:bulletEnabled val="1"/>
        </dgm:presLayoutVars>
      </dgm:prSet>
      <dgm:spPr/>
    </dgm:pt>
    <dgm:pt modelId="{FEAEA049-FDDE-4CF8-BA59-AB1F5BE15DD9}" type="pres">
      <dgm:prSet presAssocID="{C0B3C437-397B-49E2-A37E-86095326C5BC}" presName="spacer" presStyleCnt="0"/>
      <dgm:spPr/>
    </dgm:pt>
    <dgm:pt modelId="{16615F61-442B-4CC8-AD69-26C48443B850}" type="pres">
      <dgm:prSet presAssocID="{D1EB767C-BA8D-4F8D-BFAC-1FA8C7BA746E}" presName="parentText" presStyleLbl="node1" presStyleIdx="2" presStyleCnt="7">
        <dgm:presLayoutVars>
          <dgm:chMax val="0"/>
          <dgm:bulletEnabled val="1"/>
        </dgm:presLayoutVars>
      </dgm:prSet>
      <dgm:spPr/>
    </dgm:pt>
    <dgm:pt modelId="{98FFF986-5408-4833-8A48-5E85AA2B73B3}" type="pres">
      <dgm:prSet presAssocID="{B04B2693-60FA-41E5-9741-6040511A3CBD}" presName="spacer" presStyleCnt="0"/>
      <dgm:spPr/>
    </dgm:pt>
    <dgm:pt modelId="{04010F4A-DE06-44DC-9522-CC6B5F67F680}" type="pres">
      <dgm:prSet presAssocID="{23D7A550-20A1-4709-B939-FEFA467F08D9}" presName="parentText" presStyleLbl="node1" presStyleIdx="3" presStyleCnt="7">
        <dgm:presLayoutVars>
          <dgm:chMax val="0"/>
          <dgm:bulletEnabled val="1"/>
        </dgm:presLayoutVars>
      </dgm:prSet>
      <dgm:spPr/>
    </dgm:pt>
    <dgm:pt modelId="{4E90C6EC-35B3-46B8-9147-A46B0F35803E}" type="pres">
      <dgm:prSet presAssocID="{DD02B22F-715B-4E52-B480-8C7A8BE29D6D}" presName="spacer" presStyleCnt="0"/>
      <dgm:spPr/>
    </dgm:pt>
    <dgm:pt modelId="{34CA53CD-DE7B-4E47-935A-CBE5184B0441}" type="pres">
      <dgm:prSet presAssocID="{7BD008E7-8EB0-437A-901E-1804DCD3B0C5}" presName="parentText" presStyleLbl="node1" presStyleIdx="4" presStyleCnt="7">
        <dgm:presLayoutVars>
          <dgm:chMax val="0"/>
          <dgm:bulletEnabled val="1"/>
        </dgm:presLayoutVars>
      </dgm:prSet>
      <dgm:spPr/>
    </dgm:pt>
    <dgm:pt modelId="{BBAB828D-2B55-47DE-A2F1-9BA3F4FDFDA2}" type="pres">
      <dgm:prSet presAssocID="{78B007C0-1BDE-47A0-A2EE-C1CF0BA4485A}" presName="spacer" presStyleCnt="0"/>
      <dgm:spPr/>
    </dgm:pt>
    <dgm:pt modelId="{C5511193-45C6-4DF1-9149-7A59FAF4559B}" type="pres">
      <dgm:prSet presAssocID="{F5E54975-4FE2-4B99-9600-97CACD49A1B8}" presName="parentText" presStyleLbl="node1" presStyleIdx="5" presStyleCnt="7">
        <dgm:presLayoutVars>
          <dgm:chMax val="0"/>
          <dgm:bulletEnabled val="1"/>
        </dgm:presLayoutVars>
      </dgm:prSet>
      <dgm:spPr/>
    </dgm:pt>
    <dgm:pt modelId="{01E4D4B3-519C-4734-B2F4-37A1568E6016}" type="pres">
      <dgm:prSet presAssocID="{F04A47CD-33F2-4C1D-9325-9D148BD023D5}" presName="spacer" presStyleCnt="0"/>
      <dgm:spPr/>
    </dgm:pt>
    <dgm:pt modelId="{EAAFD3A3-FF14-4A7E-A168-6917021020C9}" type="pres">
      <dgm:prSet presAssocID="{F746AC15-BE5F-4F69-B91D-84C3DAF3BC1C}" presName="parentText" presStyleLbl="node1" presStyleIdx="6" presStyleCnt="7">
        <dgm:presLayoutVars>
          <dgm:chMax val="0"/>
          <dgm:bulletEnabled val="1"/>
        </dgm:presLayoutVars>
      </dgm:prSet>
      <dgm:spPr/>
    </dgm:pt>
  </dgm:ptLst>
  <dgm:cxnLst>
    <dgm:cxn modelId="{1D2E8E0B-010C-4F5B-9C85-F41D0009C6AA}" type="presOf" srcId="{F5E54975-4FE2-4B99-9600-97CACD49A1B8}" destId="{C5511193-45C6-4DF1-9149-7A59FAF4559B}" srcOrd="0" destOrd="0" presId="urn:microsoft.com/office/officeart/2005/8/layout/vList2"/>
    <dgm:cxn modelId="{3BFDCC1E-00FC-42E8-8D6A-2E0652D49634}" type="presOf" srcId="{7C292185-5913-473A-AAEB-62C1C073755F}" destId="{3B9E4249-9477-484B-9CC1-88561D0EBD4F}" srcOrd="0" destOrd="0" presId="urn:microsoft.com/office/officeart/2005/8/layout/vList2"/>
    <dgm:cxn modelId="{40C82522-7314-4761-98E8-BDD019E9C363}" type="presOf" srcId="{D1EB767C-BA8D-4F8D-BFAC-1FA8C7BA746E}" destId="{16615F61-442B-4CC8-AD69-26C48443B850}" srcOrd="0" destOrd="0" presId="urn:microsoft.com/office/officeart/2005/8/layout/vList2"/>
    <dgm:cxn modelId="{01BF0327-6F15-4C5F-8D73-7DFB7500EF4E}" type="presOf" srcId="{6AC2B0ED-243B-4180-8511-F656088370A1}" destId="{EE1C997A-AB8E-46AC-9CC4-66C1898F49A8}" srcOrd="0" destOrd="0" presId="urn:microsoft.com/office/officeart/2005/8/layout/vList2"/>
    <dgm:cxn modelId="{A035412E-B267-4061-A163-B62166E4FBF5}" type="presOf" srcId="{23D7A550-20A1-4709-B939-FEFA467F08D9}" destId="{04010F4A-DE06-44DC-9522-CC6B5F67F680}" srcOrd="0" destOrd="0" presId="urn:microsoft.com/office/officeart/2005/8/layout/vList2"/>
    <dgm:cxn modelId="{58E82733-6744-4CF6-B453-46602B833F7E}" type="presOf" srcId="{F746AC15-BE5F-4F69-B91D-84C3DAF3BC1C}" destId="{EAAFD3A3-FF14-4A7E-A168-6917021020C9}" srcOrd="0" destOrd="0" presId="urn:microsoft.com/office/officeart/2005/8/layout/vList2"/>
    <dgm:cxn modelId="{C1105067-FC2B-4CBF-AC73-A1B4D0809F0E}" type="presOf" srcId="{B5C81511-9246-4D24-B9A6-DF23B844E8DF}" destId="{D3DBF271-7476-4F80-84A2-BDFC0325A341}" srcOrd="0" destOrd="0" presId="urn:microsoft.com/office/officeart/2005/8/layout/vList2"/>
    <dgm:cxn modelId="{E278B868-2679-4487-AFBA-26ABAB4A3F43}" srcId="{7C292185-5913-473A-AAEB-62C1C073755F}" destId="{B5C81511-9246-4D24-B9A6-DF23B844E8DF}" srcOrd="1" destOrd="0" parTransId="{4E41D056-E121-4D9A-8B1B-831BB6BC1E9F}" sibTransId="{C0B3C437-397B-49E2-A37E-86095326C5BC}"/>
    <dgm:cxn modelId="{C9FEEE81-4EB5-4179-9A6C-1722E74F6C3E}" srcId="{7C292185-5913-473A-AAEB-62C1C073755F}" destId="{23D7A550-20A1-4709-B939-FEFA467F08D9}" srcOrd="3" destOrd="0" parTransId="{AE93A0BF-BA55-469E-B6C6-54F82616BA6D}" sibTransId="{DD02B22F-715B-4E52-B480-8C7A8BE29D6D}"/>
    <dgm:cxn modelId="{13B34B8C-2C85-460D-A0DD-918222C937FD}" srcId="{7C292185-5913-473A-AAEB-62C1C073755F}" destId="{F746AC15-BE5F-4F69-B91D-84C3DAF3BC1C}" srcOrd="6" destOrd="0" parTransId="{D209C2DC-5C6D-472C-92D8-C92195FB6AAB}" sibTransId="{DF62C88F-E873-47F2-B3E0-A5D948F63854}"/>
    <dgm:cxn modelId="{23590E98-1739-4CA3-A7C9-E590FBD7A2AB}" srcId="{7C292185-5913-473A-AAEB-62C1C073755F}" destId="{7BD008E7-8EB0-437A-901E-1804DCD3B0C5}" srcOrd="4" destOrd="0" parTransId="{D63AB0F6-DF63-42B7-B044-170DEBBD26F1}" sibTransId="{78B007C0-1BDE-47A0-A2EE-C1CF0BA4485A}"/>
    <dgm:cxn modelId="{F9F8E4B2-1668-4086-A181-F44A03529131}" srcId="{7C292185-5913-473A-AAEB-62C1C073755F}" destId="{6AC2B0ED-243B-4180-8511-F656088370A1}" srcOrd="0" destOrd="0" parTransId="{83D49A06-8EB9-4A51-959D-38799342947C}" sibTransId="{84E6D229-5C46-4F16-B3B9-E8CA8CA0F6A9}"/>
    <dgm:cxn modelId="{EEEF64B9-5A89-4D16-AAC5-CB3FCA50041C}" srcId="{7C292185-5913-473A-AAEB-62C1C073755F}" destId="{F5E54975-4FE2-4B99-9600-97CACD49A1B8}" srcOrd="5" destOrd="0" parTransId="{122DFF13-4ED7-4ABA-ABCE-BCCE724EE09E}" sibTransId="{F04A47CD-33F2-4C1D-9325-9D148BD023D5}"/>
    <dgm:cxn modelId="{25E504E1-79B7-4CE3-9DA0-63A5641A31C5}" type="presOf" srcId="{7BD008E7-8EB0-437A-901E-1804DCD3B0C5}" destId="{34CA53CD-DE7B-4E47-935A-CBE5184B0441}" srcOrd="0" destOrd="0" presId="urn:microsoft.com/office/officeart/2005/8/layout/vList2"/>
    <dgm:cxn modelId="{341826F1-C3C3-44E7-BE7F-3365BEFCF569}" srcId="{7C292185-5913-473A-AAEB-62C1C073755F}" destId="{D1EB767C-BA8D-4F8D-BFAC-1FA8C7BA746E}" srcOrd="2" destOrd="0" parTransId="{B73FA317-E116-4BBE-AF38-8C337701924E}" sibTransId="{B04B2693-60FA-41E5-9741-6040511A3CBD}"/>
    <dgm:cxn modelId="{BB062A52-8479-4F7D-B916-9A554872D106}" type="presParOf" srcId="{3B9E4249-9477-484B-9CC1-88561D0EBD4F}" destId="{EE1C997A-AB8E-46AC-9CC4-66C1898F49A8}" srcOrd="0" destOrd="0" presId="urn:microsoft.com/office/officeart/2005/8/layout/vList2"/>
    <dgm:cxn modelId="{53F3871A-299A-4C74-AFBF-937299F23C56}" type="presParOf" srcId="{3B9E4249-9477-484B-9CC1-88561D0EBD4F}" destId="{38B5D7CC-EF93-422C-A8C3-BA9889848567}" srcOrd="1" destOrd="0" presId="urn:microsoft.com/office/officeart/2005/8/layout/vList2"/>
    <dgm:cxn modelId="{E7243252-ABA6-4B8F-8B0D-E840E27A5204}" type="presParOf" srcId="{3B9E4249-9477-484B-9CC1-88561D0EBD4F}" destId="{D3DBF271-7476-4F80-84A2-BDFC0325A341}" srcOrd="2" destOrd="0" presId="urn:microsoft.com/office/officeart/2005/8/layout/vList2"/>
    <dgm:cxn modelId="{CBF74F8D-9280-4010-BFAC-55180B0DDD6D}" type="presParOf" srcId="{3B9E4249-9477-484B-9CC1-88561D0EBD4F}" destId="{FEAEA049-FDDE-4CF8-BA59-AB1F5BE15DD9}" srcOrd="3" destOrd="0" presId="urn:microsoft.com/office/officeart/2005/8/layout/vList2"/>
    <dgm:cxn modelId="{6F80242D-DC85-4DBF-8139-EF4BD62A37B1}" type="presParOf" srcId="{3B9E4249-9477-484B-9CC1-88561D0EBD4F}" destId="{16615F61-442B-4CC8-AD69-26C48443B850}" srcOrd="4" destOrd="0" presId="urn:microsoft.com/office/officeart/2005/8/layout/vList2"/>
    <dgm:cxn modelId="{EB655CDE-A04A-4A99-8E53-1BC0B0E97C17}" type="presParOf" srcId="{3B9E4249-9477-484B-9CC1-88561D0EBD4F}" destId="{98FFF986-5408-4833-8A48-5E85AA2B73B3}" srcOrd="5" destOrd="0" presId="urn:microsoft.com/office/officeart/2005/8/layout/vList2"/>
    <dgm:cxn modelId="{EF7019A6-C479-47F8-BA56-72855CE085B7}" type="presParOf" srcId="{3B9E4249-9477-484B-9CC1-88561D0EBD4F}" destId="{04010F4A-DE06-44DC-9522-CC6B5F67F680}" srcOrd="6" destOrd="0" presId="urn:microsoft.com/office/officeart/2005/8/layout/vList2"/>
    <dgm:cxn modelId="{824B4F12-1364-4107-B4A8-7E2D794E2346}" type="presParOf" srcId="{3B9E4249-9477-484B-9CC1-88561D0EBD4F}" destId="{4E90C6EC-35B3-46B8-9147-A46B0F35803E}" srcOrd="7" destOrd="0" presId="urn:microsoft.com/office/officeart/2005/8/layout/vList2"/>
    <dgm:cxn modelId="{141A69E4-CD60-41F1-B4CF-70488EFC67B7}" type="presParOf" srcId="{3B9E4249-9477-484B-9CC1-88561D0EBD4F}" destId="{34CA53CD-DE7B-4E47-935A-CBE5184B0441}" srcOrd="8" destOrd="0" presId="urn:microsoft.com/office/officeart/2005/8/layout/vList2"/>
    <dgm:cxn modelId="{1288B2A9-A7CA-45B4-92DA-90B7AFE0428E}" type="presParOf" srcId="{3B9E4249-9477-484B-9CC1-88561D0EBD4F}" destId="{BBAB828D-2B55-47DE-A2F1-9BA3F4FDFDA2}" srcOrd="9" destOrd="0" presId="urn:microsoft.com/office/officeart/2005/8/layout/vList2"/>
    <dgm:cxn modelId="{DC3BD332-A505-4A28-9A55-7F9EB6BF99F7}" type="presParOf" srcId="{3B9E4249-9477-484B-9CC1-88561D0EBD4F}" destId="{C5511193-45C6-4DF1-9149-7A59FAF4559B}" srcOrd="10" destOrd="0" presId="urn:microsoft.com/office/officeart/2005/8/layout/vList2"/>
    <dgm:cxn modelId="{FEA03F26-A54B-4034-8487-9047816B57BE}" type="presParOf" srcId="{3B9E4249-9477-484B-9CC1-88561D0EBD4F}" destId="{01E4D4B3-519C-4734-B2F4-37A1568E6016}" srcOrd="11" destOrd="0" presId="urn:microsoft.com/office/officeart/2005/8/layout/vList2"/>
    <dgm:cxn modelId="{80A89D9F-D032-455B-878D-98501CDE8784}" type="presParOf" srcId="{3B9E4249-9477-484B-9CC1-88561D0EBD4F}" destId="{EAAFD3A3-FF14-4A7E-A168-6917021020C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292185-5913-473A-AAEB-62C1C073755F}"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6AC2B0ED-243B-4180-8511-F656088370A1}">
      <dgm:prSet custT="1"/>
      <dgm:spPr/>
      <dgm:t>
        <a:bodyPr/>
        <a:lstStyle/>
        <a:p>
          <a:pPr rtl="0">
            <a:lnSpc>
              <a:spcPct val="100000"/>
            </a:lnSpc>
          </a:pPr>
          <a:r>
            <a:rPr lang="en-IN" sz="2000" dirty="0"/>
            <a:t>Some testing does involve the execution of the component or system being tested; such testing is called </a:t>
          </a:r>
          <a:r>
            <a:rPr lang="en-US" sz="2000" dirty="0"/>
            <a:t>dynamic testing.</a:t>
          </a:r>
          <a:endParaRPr lang="en-IN" sz="2000" dirty="0"/>
        </a:p>
      </dgm:t>
    </dgm:pt>
    <dgm:pt modelId="{83D49A06-8EB9-4A51-959D-38799342947C}" type="parTrans" cxnId="{F9F8E4B2-1668-4086-A181-F44A03529131}">
      <dgm:prSet/>
      <dgm:spPr/>
      <dgm:t>
        <a:bodyPr/>
        <a:lstStyle/>
        <a:p>
          <a:endParaRPr lang="en-US" sz="2000"/>
        </a:p>
      </dgm:t>
    </dgm:pt>
    <dgm:pt modelId="{84E6D229-5C46-4F16-B3B9-E8CA8CA0F6A9}" type="sibTrans" cxnId="{F9F8E4B2-1668-4086-A181-F44A03529131}">
      <dgm:prSet/>
      <dgm:spPr/>
      <dgm:t>
        <a:bodyPr/>
        <a:lstStyle/>
        <a:p>
          <a:endParaRPr lang="en-US" sz="2000"/>
        </a:p>
      </dgm:t>
    </dgm:pt>
    <dgm:pt modelId="{3A9B3911-0C49-4143-B046-ABCEBCF57829}">
      <dgm:prSet custT="1"/>
      <dgm:spPr/>
      <dgm:t>
        <a:bodyPr/>
        <a:lstStyle/>
        <a:p>
          <a:pPr rtl="0"/>
          <a:r>
            <a:rPr lang="en-IN" sz="2000" dirty="0"/>
            <a:t>Other testing does not involve the execution of the component or system being tested; such testing is called static testing.</a:t>
          </a:r>
        </a:p>
      </dgm:t>
    </dgm:pt>
    <dgm:pt modelId="{0CD20A0A-BFDF-4DC2-B0C6-56CF0FC4071B}" type="parTrans" cxnId="{4932673D-8245-4A02-8558-C28771E01F80}">
      <dgm:prSet/>
      <dgm:spPr/>
      <dgm:t>
        <a:bodyPr/>
        <a:lstStyle/>
        <a:p>
          <a:endParaRPr lang="en-US" sz="2000"/>
        </a:p>
      </dgm:t>
    </dgm:pt>
    <dgm:pt modelId="{ACB991FB-6278-41ED-997D-32691CAE3FA6}" type="sibTrans" cxnId="{4932673D-8245-4A02-8558-C28771E01F80}">
      <dgm:prSet/>
      <dgm:spPr/>
      <dgm:t>
        <a:bodyPr/>
        <a:lstStyle/>
        <a:p>
          <a:endParaRPr lang="en-US" sz="2000"/>
        </a:p>
      </dgm:t>
    </dgm:pt>
    <dgm:pt modelId="{F54FDBB9-2272-4158-93BF-BA6203D01420}" type="pres">
      <dgm:prSet presAssocID="{7C292185-5913-473A-AAEB-62C1C073755F}" presName="linear" presStyleCnt="0">
        <dgm:presLayoutVars>
          <dgm:dir/>
          <dgm:animLvl val="lvl"/>
          <dgm:resizeHandles val="exact"/>
        </dgm:presLayoutVars>
      </dgm:prSet>
      <dgm:spPr/>
    </dgm:pt>
    <dgm:pt modelId="{9FB62BCB-5CD3-4DEA-8C44-6D4348424C6E}" type="pres">
      <dgm:prSet presAssocID="{6AC2B0ED-243B-4180-8511-F656088370A1}" presName="parentLin" presStyleCnt="0"/>
      <dgm:spPr/>
    </dgm:pt>
    <dgm:pt modelId="{1ED5BC4C-B3D4-4699-89C0-46233E258277}" type="pres">
      <dgm:prSet presAssocID="{6AC2B0ED-243B-4180-8511-F656088370A1}" presName="parentLeftMargin" presStyleLbl="node1" presStyleIdx="0" presStyleCnt="2"/>
      <dgm:spPr/>
    </dgm:pt>
    <dgm:pt modelId="{71212891-55AF-4DA0-A920-86BAE5C989D6}" type="pres">
      <dgm:prSet presAssocID="{6AC2B0ED-243B-4180-8511-F656088370A1}" presName="parentText" presStyleLbl="node1" presStyleIdx="0" presStyleCnt="2">
        <dgm:presLayoutVars>
          <dgm:chMax val="0"/>
          <dgm:bulletEnabled val="1"/>
        </dgm:presLayoutVars>
      </dgm:prSet>
      <dgm:spPr/>
    </dgm:pt>
    <dgm:pt modelId="{731AB985-16E1-489E-A38D-0DE86BCF96ED}" type="pres">
      <dgm:prSet presAssocID="{6AC2B0ED-243B-4180-8511-F656088370A1}" presName="negativeSpace" presStyleCnt="0"/>
      <dgm:spPr/>
    </dgm:pt>
    <dgm:pt modelId="{F1919FA1-C42E-4ED1-972D-C2CDA6D010D0}" type="pres">
      <dgm:prSet presAssocID="{6AC2B0ED-243B-4180-8511-F656088370A1}" presName="childText" presStyleLbl="conFgAcc1" presStyleIdx="0" presStyleCnt="2">
        <dgm:presLayoutVars>
          <dgm:bulletEnabled val="1"/>
        </dgm:presLayoutVars>
      </dgm:prSet>
      <dgm:spPr/>
    </dgm:pt>
    <dgm:pt modelId="{C8B52AE0-F146-4EB7-8EF2-E251C1C34CDF}" type="pres">
      <dgm:prSet presAssocID="{84E6D229-5C46-4F16-B3B9-E8CA8CA0F6A9}" presName="spaceBetweenRectangles" presStyleCnt="0"/>
      <dgm:spPr/>
    </dgm:pt>
    <dgm:pt modelId="{BA035296-97A4-4EEA-A9E5-DAA528DA9205}" type="pres">
      <dgm:prSet presAssocID="{3A9B3911-0C49-4143-B046-ABCEBCF57829}" presName="parentLin" presStyleCnt="0"/>
      <dgm:spPr/>
    </dgm:pt>
    <dgm:pt modelId="{2CA4F9C3-45A6-4C49-AE78-3E00C03132A8}" type="pres">
      <dgm:prSet presAssocID="{3A9B3911-0C49-4143-B046-ABCEBCF57829}" presName="parentLeftMargin" presStyleLbl="node1" presStyleIdx="0" presStyleCnt="2"/>
      <dgm:spPr/>
    </dgm:pt>
    <dgm:pt modelId="{CA7F51BD-746A-4FFD-AB96-CD64D87F061C}" type="pres">
      <dgm:prSet presAssocID="{3A9B3911-0C49-4143-B046-ABCEBCF57829}" presName="parentText" presStyleLbl="node1" presStyleIdx="1" presStyleCnt="2">
        <dgm:presLayoutVars>
          <dgm:chMax val="0"/>
          <dgm:bulletEnabled val="1"/>
        </dgm:presLayoutVars>
      </dgm:prSet>
      <dgm:spPr/>
    </dgm:pt>
    <dgm:pt modelId="{84284A74-8DF1-49B4-8B17-5999EB26D876}" type="pres">
      <dgm:prSet presAssocID="{3A9B3911-0C49-4143-B046-ABCEBCF57829}" presName="negativeSpace" presStyleCnt="0"/>
      <dgm:spPr/>
    </dgm:pt>
    <dgm:pt modelId="{ED2BC6DE-6261-44C8-86C4-8156F2912434}" type="pres">
      <dgm:prSet presAssocID="{3A9B3911-0C49-4143-B046-ABCEBCF57829}" presName="childText" presStyleLbl="conFgAcc1" presStyleIdx="1" presStyleCnt="2">
        <dgm:presLayoutVars>
          <dgm:bulletEnabled val="1"/>
        </dgm:presLayoutVars>
      </dgm:prSet>
      <dgm:spPr/>
    </dgm:pt>
  </dgm:ptLst>
  <dgm:cxnLst>
    <dgm:cxn modelId="{D2662C30-E3BA-47D3-8AA1-BF15DA273995}" type="presOf" srcId="{7C292185-5913-473A-AAEB-62C1C073755F}" destId="{F54FDBB9-2272-4158-93BF-BA6203D01420}" srcOrd="0" destOrd="0" presId="urn:microsoft.com/office/officeart/2005/8/layout/list1"/>
    <dgm:cxn modelId="{4932673D-8245-4A02-8558-C28771E01F80}" srcId="{7C292185-5913-473A-AAEB-62C1C073755F}" destId="{3A9B3911-0C49-4143-B046-ABCEBCF57829}" srcOrd="1" destOrd="0" parTransId="{0CD20A0A-BFDF-4DC2-B0C6-56CF0FC4071B}" sibTransId="{ACB991FB-6278-41ED-997D-32691CAE3FA6}"/>
    <dgm:cxn modelId="{E1DED949-1A50-4524-AB60-34ED17DAAA0E}" type="presOf" srcId="{3A9B3911-0C49-4143-B046-ABCEBCF57829}" destId="{2CA4F9C3-45A6-4C49-AE78-3E00C03132A8}" srcOrd="0" destOrd="0" presId="urn:microsoft.com/office/officeart/2005/8/layout/list1"/>
    <dgm:cxn modelId="{2844C879-A0C8-4D3A-B878-2841107A3DF1}" type="presOf" srcId="{3A9B3911-0C49-4143-B046-ABCEBCF57829}" destId="{CA7F51BD-746A-4FFD-AB96-CD64D87F061C}" srcOrd="1" destOrd="0" presId="urn:microsoft.com/office/officeart/2005/8/layout/list1"/>
    <dgm:cxn modelId="{025D37AA-01AE-4827-B837-32F0D59E511C}" type="presOf" srcId="{6AC2B0ED-243B-4180-8511-F656088370A1}" destId="{71212891-55AF-4DA0-A920-86BAE5C989D6}" srcOrd="1" destOrd="0" presId="urn:microsoft.com/office/officeart/2005/8/layout/list1"/>
    <dgm:cxn modelId="{09133BB0-CA38-4C9E-A0C8-19D2B58A6BD1}" type="presOf" srcId="{6AC2B0ED-243B-4180-8511-F656088370A1}" destId="{1ED5BC4C-B3D4-4699-89C0-46233E258277}" srcOrd="0" destOrd="0" presId="urn:microsoft.com/office/officeart/2005/8/layout/list1"/>
    <dgm:cxn modelId="{F9F8E4B2-1668-4086-A181-F44A03529131}" srcId="{7C292185-5913-473A-AAEB-62C1C073755F}" destId="{6AC2B0ED-243B-4180-8511-F656088370A1}" srcOrd="0" destOrd="0" parTransId="{83D49A06-8EB9-4A51-959D-38799342947C}" sibTransId="{84E6D229-5C46-4F16-B3B9-E8CA8CA0F6A9}"/>
    <dgm:cxn modelId="{345765D5-8114-48E0-8A1B-8BC15B99F593}" type="presParOf" srcId="{F54FDBB9-2272-4158-93BF-BA6203D01420}" destId="{9FB62BCB-5CD3-4DEA-8C44-6D4348424C6E}" srcOrd="0" destOrd="0" presId="urn:microsoft.com/office/officeart/2005/8/layout/list1"/>
    <dgm:cxn modelId="{7451E857-C5BD-41C7-9B5A-3822B4D5814F}" type="presParOf" srcId="{9FB62BCB-5CD3-4DEA-8C44-6D4348424C6E}" destId="{1ED5BC4C-B3D4-4699-89C0-46233E258277}" srcOrd="0" destOrd="0" presId="urn:microsoft.com/office/officeart/2005/8/layout/list1"/>
    <dgm:cxn modelId="{5A897FE7-B1DE-4BC6-A2B8-7F6CBC4A8F52}" type="presParOf" srcId="{9FB62BCB-5CD3-4DEA-8C44-6D4348424C6E}" destId="{71212891-55AF-4DA0-A920-86BAE5C989D6}" srcOrd="1" destOrd="0" presId="urn:microsoft.com/office/officeart/2005/8/layout/list1"/>
    <dgm:cxn modelId="{A65A08BE-77BC-49EC-A5A5-63B8A1DF3713}" type="presParOf" srcId="{F54FDBB9-2272-4158-93BF-BA6203D01420}" destId="{731AB985-16E1-489E-A38D-0DE86BCF96ED}" srcOrd="1" destOrd="0" presId="urn:microsoft.com/office/officeart/2005/8/layout/list1"/>
    <dgm:cxn modelId="{5BBB1E5E-D451-4A87-861B-8C6A55D7D648}" type="presParOf" srcId="{F54FDBB9-2272-4158-93BF-BA6203D01420}" destId="{F1919FA1-C42E-4ED1-972D-C2CDA6D010D0}" srcOrd="2" destOrd="0" presId="urn:microsoft.com/office/officeart/2005/8/layout/list1"/>
    <dgm:cxn modelId="{8765ED75-6625-4839-B46A-D28EE04677F4}" type="presParOf" srcId="{F54FDBB9-2272-4158-93BF-BA6203D01420}" destId="{C8B52AE0-F146-4EB7-8EF2-E251C1C34CDF}" srcOrd="3" destOrd="0" presId="urn:microsoft.com/office/officeart/2005/8/layout/list1"/>
    <dgm:cxn modelId="{2A01FAC1-2B11-47D7-82FB-CED8309E7D77}" type="presParOf" srcId="{F54FDBB9-2272-4158-93BF-BA6203D01420}" destId="{BA035296-97A4-4EEA-A9E5-DAA528DA9205}" srcOrd="4" destOrd="0" presId="urn:microsoft.com/office/officeart/2005/8/layout/list1"/>
    <dgm:cxn modelId="{DC7D8DAB-994D-4DD0-A994-22FEA2F816EE}" type="presParOf" srcId="{BA035296-97A4-4EEA-A9E5-DAA528DA9205}" destId="{2CA4F9C3-45A6-4C49-AE78-3E00C03132A8}" srcOrd="0" destOrd="0" presId="urn:microsoft.com/office/officeart/2005/8/layout/list1"/>
    <dgm:cxn modelId="{68879A7E-E7AB-4D98-8024-34481678D630}" type="presParOf" srcId="{BA035296-97A4-4EEA-A9E5-DAA528DA9205}" destId="{CA7F51BD-746A-4FFD-AB96-CD64D87F061C}" srcOrd="1" destOrd="0" presId="urn:microsoft.com/office/officeart/2005/8/layout/list1"/>
    <dgm:cxn modelId="{65703D6D-4B72-4798-9DEB-7D9960CEED9A}" type="presParOf" srcId="{F54FDBB9-2272-4158-93BF-BA6203D01420}" destId="{84284A74-8DF1-49B4-8B17-5999EB26D876}" srcOrd="5" destOrd="0" presId="urn:microsoft.com/office/officeart/2005/8/layout/list1"/>
    <dgm:cxn modelId="{52D5D9FA-6EF3-49A0-BA48-BE84D0A1166F}" type="presParOf" srcId="{F54FDBB9-2272-4158-93BF-BA6203D01420}" destId="{ED2BC6DE-6261-44C8-86C4-8156F291243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292185-5913-473A-AAEB-62C1C073755F}" type="doc">
      <dgm:prSet loTypeId="urn:microsoft.com/office/officeart/2005/8/layout/process4" loCatId="list" qsTypeId="urn:microsoft.com/office/officeart/2005/8/quickstyle/simple1" qsCatId="simple" csTypeId="urn:microsoft.com/office/officeart/2005/8/colors/colorful5" csCatId="colorful" phldr="1"/>
      <dgm:spPr/>
      <dgm:t>
        <a:bodyPr/>
        <a:lstStyle/>
        <a:p>
          <a:endParaRPr lang="en-US"/>
        </a:p>
      </dgm:t>
    </dgm:pt>
    <dgm:pt modelId="{6AC2B0ED-243B-4180-8511-F656088370A1}">
      <dgm:prSet custT="1"/>
      <dgm:spPr/>
      <dgm:t>
        <a:bodyPr/>
        <a:lstStyle/>
        <a:p>
          <a:pPr rtl="0"/>
          <a:r>
            <a:rPr lang="en-US" sz="2000" dirty="0"/>
            <a:t>Unit Testing</a:t>
          </a:r>
          <a:endParaRPr lang="en-IN" sz="2000" dirty="0"/>
        </a:p>
      </dgm:t>
    </dgm:pt>
    <dgm:pt modelId="{83D49A06-8EB9-4A51-959D-38799342947C}" type="parTrans" cxnId="{F9F8E4B2-1668-4086-A181-F44A03529131}">
      <dgm:prSet/>
      <dgm:spPr/>
      <dgm:t>
        <a:bodyPr/>
        <a:lstStyle/>
        <a:p>
          <a:endParaRPr lang="en-US" sz="2000"/>
        </a:p>
      </dgm:t>
    </dgm:pt>
    <dgm:pt modelId="{84E6D229-5C46-4F16-B3B9-E8CA8CA0F6A9}" type="sibTrans" cxnId="{F9F8E4B2-1668-4086-A181-F44A03529131}">
      <dgm:prSet/>
      <dgm:spPr/>
      <dgm:t>
        <a:bodyPr/>
        <a:lstStyle/>
        <a:p>
          <a:endParaRPr lang="en-US" sz="2000"/>
        </a:p>
      </dgm:t>
    </dgm:pt>
    <dgm:pt modelId="{3A9B3911-0C49-4143-B046-ABCEBCF57829}">
      <dgm:prSet custT="1"/>
      <dgm:spPr/>
      <dgm:t>
        <a:bodyPr/>
        <a:lstStyle/>
        <a:p>
          <a:pPr rtl="0"/>
          <a:r>
            <a:rPr lang="en-IN" sz="2000" dirty="0"/>
            <a:t>Integration Testing</a:t>
          </a:r>
        </a:p>
      </dgm:t>
    </dgm:pt>
    <dgm:pt modelId="{0CD20A0A-BFDF-4DC2-B0C6-56CF0FC4071B}" type="parTrans" cxnId="{4932673D-8245-4A02-8558-C28771E01F80}">
      <dgm:prSet/>
      <dgm:spPr/>
      <dgm:t>
        <a:bodyPr/>
        <a:lstStyle/>
        <a:p>
          <a:endParaRPr lang="en-US" sz="2000"/>
        </a:p>
      </dgm:t>
    </dgm:pt>
    <dgm:pt modelId="{ACB991FB-6278-41ED-997D-32691CAE3FA6}" type="sibTrans" cxnId="{4932673D-8245-4A02-8558-C28771E01F80}">
      <dgm:prSet/>
      <dgm:spPr/>
      <dgm:t>
        <a:bodyPr/>
        <a:lstStyle/>
        <a:p>
          <a:endParaRPr lang="en-US" sz="2000"/>
        </a:p>
      </dgm:t>
    </dgm:pt>
    <dgm:pt modelId="{B3C2E0DB-3FE8-4252-82CC-F6243E02188F}">
      <dgm:prSet custT="1"/>
      <dgm:spPr/>
      <dgm:t>
        <a:bodyPr/>
        <a:lstStyle/>
        <a:p>
          <a:pPr rtl="0"/>
          <a:r>
            <a:rPr lang="en-US" sz="2000" dirty="0"/>
            <a:t>System Testing</a:t>
          </a:r>
          <a:endParaRPr lang="en-IN" sz="2000" dirty="0"/>
        </a:p>
      </dgm:t>
    </dgm:pt>
    <dgm:pt modelId="{B79CF701-6A41-426C-BDFA-5F3214B17A26}" type="parTrans" cxnId="{AD52BAC7-F282-4477-81E8-E13B423F5981}">
      <dgm:prSet/>
      <dgm:spPr/>
      <dgm:t>
        <a:bodyPr/>
        <a:lstStyle/>
        <a:p>
          <a:endParaRPr lang="en-US"/>
        </a:p>
      </dgm:t>
    </dgm:pt>
    <dgm:pt modelId="{BF48B847-B822-4292-820E-629927C31424}" type="sibTrans" cxnId="{AD52BAC7-F282-4477-81E8-E13B423F5981}">
      <dgm:prSet/>
      <dgm:spPr/>
      <dgm:t>
        <a:bodyPr/>
        <a:lstStyle/>
        <a:p>
          <a:endParaRPr lang="en-US"/>
        </a:p>
      </dgm:t>
    </dgm:pt>
    <dgm:pt modelId="{E1304386-02BA-4B3E-B7D2-5FC32D6610D2}">
      <dgm:prSet custT="1"/>
      <dgm:spPr/>
      <dgm:t>
        <a:bodyPr/>
        <a:lstStyle/>
        <a:p>
          <a:pPr rtl="0"/>
          <a:r>
            <a:rPr lang="en-US" sz="2000" dirty="0"/>
            <a:t>Acceptance Testing</a:t>
          </a:r>
          <a:endParaRPr lang="en-IN" sz="2000" dirty="0"/>
        </a:p>
      </dgm:t>
    </dgm:pt>
    <dgm:pt modelId="{8B270DF3-BA6D-430B-BD7F-B0A31A3D981C}" type="parTrans" cxnId="{468061D3-122A-46D6-8711-25875B7863C3}">
      <dgm:prSet/>
      <dgm:spPr/>
      <dgm:t>
        <a:bodyPr/>
        <a:lstStyle/>
        <a:p>
          <a:endParaRPr lang="en-US"/>
        </a:p>
      </dgm:t>
    </dgm:pt>
    <dgm:pt modelId="{28345B18-62E1-4D8B-AFD9-F04F5666E627}" type="sibTrans" cxnId="{468061D3-122A-46D6-8711-25875B7863C3}">
      <dgm:prSet/>
      <dgm:spPr/>
      <dgm:t>
        <a:bodyPr/>
        <a:lstStyle/>
        <a:p>
          <a:endParaRPr lang="en-US"/>
        </a:p>
      </dgm:t>
    </dgm:pt>
    <dgm:pt modelId="{6059379F-76CC-46B4-A888-C0F470F23202}" type="pres">
      <dgm:prSet presAssocID="{7C292185-5913-473A-AAEB-62C1C073755F}" presName="Name0" presStyleCnt="0">
        <dgm:presLayoutVars>
          <dgm:dir/>
          <dgm:animLvl val="lvl"/>
          <dgm:resizeHandles val="exact"/>
        </dgm:presLayoutVars>
      </dgm:prSet>
      <dgm:spPr/>
    </dgm:pt>
    <dgm:pt modelId="{33703E49-D56F-4C80-A0B8-1BA4BF6AAF28}" type="pres">
      <dgm:prSet presAssocID="{E1304386-02BA-4B3E-B7D2-5FC32D6610D2}" presName="boxAndChildren" presStyleCnt="0"/>
      <dgm:spPr/>
    </dgm:pt>
    <dgm:pt modelId="{49783687-7BE3-41BA-ADA3-7C8E03A6FEF1}" type="pres">
      <dgm:prSet presAssocID="{E1304386-02BA-4B3E-B7D2-5FC32D6610D2}" presName="parentTextBox" presStyleLbl="node1" presStyleIdx="0" presStyleCnt="4"/>
      <dgm:spPr/>
    </dgm:pt>
    <dgm:pt modelId="{22842D18-AFC0-4F2B-BEA7-6458F55ADE52}" type="pres">
      <dgm:prSet presAssocID="{BF48B847-B822-4292-820E-629927C31424}" presName="sp" presStyleCnt="0"/>
      <dgm:spPr/>
    </dgm:pt>
    <dgm:pt modelId="{BF9E1236-3A8E-4FFF-873F-9172A3C335A8}" type="pres">
      <dgm:prSet presAssocID="{B3C2E0DB-3FE8-4252-82CC-F6243E02188F}" presName="arrowAndChildren" presStyleCnt="0"/>
      <dgm:spPr/>
    </dgm:pt>
    <dgm:pt modelId="{F5935F2E-C215-4810-BB68-7635A5CEF7EF}" type="pres">
      <dgm:prSet presAssocID="{B3C2E0DB-3FE8-4252-82CC-F6243E02188F}" presName="parentTextArrow" presStyleLbl="node1" presStyleIdx="1" presStyleCnt="4"/>
      <dgm:spPr/>
    </dgm:pt>
    <dgm:pt modelId="{74C5EAF5-679F-45B7-8ED3-A62BEAB087A5}" type="pres">
      <dgm:prSet presAssocID="{ACB991FB-6278-41ED-997D-32691CAE3FA6}" presName="sp" presStyleCnt="0"/>
      <dgm:spPr/>
    </dgm:pt>
    <dgm:pt modelId="{BD5335D8-3CCD-4D59-A68F-DB8957930B18}" type="pres">
      <dgm:prSet presAssocID="{3A9B3911-0C49-4143-B046-ABCEBCF57829}" presName="arrowAndChildren" presStyleCnt="0"/>
      <dgm:spPr/>
    </dgm:pt>
    <dgm:pt modelId="{73AB671A-4721-417B-AA69-BBBD74499B75}" type="pres">
      <dgm:prSet presAssocID="{3A9B3911-0C49-4143-B046-ABCEBCF57829}" presName="parentTextArrow" presStyleLbl="node1" presStyleIdx="2" presStyleCnt="4"/>
      <dgm:spPr/>
    </dgm:pt>
    <dgm:pt modelId="{5136D096-28FC-495A-ADFA-646886D8ED14}" type="pres">
      <dgm:prSet presAssocID="{84E6D229-5C46-4F16-B3B9-E8CA8CA0F6A9}" presName="sp" presStyleCnt="0"/>
      <dgm:spPr/>
    </dgm:pt>
    <dgm:pt modelId="{B1984101-F752-4808-9416-261C98B26314}" type="pres">
      <dgm:prSet presAssocID="{6AC2B0ED-243B-4180-8511-F656088370A1}" presName="arrowAndChildren" presStyleCnt="0"/>
      <dgm:spPr/>
    </dgm:pt>
    <dgm:pt modelId="{1ADFC933-11E2-4A02-AC43-43941B887BFE}" type="pres">
      <dgm:prSet presAssocID="{6AC2B0ED-243B-4180-8511-F656088370A1}" presName="parentTextArrow" presStyleLbl="node1" presStyleIdx="3" presStyleCnt="4"/>
      <dgm:spPr/>
    </dgm:pt>
  </dgm:ptLst>
  <dgm:cxnLst>
    <dgm:cxn modelId="{FB55BA02-98F4-4D8C-A9C9-460C1638B203}" type="presOf" srcId="{B3C2E0DB-3FE8-4252-82CC-F6243E02188F}" destId="{F5935F2E-C215-4810-BB68-7635A5CEF7EF}" srcOrd="0" destOrd="0" presId="urn:microsoft.com/office/officeart/2005/8/layout/process4"/>
    <dgm:cxn modelId="{7A034514-8B1A-46BA-A5C0-88E027C90AE3}" type="presOf" srcId="{7C292185-5913-473A-AAEB-62C1C073755F}" destId="{6059379F-76CC-46B4-A888-C0F470F23202}" srcOrd="0" destOrd="0" presId="urn:microsoft.com/office/officeart/2005/8/layout/process4"/>
    <dgm:cxn modelId="{4932673D-8245-4A02-8558-C28771E01F80}" srcId="{7C292185-5913-473A-AAEB-62C1C073755F}" destId="{3A9B3911-0C49-4143-B046-ABCEBCF57829}" srcOrd="1" destOrd="0" parTransId="{0CD20A0A-BFDF-4DC2-B0C6-56CF0FC4071B}" sibTransId="{ACB991FB-6278-41ED-997D-32691CAE3FA6}"/>
    <dgm:cxn modelId="{11D6139E-BCBB-4EEC-8C36-444EFD114ED5}" type="presOf" srcId="{3A9B3911-0C49-4143-B046-ABCEBCF57829}" destId="{73AB671A-4721-417B-AA69-BBBD74499B75}" srcOrd="0" destOrd="0" presId="urn:microsoft.com/office/officeart/2005/8/layout/process4"/>
    <dgm:cxn modelId="{F9F8E4B2-1668-4086-A181-F44A03529131}" srcId="{7C292185-5913-473A-AAEB-62C1C073755F}" destId="{6AC2B0ED-243B-4180-8511-F656088370A1}" srcOrd="0" destOrd="0" parTransId="{83D49A06-8EB9-4A51-959D-38799342947C}" sibTransId="{84E6D229-5C46-4F16-B3B9-E8CA8CA0F6A9}"/>
    <dgm:cxn modelId="{AD52BAC7-F282-4477-81E8-E13B423F5981}" srcId="{7C292185-5913-473A-AAEB-62C1C073755F}" destId="{B3C2E0DB-3FE8-4252-82CC-F6243E02188F}" srcOrd="2" destOrd="0" parTransId="{B79CF701-6A41-426C-BDFA-5F3214B17A26}" sibTransId="{BF48B847-B822-4292-820E-629927C31424}"/>
    <dgm:cxn modelId="{41D54CCA-6D36-4E22-83DF-FC0750E4F96C}" type="presOf" srcId="{E1304386-02BA-4B3E-B7D2-5FC32D6610D2}" destId="{49783687-7BE3-41BA-ADA3-7C8E03A6FEF1}" srcOrd="0" destOrd="0" presId="urn:microsoft.com/office/officeart/2005/8/layout/process4"/>
    <dgm:cxn modelId="{468061D3-122A-46D6-8711-25875B7863C3}" srcId="{7C292185-5913-473A-AAEB-62C1C073755F}" destId="{E1304386-02BA-4B3E-B7D2-5FC32D6610D2}" srcOrd="3" destOrd="0" parTransId="{8B270DF3-BA6D-430B-BD7F-B0A31A3D981C}" sibTransId="{28345B18-62E1-4D8B-AFD9-F04F5666E627}"/>
    <dgm:cxn modelId="{12DFE7D8-61E5-4282-A390-7FF46C1DEE30}" type="presOf" srcId="{6AC2B0ED-243B-4180-8511-F656088370A1}" destId="{1ADFC933-11E2-4A02-AC43-43941B887BFE}" srcOrd="0" destOrd="0" presId="urn:microsoft.com/office/officeart/2005/8/layout/process4"/>
    <dgm:cxn modelId="{21A2FB91-23A3-4523-AE67-060B05BD71CD}" type="presParOf" srcId="{6059379F-76CC-46B4-A888-C0F470F23202}" destId="{33703E49-D56F-4C80-A0B8-1BA4BF6AAF28}" srcOrd="0" destOrd="0" presId="urn:microsoft.com/office/officeart/2005/8/layout/process4"/>
    <dgm:cxn modelId="{DBD63CE0-6CAD-42AF-983E-5832B57FCDBA}" type="presParOf" srcId="{33703E49-D56F-4C80-A0B8-1BA4BF6AAF28}" destId="{49783687-7BE3-41BA-ADA3-7C8E03A6FEF1}" srcOrd="0" destOrd="0" presId="urn:microsoft.com/office/officeart/2005/8/layout/process4"/>
    <dgm:cxn modelId="{44F1E8C3-DDE5-48FA-A907-D91EFA22216F}" type="presParOf" srcId="{6059379F-76CC-46B4-A888-C0F470F23202}" destId="{22842D18-AFC0-4F2B-BEA7-6458F55ADE52}" srcOrd="1" destOrd="0" presId="urn:microsoft.com/office/officeart/2005/8/layout/process4"/>
    <dgm:cxn modelId="{EB5C0D1C-A68F-45EC-A642-018206C1F2B6}" type="presParOf" srcId="{6059379F-76CC-46B4-A888-C0F470F23202}" destId="{BF9E1236-3A8E-4FFF-873F-9172A3C335A8}" srcOrd="2" destOrd="0" presId="urn:microsoft.com/office/officeart/2005/8/layout/process4"/>
    <dgm:cxn modelId="{90B87B02-4168-4F5D-B7FC-054CC89D9379}" type="presParOf" srcId="{BF9E1236-3A8E-4FFF-873F-9172A3C335A8}" destId="{F5935F2E-C215-4810-BB68-7635A5CEF7EF}" srcOrd="0" destOrd="0" presId="urn:microsoft.com/office/officeart/2005/8/layout/process4"/>
    <dgm:cxn modelId="{A677EEA2-264B-4FEA-9632-9FF596D06D6A}" type="presParOf" srcId="{6059379F-76CC-46B4-A888-C0F470F23202}" destId="{74C5EAF5-679F-45B7-8ED3-A62BEAB087A5}" srcOrd="3" destOrd="0" presId="urn:microsoft.com/office/officeart/2005/8/layout/process4"/>
    <dgm:cxn modelId="{3586B040-722D-41C4-8F2F-775B9D3634AB}" type="presParOf" srcId="{6059379F-76CC-46B4-A888-C0F470F23202}" destId="{BD5335D8-3CCD-4D59-A68F-DB8957930B18}" srcOrd="4" destOrd="0" presId="urn:microsoft.com/office/officeart/2005/8/layout/process4"/>
    <dgm:cxn modelId="{50C91709-21B8-4416-9EE8-20AA4DB2650B}" type="presParOf" srcId="{BD5335D8-3CCD-4D59-A68F-DB8957930B18}" destId="{73AB671A-4721-417B-AA69-BBBD74499B75}" srcOrd="0" destOrd="0" presId="urn:microsoft.com/office/officeart/2005/8/layout/process4"/>
    <dgm:cxn modelId="{178163D2-68B2-496B-A4F1-D0C2D9013953}" type="presParOf" srcId="{6059379F-76CC-46B4-A888-C0F470F23202}" destId="{5136D096-28FC-495A-ADFA-646886D8ED14}" srcOrd="5" destOrd="0" presId="urn:microsoft.com/office/officeart/2005/8/layout/process4"/>
    <dgm:cxn modelId="{F6F83C97-F141-419A-8B98-6851CA242948}" type="presParOf" srcId="{6059379F-76CC-46B4-A888-C0F470F23202}" destId="{B1984101-F752-4808-9416-261C98B26314}" srcOrd="6" destOrd="0" presId="urn:microsoft.com/office/officeart/2005/8/layout/process4"/>
    <dgm:cxn modelId="{4498CF07-C2DF-4CEC-A060-75B1BE6DC8DD}" type="presParOf" srcId="{B1984101-F752-4808-9416-261C98B26314}" destId="{1ADFC933-11E2-4A02-AC43-43941B887BF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292185-5913-473A-AAEB-62C1C073755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AC2B0ED-243B-4180-8511-F656088370A1}">
      <dgm:prSet custT="1"/>
      <dgm:spPr/>
      <dgm:t>
        <a:bodyPr/>
        <a:lstStyle/>
        <a:p>
          <a:pPr rtl="0"/>
          <a:r>
            <a:rPr lang="en-IN" sz="2000" dirty="0"/>
            <a:t>During component testing, one objective may be to find as many failures as possible so that the underlying defects are identified and fixed early. Another objective may be to increase code coverage of the component tests.</a:t>
          </a:r>
        </a:p>
      </dgm:t>
    </dgm:pt>
    <dgm:pt modelId="{83D49A06-8EB9-4A51-959D-38799342947C}" type="parTrans" cxnId="{F9F8E4B2-1668-4086-A181-F44A03529131}">
      <dgm:prSet/>
      <dgm:spPr/>
      <dgm:t>
        <a:bodyPr/>
        <a:lstStyle/>
        <a:p>
          <a:endParaRPr lang="en-US" sz="2000"/>
        </a:p>
      </dgm:t>
    </dgm:pt>
    <dgm:pt modelId="{84E6D229-5C46-4F16-B3B9-E8CA8CA0F6A9}" type="sibTrans" cxnId="{F9F8E4B2-1668-4086-A181-F44A03529131}">
      <dgm:prSet/>
      <dgm:spPr/>
      <dgm:t>
        <a:bodyPr/>
        <a:lstStyle/>
        <a:p>
          <a:endParaRPr lang="en-US" sz="2000"/>
        </a:p>
      </dgm:t>
    </dgm:pt>
    <dgm:pt modelId="{C7B51432-3195-4CA4-84EA-886E1E3533D3}">
      <dgm:prSet custT="1"/>
      <dgm:spPr/>
      <dgm:t>
        <a:bodyPr/>
        <a:lstStyle/>
        <a:p>
          <a:r>
            <a:rPr lang="en-IN" sz="2000" dirty="0"/>
            <a:t>During acceptance testing, one objective may be to confirm that the system works as expected and satisfies requirements. </a:t>
          </a:r>
          <a:endParaRPr lang="en-US" sz="2000" dirty="0"/>
        </a:p>
      </dgm:t>
    </dgm:pt>
    <dgm:pt modelId="{0F6258D9-C77A-4FDE-BD74-A8ED8832D40F}" type="parTrans" cxnId="{B140E9FE-F450-44EA-B1A3-AFDB7D9798FF}">
      <dgm:prSet/>
      <dgm:spPr/>
      <dgm:t>
        <a:bodyPr/>
        <a:lstStyle/>
        <a:p>
          <a:endParaRPr lang="en-US"/>
        </a:p>
      </dgm:t>
    </dgm:pt>
    <dgm:pt modelId="{3D20CABE-E6FB-4C66-BA58-D0EE370822B9}" type="sibTrans" cxnId="{B140E9FE-F450-44EA-B1A3-AFDB7D9798FF}">
      <dgm:prSet/>
      <dgm:spPr/>
      <dgm:t>
        <a:bodyPr/>
        <a:lstStyle/>
        <a:p>
          <a:endParaRPr lang="en-US"/>
        </a:p>
      </dgm:t>
    </dgm:pt>
    <dgm:pt modelId="{14F71B83-65E8-4372-BEA9-708E868E5035}">
      <dgm:prSet custT="1"/>
      <dgm:spPr/>
      <dgm:t>
        <a:bodyPr/>
        <a:lstStyle/>
        <a:p>
          <a:r>
            <a:rPr lang="en-IN" sz="2000" dirty="0"/>
            <a:t>Another objective of this testing may be to give information to stakeholders about the risk of releasing the system at a given time.</a:t>
          </a:r>
          <a:endParaRPr lang="en-US" sz="2000" dirty="0"/>
        </a:p>
      </dgm:t>
    </dgm:pt>
    <dgm:pt modelId="{54DF2FF5-D087-417C-9918-C59B6FCF91D4}" type="parTrans" cxnId="{FCE1ACD8-278E-4A9B-A7A3-DC8A31250B3C}">
      <dgm:prSet/>
      <dgm:spPr/>
    </dgm:pt>
    <dgm:pt modelId="{EB0D6926-8B48-44A1-9950-DE5C7CC21FA5}" type="sibTrans" cxnId="{FCE1ACD8-278E-4A9B-A7A3-DC8A31250B3C}">
      <dgm:prSet/>
      <dgm:spPr/>
    </dgm:pt>
    <dgm:pt modelId="{3B9E4249-9477-484B-9CC1-88561D0EBD4F}" type="pres">
      <dgm:prSet presAssocID="{7C292185-5913-473A-AAEB-62C1C073755F}" presName="linear" presStyleCnt="0">
        <dgm:presLayoutVars>
          <dgm:animLvl val="lvl"/>
          <dgm:resizeHandles val="exact"/>
        </dgm:presLayoutVars>
      </dgm:prSet>
      <dgm:spPr/>
    </dgm:pt>
    <dgm:pt modelId="{EE1C997A-AB8E-46AC-9CC4-66C1898F49A8}" type="pres">
      <dgm:prSet presAssocID="{6AC2B0ED-243B-4180-8511-F656088370A1}" presName="parentText" presStyleLbl="node1" presStyleIdx="0" presStyleCnt="3">
        <dgm:presLayoutVars>
          <dgm:chMax val="0"/>
          <dgm:bulletEnabled val="1"/>
        </dgm:presLayoutVars>
      </dgm:prSet>
      <dgm:spPr/>
    </dgm:pt>
    <dgm:pt modelId="{38B5D7CC-EF93-422C-A8C3-BA9889848567}" type="pres">
      <dgm:prSet presAssocID="{84E6D229-5C46-4F16-B3B9-E8CA8CA0F6A9}" presName="spacer" presStyleCnt="0"/>
      <dgm:spPr/>
    </dgm:pt>
    <dgm:pt modelId="{67E41C60-D089-4913-A4E4-EB8CAE1E62F4}" type="pres">
      <dgm:prSet presAssocID="{C7B51432-3195-4CA4-84EA-886E1E3533D3}" presName="parentText" presStyleLbl="node1" presStyleIdx="1" presStyleCnt="3">
        <dgm:presLayoutVars>
          <dgm:chMax val="0"/>
          <dgm:bulletEnabled val="1"/>
        </dgm:presLayoutVars>
      </dgm:prSet>
      <dgm:spPr/>
    </dgm:pt>
    <dgm:pt modelId="{48C14473-748D-4006-9830-54A5F43CBAB5}" type="pres">
      <dgm:prSet presAssocID="{3D20CABE-E6FB-4C66-BA58-D0EE370822B9}" presName="spacer" presStyleCnt="0"/>
      <dgm:spPr/>
    </dgm:pt>
    <dgm:pt modelId="{6E187E29-F6AE-43AA-8B0B-C87937B65957}" type="pres">
      <dgm:prSet presAssocID="{14F71B83-65E8-4372-BEA9-708E868E5035}" presName="parentText" presStyleLbl="node1" presStyleIdx="2" presStyleCnt="3">
        <dgm:presLayoutVars>
          <dgm:chMax val="0"/>
          <dgm:bulletEnabled val="1"/>
        </dgm:presLayoutVars>
      </dgm:prSet>
      <dgm:spPr/>
    </dgm:pt>
  </dgm:ptLst>
  <dgm:cxnLst>
    <dgm:cxn modelId="{7A916A11-CAAA-4B03-A35A-C0F1D4DDE81B}" type="presOf" srcId="{7C292185-5913-473A-AAEB-62C1C073755F}" destId="{3B9E4249-9477-484B-9CC1-88561D0EBD4F}" srcOrd="0" destOrd="0" presId="urn:microsoft.com/office/officeart/2005/8/layout/vList2"/>
    <dgm:cxn modelId="{F14AA669-CA1A-4081-A1F5-DA16872DAB12}" type="presOf" srcId="{C7B51432-3195-4CA4-84EA-886E1E3533D3}" destId="{67E41C60-D089-4913-A4E4-EB8CAE1E62F4}" srcOrd="0" destOrd="0" presId="urn:microsoft.com/office/officeart/2005/8/layout/vList2"/>
    <dgm:cxn modelId="{D86025A7-921F-49E7-AC5B-86CE3B4D17DC}" type="presOf" srcId="{6AC2B0ED-243B-4180-8511-F656088370A1}" destId="{EE1C997A-AB8E-46AC-9CC4-66C1898F49A8}" srcOrd="0" destOrd="0" presId="urn:microsoft.com/office/officeart/2005/8/layout/vList2"/>
    <dgm:cxn modelId="{F9F8E4B2-1668-4086-A181-F44A03529131}" srcId="{7C292185-5913-473A-AAEB-62C1C073755F}" destId="{6AC2B0ED-243B-4180-8511-F656088370A1}" srcOrd="0" destOrd="0" parTransId="{83D49A06-8EB9-4A51-959D-38799342947C}" sibTransId="{84E6D229-5C46-4F16-B3B9-E8CA8CA0F6A9}"/>
    <dgm:cxn modelId="{FCE1ACD8-278E-4A9B-A7A3-DC8A31250B3C}" srcId="{7C292185-5913-473A-AAEB-62C1C073755F}" destId="{14F71B83-65E8-4372-BEA9-708E868E5035}" srcOrd="2" destOrd="0" parTransId="{54DF2FF5-D087-417C-9918-C59B6FCF91D4}" sibTransId="{EB0D6926-8B48-44A1-9950-DE5C7CC21FA5}"/>
    <dgm:cxn modelId="{9CEADBE6-BB37-48C7-954E-1CC4F88A8F47}" type="presOf" srcId="{14F71B83-65E8-4372-BEA9-708E868E5035}" destId="{6E187E29-F6AE-43AA-8B0B-C87937B65957}" srcOrd="0" destOrd="0" presId="urn:microsoft.com/office/officeart/2005/8/layout/vList2"/>
    <dgm:cxn modelId="{B140E9FE-F450-44EA-B1A3-AFDB7D9798FF}" srcId="{7C292185-5913-473A-AAEB-62C1C073755F}" destId="{C7B51432-3195-4CA4-84EA-886E1E3533D3}" srcOrd="1" destOrd="0" parTransId="{0F6258D9-C77A-4FDE-BD74-A8ED8832D40F}" sibTransId="{3D20CABE-E6FB-4C66-BA58-D0EE370822B9}"/>
    <dgm:cxn modelId="{6220413F-8FD5-4E8D-A620-ACEF6D2C0941}" type="presParOf" srcId="{3B9E4249-9477-484B-9CC1-88561D0EBD4F}" destId="{EE1C997A-AB8E-46AC-9CC4-66C1898F49A8}" srcOrd="0" destOrd="0" presId="urn:microsoft.com/office/officeart/2005/8/layout/vList2"/>
    <dgm:cxn modelId="{0EDEF54D-CB9A-40CD-B50E-1F913A8B7722}" type="presParOf" srcId="{3B9E4249-9477-484B-9CC1-88561D0EBD4F}" destId="{38B5D7CC-EF93-422C-A8C3-BA9889848567}" srcOrd="1" destOrd="0" presId="urn:microsoft.com/office/officeart/2005/8/layout/vList2"/>
    <dgm:cxn modelId="{B44E32AB-A83B-4694-8ED0-A7C911D05134}" type="presParOf" srcId="{3B9E4249-9477-484B-9CC1-88561D0EBD4F}" destId="{67E41C60-D089-4913-A4E4-EB8CAE1E62F4}" srcOrd="2" destOrd="0" presId="urn:microsoft.com/office/officeart/2005/8/layout/vList2"/>
    <dgm:cxn modelId="{90E92630-B796-4763-81D8-2D764D604935}" type="presParOf" srcId="{3B9E4249-9477-484B-9CC1-88561D0EBD4F}" destId="{48C14473-748D-4006-9830-54A5F43CBAB5}" srcOrd="3" destOrd="0" presId="urn:microsoft.com/office/officeart/2005/8/layout/vList2"/>
    <dgm:cxn modelId="{6B087D72-B100-4A11-8C2B-EF4E267B21B6}" type="presParOf" srcId="{3B9E4249-9477-484B-9CC1-88561D0EBD4F}" destId="{6E187E29-F6AE-43AA-8B0B-C87937B6595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5EF5EC8-A588-437B-9B81-CB07D3C45B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FA2629-8637-4B7A-8F8D-E9DCE458021F}">
      <dgm:prSet/>
      <dgm:spPr/>
      <dgm:t>
        <a:bodyPr/>
        <a:lstStyle/>
        <a:p>
          <a:pPr rtl="0"/>
          <a:r>
            <a:rPr lang="en-IN" b="1" i="0" dirty="0"/>
            <a:t>Big-Bang Integration Testing</a:t>
          </a:r>
          <a:endParaRPr lang="en-IN" b="0" dirty="0"/>
        </a:p>
      </dgm:t>
    </dgm:pt>
    <dgm:pt modelId="{44984CBC-CB4C-4358-BF09-B2B7B8F5802E}" type="parTrans" cxnId="{70ECFBC9-E738-4BF2-BBCB-F2056809ACBE}">
      <dgm:prSet/>
      <dgm:spPr/>
      <dgm:t>
        <a:bodyPr/>
        <a:lstStyle/>
        <a:p>
          <a:endParaRPr lang="en-US"/>
        </a:p>
      </dgm:t>
    </dgm:pt>
    <dgm:pt modelId="{A39B9674-1169-44F7-8869-ED9FBD43F11E}" type="sibTrans" cxnId="{70ECFBC9-E738-4BF2-BBCB-F2056809ACBE}">
      <dgm:prSet/>
      <dgm:spPr/>
      <dgm:t>
        <a:bodyPr/>
        <a:lstStyle/>
        <a:p>
          <a:endParaRPr lang="en-US"/>
        </a:p>
      </dgm:t>
    </dgm:pt>
    <dgm:pt modelId="{784744E4-429A-493A-BDB7-0D07923B054F}">
      <dgm:prSet/>
      <dgm:spPr/>
      <dgm:t>
        <a:bodyPr/>
        <a:lstStyle/>
        <a:p>
          <a:pPr rtl="0"/>
          <a:r>
            <a:rPr lang="en-US" b="0" i="0" dirty="0"/>
            <a:t>All the modules of the system are simply put together and tested. This approach is practicable only for very small systems. If once an error is found during the integration testing, it is very difficult to localize the error as the error may potentially belong to any of the modules being integrated.</a:t>
          </a:r>
          <a:endParaRPr lang="en-IN" dirty="0"/>
        </a:p>
      </dgm:t>
    </dgm:pt>
    <dgm:pt modelId="{FB4FF29F-5EC1-4090-B986-63988348D12E}" type="parTrans" cxnId="{BF47944B-2FBD-4DA1-9246-E8705A8286A2}">
      <dgm:prSet/>
      <dgm:spPr/>
      <dgm:t>
        <a:bodyPr/>
        <a:lstStyle/>
        <a:p>
          <a:endParaRPr lang="en-US"/>
        </a:p>
      </dgm:t>
    </dgm:pt>
    <dgm:pt modelId="{DAA23348-E36E-4690-9C4E-D461DF9B9BB9}" type="sibTrans" cxnId="{BF47944B-2FBD-4DA1-9246-E8705A8286A2}">
      <dgm:prSet/>
      <dgm:spPr/>
      <dgm:t>
        <a:bodyPr/>
        <a:lstStyle/>
        <a:p>
          <a:endParaRPr lang="en-US"/>
        </a:p>
      </dgm:t>
    </dgm:pt>
    <dgm:pt modelId="{C1DD0C56-14A6-4985-AF6B-2EA7C9415B97}">
      <dgm:prSet/>
      <dgm:spPr/>
      <dgm:t>
        <a:bodyPr/>
        <a:lstStyle/>
        <a:p>
          <a:pPr rtl="0"/>
          <a:r>
            <a:rPr lang="en-US" b="0" i="0" dirty="0"/>
            <a:t>Testing is done by integrating or joining two or more modules by moving upward from bottom to top through control flow of architecture structure. In these, low-level modules are tested first, and then high-level modules are tested. This testing results in high success rates with long-lasting results.</a:t>
          </a:r>
          <a:endParaRPr lang="en-US" dirty="0"/>
        </a:p>
      </dgm:t>
    </dgm:pt>
    <dgm:pt modelId="{C759C2BF-C039-47C6-BCD6-9A2465CADAB7}" type="parTrans" cxnId="{F9BEA6B4-EF67-494D-B087-998286CB7458}">
      <dgm:prSet/>
      <dgm:spPr/>
      <dgm:t>
        <a:bodyPr/>
        <a:lstStyle/>
        <a:p>
          <a:endParaRPr lang="en-US"/>
        </a:p>
      </dgm:t>
    </dgm:pt>
    <dgm:pt modelId="{F0B54E79-74BE-4C0F-A5EC-A48C81DD7DDC}" type="sibTrans" cxnId="{F9BEA6B4-EF67-494D-B087-998286CB7458}">
      <dgm:prSet/>
      <dgm:spPr/>
      <dgm:t>
        <a:bodyPr/>
        <a:lstStyle/>
        <a:p>
          <a:endParaRPr lang="en-US"/>
        </a:p>
      </dgm:t>
    </dgm:pt>
    <dgm:pt modelId="{EECFE087-EF2C-476D-827A-51540A69A468}">
      <dgm:prSet/>
      <dgm:spPr/>
      <dgm:t>
        <a:bodyPr/>
        <a:lstStyle/>
        <a:p>
          <a:r>
            <a:rPr lang="en-IN" b="1" i="0" dirty="0"/>
            <a:t>Top-Down Integration Testing</a:t>
          </a:r>
          <a:endParaRPr lang="en-US" b="1" dirty="0"/>
        </a:p>
      </dgm:t>
    </dgm:pt>
    <dgm:pt modelId="{3ACE1679-CB49-41FF-8328-2EBCB676C77A}" type="parTrans" cxnId="{8AE28643-1E7D-47C0-B1F9-F2CE2256B725}">
      <dgm:prSet/>
      <dgm:spPr/>
      <dgm:t>
        <a:bodyPr/>
        <a:lstStyle/>
        <a:p>
          <a:endParaRPr lang="en-US"/>
        </a:p>
      </dgm:t>
    </dgm:pt>
    <dgm:pt modelId="{03D66E1D-182E-4DFA-8A84-BADE60F0853D}" type="sibTrans" cxnId="{8AE28643-1E7D-47C0-B1F9-F2CE2256B725}">
      <dgm:prSet/>
      <dgm:spPr/>
      <dgm:t>
        <a:bodyPr/>
        <a:lstStyle/>
        <a:p>
          <a:endParaRPr lang="en-US"/>
        </a:p>
      </dgm:t>
    </dgm:pt>
    <dgm:pt modelId="{AD6F8AA3-F9AE-4F38-9223-380877786A1C}">
      <dgm:prSet/>
      <dgm:spPr/>
      <dgm:t>
        <a:bodyPr/>
        <a:lstStyle/>
        <a:p>
          <a:r>
            <a:rPr lang="en-IN" b="1" i="0" dirty="0"/>
            <a:t>Mixed Integration Testing</a:t>
          </a:r>
          <a:endParaRPr lang="en-IN" b="1" dirty="0"/>
        </a:p>
      </dgm:t>
    </dgm:pt>
    <dgm:pt modelId="{865D8C2C-C320-4148-A7FC-79DBB3D0F3F1}" type="parTrans" cxnId="{6E49F900-7C5A-4544-B4D7-22741E6F9D59}">
      <dgm:prSet/>
      <dgm:spPr/>
      <dgm:t>
        <a:bodyPr/>
        <a:lstStyle/>
        <a:p>
          <a:endParaRPr lang="en-US"/>
        </a:p>
      </dgm:t>
    </dgm:pt>
    <dgm:pt modelId="{6FF2FD06-62CF-48BC-A1A1-A50B0910C694}" type="sibTrans" cxnId="{6E49F900-7C5A-4544-B4D7-22741E6F9D59}">
      <dgm:prSet/>
      <dgm:spPr/>
      <dgm:t>
        <a:bodyPr/>
        <a:lstStyle/>
        <a:p>
          <a:endParaRPr lang="en-US"/>
        </a:p>
      </dgm:t>
    </dgm:pt>
    <dgm:pt modelId="{7748FA95-4F2E-45E7-BFFA-B2E57895B826}">
      <dgm:prSet/>
      <dgm:spPr/>
      <dgm:t>
        <a:bodyPr/>
        <a:lstStyle/>
        <a:p>
          <a:r>
            <a:rPr lang="en-US" b="0" i="0" dirty="0"/>
            <a:t>A mixed integration testing is also called sandwiched integration testing. A mixed integration testing follows a combination of top down and bottom-up testing approaches. In top-down approach, testing can start only after the top-level module have been coded and unit tested. In bottom-up approach, testing can start only after the bottom level modules are ready. This sandwich or mixed approach overcomes this shortcoming of the top-down and bottom-up approaches.</a:t>
          </a:r>
          <a:endParaRPr lang="en-IN" dirty="0"/>
        </a:p>
      </dgm:t>
    </dgm:pt>
    <dgm:pt modelId="{8944174A-9C3E-49E4-888B-F05034ACB795}" type="parTrans" cxnId="{E3CC7C77-C306-4E2A-B80F-2E87D3146D3C}">
      <dgm:prSet/>
      <dgm:spPr/>
      <dgm:t>
        <a:bodyPr/>
        <a:lstStyle/>
        <a:p>
          <a:endParaRPr lang="en-US"/>
        </a:p>
      </dgm:t>
    </dgm:pt>
    <dgm:pt modelId="{38445EC2-E259-4CD9-BE05-582413F24527}" type="sibTrans" cxnId="{E3CC7C77-C306-4E2A-B80F-2E87D3146D3C}">
      <dgm:prSet/>
      <dgm:spPr/>
      <dgm:t>
        <a:bodyPr/>
        <a:lstStyle/>
        <a:p>
          <a:endParaRPr lang="en-US"/>
        </a:p>
      </dgm:t>
    </dgm:pt>
    <dgm:pt modelId="{F509A7CD-A0B9-46F5-8B47-1BE6D46CD6EB}">
      <dgm:prSet/>
      <dgm:spPr/>
      <dgm:t>
        <a:bodyPr/>
        <a:lstStyle/>
        <a:p>
          <a:pPr rtl="0"/>
          <a:r>
            <a:rPr lang="en-IN" b="1" i="0" dirty="0"/>
            <a:t>Bottom-Up Integration Testing</a:t>
          </a:r>
          <a:endParaRPr lang="en-IN" b="1" dirty="0"/>
        </a:p>
      </dgm:t>
    </dgm:pt>
    <dgm:pt modelId="{34B87864-6C5A-43A3-9BBB-67F358D4E6CF}" type="sibTrans" cxnId="{06C1E225-5C5C-442D-BB09-DB831E1360F6}">
      <dgm:prSet/>
      <dgm:spPr/>
      <dgm:t>
        <a:bodyPr/>
        <a:lstStyle/>
        <a:p>
          <a:endParaRPr lang="en-US"/>
        </a:p>
      </dgm:t>
    </dgm:pt>
    <dgm:pt modelId="{BC19A0D0-CC8D-4892-98F6-2567FD93CD82}" type="parTrans" cxnId="{06C1E225-5C5C-442D-BB09-DB831E1360F6}">
      <dgm:prSet/>
      <dgm:spPr/>
      <dgm:t>
        <a:bodyPr/>
        <a:lstStyle/>
        <a:p>
          <a:endParaRPr lang="en-US"/>
        </a:p>
      </dgm:t>
    </dgm:pt>
    <dgm:pt modelId="{76B0742D-BF47-4B5C-8FA8-56CEF8D10F46}">
      <dgm:prSet/>
      <dgm:spPr/>
      <dgm:t>
        <a:bodyPr/>
        <a:lstStyle/>
        <a:p>
          <a:pPr rtl="0"/>
          <a:r>
            <a:rPr lang="en-US" dirty="0"/>
            <a:t>Top-down testing is a testing approach in which testing is done by integrating or joining two or more modules by moving down from top to bottom through control flow of architecture structure. In these, high-level modules are tested first, and then low-level modules are tested. Then, finally, integration is done to ensure that system is working properly. Stubs and drivers are used to stimulate behavior of Modules that are not integrated into a lower level.</a:t>
          </a:r>
          <a:endParaRPr lang="en-IN" dirty="0"/>
        </a:p>
      </dgm:t>
    </dgm:pt>
    <dgm:pt modelId="{4C7ACA3D-646B-4319-B9FC-AF3108B99865}" type="sibTrans" cxnId="{CD77BA5F-8529-4837-9A92-696E121A8528}">
      <dgm:prSet/>
      <dgm:spPr/>
      <dgm:t>
        <a:bodyPr/>
        <a:lstStyle/>
        <a:p>
          <a:endParaRPr lang="en-US"/>
        </a:p>
      </dgm:t>
    </dgm:pt>
    <dgm:pt modelId="{C5AACE21-2FBC-4F5E-B5E6-FED690D18BE8}" type="parTrans" cxnId="{CD77BA5F-8529-4837-9A92-696E121A8528}">
      <dgm:prSet/>
      <dgm:spPr/>
      <dgm:t>
        <a:bodyPr/>
        <a:lstStyle/>
        <a:p>
          <a:endParaRPr lang="en-US"/>
        </a:p>
      </dgm:t>
    </dgm:pt>
    <dgm:pt modelId="{259E7FBF-AF54-4E00-87B2-0F8EB120F823}" type="pres">
      <dgm:prSet presAssocID="{55EF5EC8-A588-437B-9B81-CB07D3C45BC0}" presName="linear" presStyleCnt="0">
        <dgm:presLayoutVars>
          <dgm:animLvl val="lvl"/>
          <dgm:resizeHandles val="exact"/>
        </dgm:presLayoutVars>
      </dgm:prSet>
      <dgm:spPr/>
    </dgm:pt>
    <dgm:pt modelId="{6A73BA83-FDD9-47A1-81B7-D9A3F757E0CE}" type="pres">
      <dgm:prSet presAssocID="{9FFA2629-8637-4B7A-8F8D-E9DCE458021F}" presName="parentText" presStyleLbl="node1" presStyleIdx="0" presStyleCnt="4">
        <dgm:presLayoutVars>
          <dgm:chMax val="0"/>
          <dgm:bulletEnabled val="1"/>
        </dgm:presLayoutVars>
      </dgm:prSet>
      <dgm:spPr/>
    </dgm:pt>
    <dgm:pt modelId="{52741653-E50B-4103-9491-11705CEEC95D}" type="pres">
      <dgm:prSet presAssocID="{9FFA2629-8637-4B7A-8F8D-E9DCE458021F}" presName="childText" presStyleLbl="revTx" presStyleIdx="0" presStyleCnt="4">
        <dgm:presLayoutVars>
          <dgm:bulletEnabled val="1"/>
        </dgm:presLayoutVars>
      </dgm:prSet>
      <dgm:spPr/>
    </dgm:pt>
    <dgm:pt modelId="{A90E83E6-57AE-468C-98E1-A8FB106608A5}" type="pres">
      <dgm:prSet presAssocID="{F509A7CD-A0B9-46F5-8B47-1BE6D46CD6EB}" presName="parentText" presStyleLbl="node1" presStyleIdx="1" presStyleCnt="4">
        <dgm:presLayoutVars>
          <dgm:chMax val="0"/>
          <dgm:bulletEnabled val="1"/>
        </dgm:presLayoutVars>
      </dgm:prSet>
      <dgm:spPr/>
    </dgm:pt>
    <dgm:pt modelId="{3365E506-0B05-4F38-8ED6-6FA07F1A1019}" type="pres">
      <dgm:prSet presAssocID="{F509A7CD-A0B9-46F5-8B47-1BE6D46CD6EB}" presName="childText" presStyleLbl="revTx" presStyleIdx="1" presStyleCnt="4">
        <dgm:presLayoutVars>
          <dgm:bulletEnabled val="1"/>
        </dgm:presLayoutVars>
      </dgm:prSet>
      <dgm:spPr/>
    </dgm:pt>
    <dgm:pt modelId="{EDD652F1-BCE7-4DF1-A739-1333F511519D}" type="pres">
      <dgm:prSet presAssocID="{EECFE087-EF2C-476D-827A-51540A69A468}" presName="parentText" presStyleLbl="node1" presStyleIdx="2" presStyleCnt="4">
        <dgm:presLayoutVars>
          <dgm:chMax val="0"/>
          <dgm:bulletEnabled val="1"/>
        </dgm:presLayoutVars>
      </dgm:prSet>
      <dgm:spPr/>
    </dgm:pt>
    <dgm:pt modelId="{9509D69F-86F3-4CAB-A0DD-1B2BC5F4AE40}" type="pres">
      <dgm:prSet presAssocID="{EECFE087-EF2C-476D-827A-51540A69A468}" presName="childText" presStyleLbl="revTx" presStyleIdx="2" presStyleCnt="4">
        <dgm:presLayoutVars>
          <dgm:bulletEnabled val="1"/>
        </dgm:presLayoutVars>
      </dgm:prSet>
      <dgm:spPr/>
    </dgm:pt>
    <dgm:pt modelId="{A99308D5-21BF-4E91-B0CB-F5B8991163FB}" type="pres">
      <dgm:prSet presAssocID="{AD6F8AA3-F9AE-4F38-9223-380877786A1C}" presName="parentText" presStyleLbl="node1" presStyleIdx="3" presStyleCnt="4">
        <dgm:presLayoutVars>
          <dgm:chMax val="0"/>
          <dgm:bulletEnabled val="1"/>
        </dgm:presLayoutVars>
      </dgm:prSet>
      <dgm:spPr/>
    </dgm:pt>
    <dgm:pt modelId="{AFA6CDBE-4670-4D16-BF7D-9EEBA8D6D44F}" type="pres">
      <dgm:prSet presAssocID="{AD6F8AA3-F9AE-4F38-9223-380877786A1C}" presName="childText" presStyleLbl="revTx" presStyleIdx="3" presStyleCnt="4">
        <dgm:presLayoutVars>
          <dgm:bulletEnabled val="1"/>
        </dgm:presLayoutVars>
      </dgm:prSet>
      <dgm:spPr/>
    </dgm:pt>
  </dgm:ptLst>
  <dgm:cxnLst>
    <dgm:cxn modelId="{6E49F900-7C5A-4544-B4D7-22741E6F9D59}" srcId="{55EF5EC8-A588-437B-9B81-CB07D3C45BC0}" destId="{AD6F8AA3-F9AE-4F38-9223-380877786A1C}" srcOrd="3" destOrd="0" parTransId="{865D8C2C-C320-4148-A7FC-79DBB3D0F3F1}" sibTransId="{6FF2FD06-62CF-48BC-A1A1-A50B0910C694}"/>
    <dgm:cxn modelId="{15EF240C-1F01-4D48-A5B9-03C086C7845F}" type="presOf" srcId="{F509A7CD-A0B9-46F5-8B47-1BE6D46CD6EB}" destId="{A90E83E6-57AE-468C-98E1-A8FB106608A5}" srcOrd="0" destOrd="0" presId="urn:microsoft.com/office/officeart/2005/8/layout/vList2"/>
    <dgm:cxn modelId="{42793D12-9A83-4C93-88B9-8D3945E74A9B}" type="presOf" srcId="{76B0742D-BF47-4B5C-8FA8-56CEF8D10F46}" destId="{9509D69F-86F3-4CAB-A0DD-1B2BC5F4AE40}" srcOrd="0" destOrd="0" presId="urn:microsoft.com/office/officeart/2005/8/layout/vList2"/>
    <dgm:cxn modelId="{06C1E225-5C5C-442D-BB09-DB831E1360F6}" srcId="{55EF5EC8-A588-437B-9B81-CB07D3C45BC0}" destId="{F509A7CD-A0B9-46F5-8B47-1BE6D46CD6EB}" srcOrd="1" destOrd="0" parTransId="{BC19A0D0-CC8D-4892-98F6-2567FD93CD82}" sibTransId="{34B87864-6C5A-43A3-9BBB-67F358D4E6CF}"/>
    <dgm:cxn modelId="{CD77BA5F-8529-4837-9A92-696E121A8528}" srcId="{EECFE087-EF2C-476D-827A-51540A69A468}" destId="{76B0742D-BF47-4B5C-8FA8-56CEF8D10F46}" srcOrd="0" destOrd="0" parTransId="{C5AACE21-2FBC-4F5E-B5E6-FED690D18BE8}" sibTransId="{4C7ACA3D-646B-4319-B9FC-AF3108B99865}"/>
    <dgm:cxn modelId="{8AE28643-1E7D-47C0-B1F9-F2CE2256B725}" srcId="{55EF5EC8-A588-437B-9B81-CB07D3C45BC0}" destId="{EECFE087-EF2C-476D-827A-51540A69A468}" srcOrd="2" destOrd="0" parTransId="{3ACE1679-CB49-41FF-8328-2EBCB676C77A}" sibTransId="{03D66E1D-182E-4DFA-8A84-BADE60F0853D}"/>
    <dgm:cxn modelId="{1628EC46-64BE-46DB-AECA-036ACE72214A}" type="presOf" srcId="{AD6F8AA3-F9AE-4F38-9223-380877786A1C}" destId="{A99308D5-21BF-4E91-B0CB-F5B8991163FB}" srcOrd="0" destOrd="0" presId="urn:microsoft.com/office/officeart/2005/8/layout/vList2"/>
    <dgm:cxn modelId="{E4E0FA6A-7E5E-4BC1-8EA3-F2B5E02E017F}" type="presOf" srcId="{EECFE087-EF2C-476D-827A-51540A69A468}" destId="{EDD652F1-BCE7-4DF1-A739-1333F511519D}" srcOrd="0" destOrd="0" presId="urn:microsoft.com/office/officeart/2005/8/layout/vList2"/>
    <dgm:cxn modelId="{BF47944B-2FBD-4DA1-9246-E8705A8286A2}" srcId="{9FFA2629-8637-4B7A-8F8D-E9DCE458021F}" destId="{784744E4-429A-493A-BDB7-0D07923B054F}" srcOrd="0" destOrd="0" parTransId="{FB4FF29F-5EC1-4090-B986-63988348D12E}" sibTransId="{DAA23348-E36E-4690-9C4E-D461DF9B9BB9}"/>
    <dgm:cxn modelId="{8A343E56-8A2F-4ECF-A3B6-3CC4FDA72207}" type="presOf" srcId="{784744E4-429A-493A-BDB7-0D07923B054F}" destId="{52741653-E50B-4103-9491-11705CEEC95D}" srcOrd="0" destOrd="0" presId="urn:microsoft.com/office/officeart/2005/8/layout/vList2"/>
    <dgm:cxn modelId="{E3CC7C77-C306-4E2A-B80F-2E87D3146D3C}" srcId="{AD6F8AA3-F9AE-4F38-9223-380877786A1C}" destId="{7748FA95-4F2E-45E7-BFFA-B2E57895B826}" srcOrd="0" destOrd="0" parTransId="{8944174A-9C3E-49E4-888B-F05034ACB795}" sibTransId="{38445EC2-E259-4CD9-BE05-582413F24527}"/>
    <dgm:cxn modelId="{F3A93684-2257-4CE7-83BC-D5136A58011E}" type="presOf" srcId="{55EF5EC8-A588-437B-9B81-CB07D3C45BC0}" destId="{259E7FBF-AF54-4E00-87B2-0F8EB120F823}" srcOrd="0" destOrd="0" presId="urn:microsoft.com/office/officeart/2005/8/layout/vList2"/>
    <dgm:cxn modelId="{6E7EFD96-09E1-45BE-BF62-3471D58716B7}" type="presOf" srcId="{9FFA2629-8637-4B7A-8F8D-E9DCE458021F}" destId="{6A73BA83-FDD9-47A1-81B7-D9A3F757E0CE}" srcOrd="0" destOrd="0" presId="urn:microsoft.com/office/officeart/2005/8/layout/vList2"/>
    <dgm:cxn modelId="{F9BEA6B4-EF67-494D-B087-998286CB7458}" srcId="{F509A7CD-A0B9-46F5-8B47-1BE6D46CD6EB}" destId="{C1DD0C56-14A6-4985-AF6B-2EA7C9415B97}" srcOrd="0" destOrd="0" parTransId="{C759C2BF-C039-47C6-BCD6-9A2465CADAB7}" sibTransId="{F0B54E79-74BE-4C0F-A5EC-A48C81DD7DDC}"/>
    <dgm:cxn modelId="{70ECFBC9-E738-4BF2-BBCB-F2056809ACBE}" srcId="{55EF5EC8-A588-437B-9B81-CB07D3C45BC0}" destId="{9FFA2629-8637-4B7A-8F8D-E9DCE458021F}" srcOrd="0" destOrd="0" parTransId="{44984CBC-CB4C-4358-BF09-B2B7B8F5802E}" sibTransId="{A39B9674-1169-44F7-8869-ED9FBD43F11E}"/>
    <dgm:cxn modelId="{0F831EDA-CE47-4E6A-AC5C-8E03DD8D7A43}" type="presOf" srcId="{C1DD0C56-14A6-4985-AF6B-2EA7C9415B97}" destId="{3365E506-0B05-4F38-8ED6-6FA07F1A1019}" srcOrd="0" destOrd="0" presId="urn:microsoft.com/office/officeart/2005/8/layout/vList2"/>
    <dgm:cxn modelId="{1AC8A2EB-DEC8-4EB8-8E5C-4469EA125966}" type="presOf" srcId="{7748FA95-4F2E-45E7-BFFA-B2E57895B826}" destId="{AFA6CDBE-4670-4D16-BF7D-9EEBA8D6D44F}" srcOrd="0" destOrd="0" presId="urn:microsoft.com/office/officeart/2005/8/layout/vList2"/>
    <dgm:cxn modelId="{041C41F0-ABC9-41A3-B035-25253B094F8F}" type="presParOf" srcId="{259E7FBF-AF54-4E00-87B2-0F8EB120F823}" destId="{6A73BA83-FDD9-47A1-81B7-D9A3F757E0CE}" srcOrd="0" destOrd="0" presId="urn:microsoft.com/office/officeart/2005/8/layout/vList2"/>
    <dgm:cxn modelId="{15907FDB-7B13-4DE6-9F7A-49346B4B83E3}" type="presParOf" srcId="{259E7FBF-AF54-4E00-87B2-0F8EB120F823}" destId="{52741653-E50B-4103-9491-11705CEEC95D}" srcOrd="1" destOrd="0" presId="urn:microsoft.com/office/officeart/2005/8/layout/vList2"/>
    <dgm:cxn modelId="{A14BF819-92BA-45D1-AF9D-51DBC8A48083}" type="presParOf" srcId="{259E7FBF-AF54-4E00-87B2-0F8EB120F823}" destId="{A90E83E6-57AE-468C-98E1-A8FB106608A5}" srcOrd="2" destOrd="0" presId="urn:microsoft.com/office/officeart/2005/8/layout/vList2"/>
    <dgm:cxn modelId="{062541AF-5C28-42AB-AD6C-EA9147B4B12D}" type="presParOf" srcId="{259E7FBF-AF54-4E00-87B2-0F8EB120F823}" destId="{3365E506-0B05-4F38-8ED6-6FA07F1A1019}" srcOrd="3" destOrd="0" presId="urn:microsoft.com/office/officeart/2005/8/layout/vList2"/>
    <dgm:cxn modelId="{C89DA553-1FB5-4388-9EB3-61FB0A3A1B2C}" type="presParOf" srcId="{259E7FBF-AF54-4E00-87B2-0F8EB120F823}" destId="{EDD652F1-BCE7-4DF1-A739-1333F511519D}" srcOrd="4" destOrd="0" presId="urn:microsoft.com/office/officeart/2005/8/layout/vList2"/>
    <dgm:cxn modelId="{38C470AC-F97B-48FC-A90B-430882F24A45}" type="presParOf" srcId="{259E7FBF-AF54-4E00-87B2-0F8EB120F823}" destId="{9509D69F-86F3-4CAB-A0DD-1B2BC5F4AE40}" srcOrd="5" destOrd="0" presId="urn:microsoft.com/office/officeart/2005/8/layout/vList2"/>
    <dgm:cxn modelId="{8A4A29D5-83DB-4BB5-B862-F1155ABC748D}" type="presParOf" srcId="{259E7FBF-AF54-4E00-87B2-0F8EB120F823}" destId="{A99308D5-21BF-4E91-B0CB-F5B8991163FB}" srcOrd="6" destOrd="0" presId="urn:microsoft.com/office/officeart/2005/8/layout/vList2"/>
    <dgm:cxn modelId="{089D3960-746C-4368-83B7-479214CE58F9}" type="presParOf" srcId="{259E7FBF-AF54-4E00-87B2-0F8EB120F823}" destId="{AFA6CDBE-4670-4D16-BF7D-9EEBA8D6D44F}"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292185-5913-473A-AAEB-62C1C073755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AC2B0ED-243B-4180-8511-F656088370A1}">
      <dgm:prSet custT="1"/>
      <dgm:spPr/>
      <dgm:t>
        <a:bodyPr/>
        <a:lstStyle/>
        <a:p>
          <a:pPr rtl="0"/>
          <a:r>
            <a:rPr lang="en-IN" sz="2000" dirty="0"/>
            <a:t>Executing tests can show failures that are caused by defects in the software.</a:t>
          </a:r>
        </a:p>
      </dgm:t>
    </dgm:pt>
    <dgm:pt modelId="{83D49A06-8EB9-4A51-959D-38799342947C}" type="parTrans" cxnId="{F9F8E4B2-1668-4086-A181-F44A03529131}">
      <dgm:prSet/>
      <dgm:spPr/>
      <dgm:t>
        <a:bodyPr/>
        <a:lstStyle/>
        <a:p>
          <a:endParaRPr lang="en-US" sz="2000"/>
        </a:p>
      </dgm:t>
    </dgm:pt>
    <dgm:pt modelId="{84E6D229-5C46-4F16-B3B9-E8CA8CA0F6A9}" type="sibTrans" cxnId="{F9F8E4B2-1668-4086-A181-F44A03529131}">
      <dgm:prSet/>
      <dgm:spPr/>
      <dgm:t>
        <a:bodyPr/>
        <a:lstStyle/>
        <a:p>
          <a:endParaRPr lang="en-US" sz="2000"/>
        </a:p>
      </dgm:t>
    </dgm:pt>
    <dgm:pt modelId="{599FAEB3-C184-45BB-AA08-BB0916ADC796}">
      <dgm:prSet custT="1"/>
      <dgm:spPr/>
      <dgm:t>
        <a:bodyPr/>
        <a:lstStyle/>
        <a:p>
          <a:pPr rtl="0"/>
          <a:r>
            <a:rPr lang="en-IN" sz="2000" dirty="0"/>
            <a:t>Debugging is the development activity that finds, analyzes, and fixes such defects. </a:t>
          </a:r>
        </a:p>
      </dgm:t>
    </dgm:pt>
    <dgm:pt modelId="{7D754796-9C11-498C-9ADC-495C4050AC2C}" type="parTrans" cxnId="{2DFC1F5D-F640-426A-91B1-717EC3202183}">
      <dgm:prSet/>
      <dgm:spPr/>
      <dgm:t>
        <a:bodyPr/>
        <a:lstStyle/>
        <a:p>
          <a:endParaRPr lang="en-US" sz="2000"/>
        </a:p>
      </dgm:t>
    </dgm:pt>
    <dgm:pt modelId="{95881A7B-093C-45F5-8B5B-5DADE6F88516}" type="sibTrans" cxnId="{2DFC1F5D-F640-426A-91B1-717EC3202183}">
      <dgm:prSet/>
      <dgm:spPr/>
      <dgm:t>
        <a:bodyPr/>
        <a:lstStyle/>
        <a:p>
          <a:endParaRPr lang="en-US" sz="2000"/>
        </a:p>
      </dgm:t>
    </dgm:pt>
    <dgm:pt modelId="{7FA48FD8-F225-4430-8CED-C0B66D7F0517}">
      <dgm:prSet custT="1"/>
      <dgm:spPr/>
      <dgm:t>
        <a:bodyPr/>
        <a:lstStyle/>
        <a:p>
          <a:pPr rtl="0"/>
          <a:r>
            <a:rPr lang="en-IN" sz="2000" dirty="0"/>
            <a:t>Subsequent confirmation testing checks whether the fixes resolved the defects. </a:t>
          </a:r>
        </a:p>
      </dgm:t>
    </dgm:pt>
    <dgm:pt modelId="{51A322F4-6C9A-4B03-A6E8-BAC1FB068A94}" type="parTrans" cxnId="{3D4510CC-8B17-4FA9-99F4-9E3D64794791}">
      <dgm:prSet/>
      <dgm:spPr/>
      <dgm:t>
        <a:bodyPr/>
        <a:lstStyle/>
        <a:p>
          <a:endParaRPr lang="en-US" sz="2000"/>
        </a:p>
      </dgm:t>
    </dgm:pt>
    <dgm:pt modelId="{4A7614E4-3494-489B-BC3D-D600D92C2FD8}" type="sibTrans" cxnId="{3D4510CC-8B17-4FA9-99F4-9E3D64794791}">
      <dgm:prSet/>
      <dgm:spPr/>
      <dgm:t>
        <a:bodyPr/>
        <a:lstStyle/>
        <a:p>
          <a:endParaRPr lang="en-US" sz="2000"/>
        </a:p>
      </dgm:t>
    </dgm:pt>
    <dgm:pt modelId="{C8328CDF-8E7D-42E5-8637-2235110D3185}">
      <dgm:prSet custT="1"/>
      <dgm:spPr/>
      <dgm:t>
        <a:bodyPr/>
        <a:lstStyle/>
        <a:p>
          <a:pPr rtl="0"/>
          <a:r>
            <a:rPr lang="en-IN" sz="2000" dirty="0"/>
            <a:t>In some cases, testers are responsible for the initial test and the final confirmation test, while developers do the debugging, associated component and component integration testing (continues integration). </a:t>
          </a:r>
        </a:p>
      </dgm:t>
    </dgm:pt>
    <dgm:pt modelId="{024B3663-BBD4-4F1B-B5F3-70436702AC2C}" type="parTrans" cxnId="{0D5C77C5-6735-4D27-9EB9-A4A8D2C13846}">
      <dgm:prSet/>
      <dgm:spPr/>
      <dgm:t>
        <a:bodyPr/>
        <a:lstStyle/>
        <a:p>
          <a:endParaRPr lang="en-US" sz="2000"/>
        </a:p>
      </dgm:t>
    </dgm:pt>
    <dgm:pt modelId="{56BCA550-B8C4-4B7D-B8FA-0A6EB7513713}" type="sibTrans" cxnId="{0D5C77C5-6735-4D27-9EB9-A4A8D2C13846}">
      <dgm:prSet/>
      <dgm:spPr/>
      <dgm:t>
        <a:bodyPr/>
        <a:lstStyle/>
        <a:p>
          <a:endParaRPr lang="en-US" sz="2000"/>
        </a:p>
      </dgm:t>
    </dgm:pt>
    <dgm:pt modelId="{FF709C4F-68B0-441E-AF78-6EBB50137DF4}">
      <dgm:prSet custT="1"/>
      <dgm:spPr/>
      <dgm:t>
        <a:bodyPr/>
        <a:lstStyle/>
        <a:p>
          <a:pPr rtl="0"/>
          <a:r>
            <a:rPr lang="en-IN" sz="2000" dirty="0"/>
            <a:t>However, in Agile development and in some other software development lifecycles, testers may be involved in debugging </a:t>
          </a:r>
          <a:r>
            <a:rPr lang="en-US" sz="2000" dirty="0"/>
            <a:t>and component testing.</a:t>
          </a:r>
          <a:endParaRPr lang="en-IN" sz="2000" dirty="0"/>
        </a:p>
      </dgm:t>
    </dgm:pt>
    <dgm:pt modelId="{3A86390E-CE57-42AE-8492-7FC566F0B7D6}" type="parTrans" cxnId="{DCD6AFA3-E65E-4F69-963D-45361EC252D6}">
      <dgm:prSet/>
      <dgm:spPr/>
      <dgm:t>
        <a:bodyPr/>
        <a:lstStyle/>
        <a:p>
          <a:endParaRPr lang="en-US" sz="2000"/>
        </a:p>
      </dgm:t>
    </dgm:pt>
    <dgm:pt modelId="{28641F35-4525-4E87-9F6A-D77ED95E2831}" type="sibTrans" cxnId="{DCD6AFA3-E65E-4F69-963D-45361EC252D6}">
      <dgm:prSet/>
      <dgm:spPr/>
      <dgm:t>
        <a:bodyPr/>
        <a:lstStyle/>
        <a:p>
          <a:endParaRPr lang="en-US" sz="2000"/>
        </a:p>
      </dgm:t>
    </dgm:pt>
    <dgm:pt modelId="{3B9E4249-9477-484B-9CC1-88561D0EBD4F}" type="pres">
      <dgm:prSet presAssocID="{7C292185-5913-473A-AAEB-62C1C073755F}" presName="linear" presStyleCnt="0">
        <dgm:presLayoutVars>
          <dgm:animLvl val="lvl"/>
          <dgm:resizeHandles val="exact"/>
        </dgm:presLayoutVars>
      </dgm:prSet>
      <dgm:spPr/>
    </dgm:pt>
    <dgm:pt modelId="{EE1C997A-AB8E-46AC-9CC4-66C1898F49A8}" type="pres">
      <dgm:prSet presAssocID="{6AC2B0ED-243B-4180-8511-F656088370A1}" presName="parentText" presStyleLbl="node1" presStyleIdx="0" presStyleCnt="5">
        <dgm:presLayoutVars>
          <dgm:chMax val="0"/>
          <dgm:bulletEnabled val="1"/>
        </dgm:presLayoutVars>
      </dgm:prSet>
      <dgm:spPr/>
    </dgm:pt>
    <dgm:pt modelId="{38B5D7CC-EF93-422C-A8C3-BA9889848567}" type="pres">
      <dgm:prSet presAssocID="{84E6D229-5C46-4F16-B3B9-E8CA8CA0F6A9}" presName="spacer" presStyleCnt="0"/>
      <dgm:spPr/>
    </dgm:pt>
    <dgm:pt modelId="{AA7C4C45-7FB8-4E14-AEB2-0C6BA7823687}" type="pres">
      <dgm:prSet presAssocID="{599FAEB3-C184-45BB-AA08-BB0916ADC796}" presName="parentText" presStyleLbl="node1" presStyleIdx="1" presStyleCnt="5">
        <dgm:presLayoutVars>
          <dgm:chMax val="0"/>
          <dgm:bulletEnabled val="1"/>
        </dgm:presLayoutVars>
      </dgm:prSet>
      <dgm:spPr/>
    </dgm:pt>
    <dgm:pt modelId="{197A7E46-7B07-4B16-8503-6FDAF2F7D278}" type="pres">
      <dgm:prSet presAssocID="{95881A7B-093C-45F5-8B5B-5DADE6F88516}" presName="spacer" presStyleCnt="0"/>
      <dgm:spPr/>
    </dgm:pt>
    <dgm:pt modelId="{13770C26-B63C-4C84-96D4-37EA71A5B81E}" type="pres">
      <dgm:prSet presAssocID="{7FA48FD8-F225-4430-8CED-C0B66D7F0517}" presName="parentText" presStyleLbl="node1" presStyleIdx="2" presStyleCnt="5">
        <dgm:presLayoutVars>
          <dgm:chMax val="0"/>
          <dgm:bulletEnabled val="1"/>
        </dgm:presLayoutVars>
      </dgm:prSet>
      <dgm:spPr/>
    </dgm:pt>
    <dgm:pt modelId="{E2FCC792-A73A-431D-B76A-8E23D4CDBA82}" type="pres">
      <dgm:prSet presAssocID="{4A7614E4-3494-489B-BC3D-D600D92C2FD8}" presName="spacer" presStyleCnt="0"/>
      <dgm:spPr/>
    </dgm:pt>
    <dgm:pt modelId="{5B82C0E6-C832-48D8-999E-E4D13967927E}" type="pres">
      <dgm:prSet presAssocID="{C8328CDF-8E7D-42E5-8637-2235110D3185}" presName="parentText" presStyleLbl="node1" presStyleIdx="3" presStyleCnt="5">
        <dgm:presLayoutVars>
          <dgm:chMax val="0"/>
          <dgm:bulletEnabled val="1"/>
        </dgm:presLayoutVars>
      </dgm:prSet>
      <dgm:spPr/>
    </dgm:pt>
    <dgm:pt modelId="{A32EBD6C-3E6D-4621-9A42-38EEB444037C}" type="pres">
      <dgm:prSet presAssocID="{56BCA550-B8C4-4B7D-B8FA-0A6EB7513713}" presName="spacer" presStyleCnt="0"/>
      <dgm:spPr/>
    </dgm:pt>
    <dgm:pt modelId="{18F0C819-25E5-4FC4-8B36-C95DE80F066C}" type="pres">
      <dgm:prSet presAssocID="{FF709C4F-68B0-441E-AF78-6EBB50137DF4}" presName="parentText" presStyleLbl="node1" presStyleIdx="4" presStyleCnt="5">
        <dgm:presLayoutVars>
          <dgm:chMax val="0"/>
          <dgm:bulletEnabled val="1"/>
        </dgm:presLayoutVars>
      </dgm:prSet>
      <dgm:spPr/>
    </dgm:pt>
  </dgm:ptLst>
  <dgm:cxnLst>
    <dgm:cxn modelId="{04F13A24-DDC0-4710-8A37-1E3EDABFA557}" type="presOf" srcId="{6AC2B0ED-243B-4180-8511-F656088370A1}" destId="{EE1C997A-AB8E-46AC-9CC4-66C1898F49A8}" srcOrd="0" destOrd="0" presId="urn:microsoft.com/office/officeart/2005/8/layout/vList2"/>
    <dgm:cxn modelId="{2DFC1F5D-F640-426A-91B1-717EC3202183}" srcId="{7C292185-5913-473A-AAEB-62C1C073755F}" destId="{599FAEB3-C184-45BB-AA08-BB0916ADC796}" srcOrd="1" destOrd="0" parTransId="{7D754796-9C11-498C-9ADC-495C4050AC2C}" sibTransId="{95881A7B-093C-45F5-8B5B-5DADE6F88516}"/>
    <dgm:cxn modelId="{03CFF46D-D383-4FA1-8DA2-5BA0FC0325AE}" type="presOf" srcId="{FF709C4F-68B0-441E-AF78-6EBB50137DF4}" destId="{18F0C819-25E5-4FC4-8B36-C95DE80F066C}" srcOrd="0" destOrd="0" presId="urn:microsoft.com/office/officeart/2005/8/layout/vList2"/>
    <dgm:cxn modelId="{71C0A34F-8636-4EEE-A061-3E4B8E23F13C}" type="presOf" srcId="{7C292185-5913-473A-AAEB-62C1C073755F}" destId="{3B9E4249-9477-484B-9CC1-88561D0EBD4F}" srcOrd="0" destOrd="0" presId="urn:microsoft.com/office/officeart/2005/8/layout/vList2"/>
    <dgm:cxn modelId="{0B175B8F-6E39-4301-B62A-DC026533649E}" type="presOf" srcId="{7FA48FD8-F225-4430-8CED-C0B66D7F0517}" destId="{13770C26-B63C-4C84-96D4-37EA71A5B81E}" srcOrd="0" destOrd="0" presId="urn:microsoft.com/office/officeart/2005/8/layout/vList2"/>
    <dgm:cxn modelId="{6784979E-3A5D-4EEC-89F4-6CD3C15AF94E}" type="presOf" srcId="{599FAEB3-C184-45BB-AA08-BB0916ADC796}" destId="{AA7C4C45-7FB8-4E14-AEB2-0C6BA7823687}" srcOrd="0" destOrd="0" presId="urn:microsoft.com/office/officeart/2005/8/layout/vList2"/>
    <dgm:cxn modelId="{DCD6AFA3-E65E-4F69-963D-45361EC252D6}" srcId="{7C292185-5913-473A-AAEB-62C1C073755F}" destId="{FF709C4F-68B0-441E-AF78-6EBB50137DF4}" srcOrd="4" destOrd="0" parTransId="{3A86390E-CE57-42AE-8492-7FC566F0B7D6}" sibTransId="{28641F35-4525-4E87-9F6A-D77ED95E2831}"/>
    <dgm:cxn modelId="{766311B0-6915-4398-9581-55F2BE4B3632}" type="presOf" srcId="{C8328CDF-8E7D-42E5-8637-2235110D3185}" destId="{5B82C0E6-C832-48D8-999E-E4D13967927E}" srcOrd="0" destOrd="0" presId="urn:microsoft.com/office/officeart/2005/8/layout/vList2"/>
    <dgm:cxn modelId="{F9F8E4B2-1668-4086-A181-F44A03529131}" srcId="{7C292185-5913-473A-AAEB-62C1C073755F}" destId="{6AC2B0ED-243B-4180-8511-F656088370A1}" srcOrd="0" destOrd="0" parTransId="{83D49A06-8EB9-4A51-959D-38799342947C}" sibTransId="{84E6D229-5C46-4F16-B3B9-E8CA8CA0F6A9}"/>
    <dgm:cxn modelId="{0D5C77C5-6735-4D27-9EB9-A4A8D2C13846}" srcId="{7C292185-5913-473A-AAEB-62C1C073755F}" destId="{C8328CDF-8E7D-42E5-8637-2235110D3185}" srcOrd="3" destOrd="0" parTransId="{024B3663-BBD4-4F1B-B5F3-70436702AC2C}" sibTransId="{56BCA550-B8C4-4B7D-B8FA-0A6EB7513713}"/>
    <dgm:cxn modelId="{3D4510CC-8B17-4FA9-99F4-9E3D64794791}" srcId="{7C292185-5913-473A-AAEB-62C1C073755F}" destId="{7FA48FD8-F225-4430-8CED-C0B66D7F0517}" srcOrd="2" destOrd="0" parTransId="{51A322F4-6C9A-4B03-A6E8-BAC1FB068A94}" sibTransId="{4A7614E4-3494-489B-BC3D-D600D92C2FD8}"/>
    <dgm:cxn modelId="{F3D6F94F-EC55-439A-9F69-3F476B02C49B}" type="presParOf" srcId="{3B9E4249-9477-484B-9CC1-88561D0EBD4F}" destId="{EE1C997A-AB8E-46AC-9CC4-66C1898F49A8}" srcOrd="0" destOrd="0" presId="urn:microsoft.com/office/officeart/2005/8/layout/vList2"/>
    <dgm:cxn modelId="{0F62D3BF-774C-4C7F-A508-85073FEADBAC}" type="presParOf" srcId="{3B9E4249-9477-484B-9CC1-88561D0EBD4F}" destId="{38B5D7CC-EF93-422C-A8C3-BA9889848567}" srcOrd="1" destOrd="0" presId="urn:microsoft.com/office/officeart/2005/8/layout/vList2"/>
    <dgm:cxn modelId="{D43C9DDB-8B42-49ED-8674-624B43651B37}" type="presParOf" srcId="{3B9E4249-9477-484B-9CC1-88561D0EBD4F}" destId="{AA7C4C45-7FB8-4E14-AEB2-0C6BA7823687}" srcOrd="2" destOrd="0" presId="urn:microsoft.com/office/officeart/2005/8/layout/vList2"/>
    <dgm:cxn modelId="{C38981B2-1A00-499C-9A6D-B80E977C0318}" type="presParOf" srcId="{3B9E4249-9477-484B-9CC1-88561D0EBD4F}" destId="{197A7E46-7B07-4B16-8503-6FDAF2F7D278}" srcOrd="3" destOrd="0" presId="urn:microsoft.com/office/officeart/2005/8/layout/vList2"/>
    <dgm:cxn modelId="{5597D567-4ABE-490C-BA91-6694EF583B85}" type="presParOf" srcId="{3B9E4249-9477-484B-9CC1-88561D0EBD4F}" destId="{13770C26-B63C-4C84-96D4-37EA71A5B81E}" srcOrd="4" destOrd="0" presId="urn:microsoft.com/office/officeart/2005/8/layout/vList2"/>
    <dgm:cxn modelId="{C195D4A1-4AF7-4810-A211-853056D21DF3}" type="presParOf" srcId="{3B9E4249-9477-484B-9CC1-88561D0EBD4F}" destId="{E2FCC792-A73A-431D-B76A-8E23D4CDBA82}" srcOrd="5" destOrd="0" presId="urn:microsoft.com/office/officeart/2005/8/layout/vList2"/>
    <dgm:cxn modelId="{5383BF51-0D4D-4B87-ADC3-D6D3F174E0E4}" type="presParOf" srcId="{3B9E4249-9477-484B-9CC1-88561D0EBD4F}" destId="{5B82C0E6-C832-48D8-999E-E4D13967927E}" srcOrd="6" destOrd="0" presId="urn:microsoft.com/office/officeart/2005/8/layout/vList2"/>
    <dgm:cxn modelId="{970D57D1-C579-4576-8523-85CB88B25ECE}" type="presParOf" srcId="{3B9E4249-9477-484B-9CC1-88561D0EBD4F}" destId="{A32EBD6C-3E6D-4621-9A42-38EEB444037C}" srcOrd="7" destOrd="0" presId="urn:microsoft.com/office/officeart/2005/8/layout/vList2"/>
    <dgm:cxn modelId="{3C34DAE3-F98D-475C-8CE4-77DCC534D94C}" type="presParOf" srcId="{3B9E4249-9477-484B-9CC1-88561D0EBD4F}" destId="{18F0C819-25E5-4FC4-8B36-C95DE80F066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86F31F-B02A-4196-AFF8-58E01C34BCC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0FBFD5A-CEF4-470A-B3AF-E8197A7864F6}">
      <dgm:prSet custT="1"/>
      <dgm:spPr/>
      <dgm:t>
        <a:bodyPr/>
        <a:lstStyle/>
        <a:p>
          <a:pPr rtl="0"/>
          <a:r>
            <a:rPr lang="en-IN" sz="2000" dirty="0"/>
            <a:t>Rigorous testing of components and systems, and their associated documentation, can help reduce the risk of failures occurring during operation. </a:t>
          </a:r>
        </a:p>
      </dgm:t>
    </dgm:pt>
    <dgm:pt modelId="{68C97C34-D484-44B6-BE58-DFDDC31D1052}" type="parTrans" cxnId="{77F03BDC-6B52-4695-AFAF-B39ABE8235E0}">
      <dgm:prSet/>
      <dgm:spPr/>
      <dgm:t>
        <a:bodyPr/>
        <a:lstStyle/>
        <a:p>
          <a:endParaRPr lang="en-US"/>
        </a:p>
      </dgm:t>
    </dgm:pt>
    <dgm:pt modelId="{E80C753D-6333-4ADC-98B7-DD97F8F59A51}" type="sibTrans" cxnId="{77F03BDC-6B52-4695-AFAF-B39ABE8235E0}">
      <dgm:prSet/>
      <dgm:spPr/>
      <dgm:t>
        <a:bodyPr/>
        <a:lstStyle/>
        <a:p>
          <a:endParaRPr lang="en-US"/>
        </a:p>
      </dgm:t>
    </dgm:pt>
    <dgm:pt modelId="{83B2B34A-71E6-4EB1-8421-A93CD13E61DC}">
      <dgm:prSet custT="1"/>
      <dgm:spPr/>
      <dgm:t>
        <a:bodyPr/>
        <a:lstStyle/>
        <a:p>
          <a:pPr rtl="0"/>
          <a:r>
            <a:rPr lang="en-IN" sz="2000" dirty="0"/>
            <a:t>When defects are detected, and subsequently fixed, this contributes to the quality of the components or systems. </a:t>
          </a:r>
        </a:p>
      </dgm:t>
    </dgm:pt>
    <dgm:pt modelId="{1B95DA96-E1B9-4A54-AB19-0330886A4C6D}" type="parTrans" cxnId="{A08D6725-82DA-4156-A9D6-F18B37767350}">
      <dgm:prSet/>
      <dgm:spPr/>
      <dgm:t>
        <a:bodyPr/>
        <a:lstStyle/>
        <a:p>
          <a:endParaRPr lang="en-US"/>
        </a:p>
      </dgm:t>
    </dgm:pt>
    <dgm:pt modelId="{20AEE586-4D71-4F71-9F94-A64C31EE5EE5}" type="sibTrans" cxnId="{A08D6725-82DA-4156-A9D6-F18B37767350}">
      <dgm:prSet/>
      <dgm:spPr/>
      <dgm:t>
        <a:bodyPr/>
        <a:lstStyle/>
        <a:p>
          <a:endParaRPr lang="en-US"/>
        </a:p>
      </dgm:t>
    </dgm:pt>
    <dgm:pt modelId="{9B486328-511F-41B6-9EAB-2E820A8D2F60}">
      <dgm:prSet custT="1"/>
      <dgm:spPr/>
      <dgm:t>
        <a:bodyPr/>
        <a:lstStyle/>
        <a:p>
          <a:pPr rtl="0"/>
          <a:r>
            <a:rPr lang="en-IN" sz="2000" dirty="0"/>
            <a:t>Software testing may also be required to meet contractual or legal requirements or industry-specific standards.</a:t>
          </a:r>
          <a:endParaRPr lang="en-US" sz="2000" dirty="0"/>
        </a:p>
      </dgm:t>
    </dgm:pt>
    <dgm:pt modelId="{B812D7F2-7C9D-41B4-AD32-CB1C2ADDE8BC}" type="parTrans" cxnId="{E6F21A9D-6C01-438A-96E3-CC6F3793F276}">
      <dgm:prSet/>
      <dgm:spPr/>
      <dgm:t>
        <a:bodyPr/>
        <a:lstStyle/>
        <a:p>
          <a:endParaRPr lang="en-US"/>
        </a:p>
      </dgm:t>
    </dgm:pt>
    <dgm:pt modelId="{36CF2737-84F0-457D-895D-42875C43F07E}" type="sibTrans" cxnId="{E6F21A9D-6C01-438A-96E3-CC6F3793F276}">
      <dgm:prSet/>
      <dgm:spPr/>
      <dgm:t>
        <a:bodyPr/>
        <a:lstStyle/>
        <a:p>
          <a:endParaRPr lang="en-US"/>
        </a:p>
      </dgm:t>
    </dgm:pt>
    <dgm:pt modelId="{A581099C-5BBA-4A80-9B90-DDAAF43ABF3F}" type="pres">
      <dgm:prSet presAssocID="{2586F31F-B02A-4196-AFF8-58E01C34BCCD}" presName="linear" presStyleCnt="0">
        <dgm:presLayoutVars>
          <dgm:animLvl val="lvl"/>
          <dgm:resizeHandles val="exact"/>
        </dgm:presLayoutVars>
      </dgm:prSet>
      <dgm:spPr/>
    </dgm:pt>
    <dgm:pt modelId="{BD95711D-F14E-4642-B568-D92681BD6BC5}" type="pres">
      <dgm:prSet presAssocID="{B0FBFD5A-CEF4-470A-B3AF-E8197A7864F6}" presName="parentText" presStyleLbl="node1" presStyleIdx="0" presStyleCnt="3">
        <dgm:presLayoutVars>
          <dgm:chMax val="0"/>
          <dgm:bulletEnabled val="1"/>
        </dgm:presLayoutVars>
      </dgm:prSet>
      <dgm:spPr/>
    </dgm:pt>
    <dgm:pt modelId="{F2521982-F5C5-48F3-921A-05B86F7E2D89}" type="pres">
      <dgm:prSet presAssocID="{E80C753D-6333-4ADC-98B7-DD97F8F59A51}" presName="spacer" presStyleCnt="0"/>
      <dgm:spPr/>
    </dgm:pt>
    <dgm:pt modelId="{A5D1B67C-87EB-46AC-B8C5-CE7C28F09B24}" type="pres">
      <dgm:prSet presAssocID="{83B2B34A-71E6-4EB1-8421-A93CD13E61DC}" presName="parentText" presStyleLbl="node1" presStyleIdx="1" presStyleCnt="3">
        <dgm:presLayoutVars>
          <dgm:chMax val="0"/>
          <dgm:bulletEnabled val="1"/>
        </dgm:presLayoutVars>
      </dgm:prSet>
      <dgm:spPr/>
    </dgm:pt>
    <dgm:pt modelId="{871EF29F-C01D-4948-91EB-00867283F3B8}" type="pres">
      <dgm:prSet presAssocID="{20AEE586-4D71-4F71-9F94-A64C31EE5EE5}" presName="spacer" presStyleCnt="0"/>
      <dgm:spPr/>
    </dgm:pt>
    <dgm:pt modelId="{470455B5-1AF9-49F6-A060-6CAF6C6A3A52}" type="pres">
      <dgm:prSet presAssocID="{9B486328-511F-41B6-9EAB-2E820A8D2F60}" presName="parentText" presStyleLbl="node1" presStyleIdx="2" presStyleCnt="3">
        <dgm:presLayoutVars>
          <dgm:chMax val="0"/>
          <dgm:bulletEnabled val="1"/>
        </dgm:presLayoutVars>
      </dgm:prSet>
      <dgm:spPr/>
    </dgm:pt>
  </dgm:ptLst>
  <dgm:cxnLst>
    <dgm:cxn modelId="{A08D6725-82DA-4156-A9D6-F18B37767350}" srcId="{2586F31F-B02A-4196-AFF8-58E01C34BCCD}" destId="{83B2B34A-71E6-4EB1-8421-A93CD13E61DC}" srcOrd="1" destOrd="0" parTransId="{1B95DA96-E1B9-4A54-AB19-0330886A4C6D}" sibTransId="{20AEE586-4D71-4F71-9F94-A64C31EE5EE5}"/>
    <dgm:cxn modelId="{BAADE359-AB57-4F97-BEDD-832DAECA7644}" type="presOf" srcId="{2586F31F-B02A-4196-AFF8-58E01C34BCCD}" destId="{A581099C-5BBA-4A80-9B90-DDAAF43ABF3F}" srcOrd="0" destOrd="0" presId="urn:microsoft.com/office/officeart/2005/8/layout/vList2"/>
    <dgm:cxn modelId="{CB335B94-4951-4A4E-B944-4E5B4B4064DE}" type="presOf" srcId="{9B486328-511F-41B6-9EAB-2E820A8D2F60}" destId="{470455B5-1AF9-49F6-A060-6CAF6C6A3A52}" srcOrd="0" destOrd="0" presId="urn:microsoft.com/office/officeart/2005/8/layout/vList2"/>
    <dgm:cxn modelId="{E6F21A9D-6C01-438A-96E3-CC6F3793F276}" srcId="{2586F31F-B02A-4196-AFF8-58E01C34BCCD}" destId="{9B486328-511F-41B6-9EAB-2E820A8D2F60}" srcOrd="2" destOrd="0" parTransId="{B812D7F2-7C9D-41B4-AD32-CB1C2ADDE8BC}" sibTransId="{36CF2737-84F0-457D-895D-42875C43F07E}"/>
    <dgm:cxn modelId="{A80A93BB-A529-4912-8136-02748B0FFE87}" type="presOf" srcId="{B0FBFD5A-CEF4-470A-B3AF-E8197A7864F6}" destId="{BD95711D-F14E-4642-B568-D92681BD6BC5}" srcOrd="0" destOrd="0" presId="urn:microsoft.com/office/officeart/2005/8/layout/vList2"/>
    <dgm:cxn modelId="{77F03BDC-6B52-4695-AFAF-B39ABE8235E0}" srcId="{2586F31F-B02A-4196-AFF8-58E01C34BCCD}" destId="{B0FBFD5A-CEF4-470A-B3AF-E8197A7864F6}" srcOrd="0" destOrd="0" parTransId="{68C97C34-D484-44B6-BE58-DFDDC31D1052}" sibTransId="{E80C753D-6333-4ADC-98B7-DD97F8F59A51}"/>
    <dgm:cxn modelId="{3A5236FF-4C3F-4356-BFED-517CE3D9FFC9}" type="presOf" srcId="{83B2B34A-71E6-4EB1-8421-A93CD13E61DC}" destId="{A5D1B67C-87EB-46AC-B8C5-CE7C28F09B24}" srcOrd="0" destOrd="0" presId="urn:microsoft.com/office/officeart/2005/8/layout/vList2"/>
    <dgm:cxn modelId="{37CAD05C-8969-4737-84F0-9CC248479EF2}" type="presParOf" srcId="{A581099C-5BBA-4A80-9B90-DDAAF43ABF3F}" destId="{BD95711D-F14E-4642-B568-D92681BD6BC5}" srcOrd="0" destOrd="0" presId="urn:microsoft.com/office/officeart/2005/8/layout/vList2"/>
    <dgm:cxn modelId="{F57DAB85-86C0-4ADE-8F4D-AAE17BD7C09C}" type="presParOf" srcId="{A581099C-5BBA-4A80-9B90-DDAAF43ABF3F}" destId="{F2521982-F5C5-48F3-921A-05B86F7E2D89}" srcOrd="1" destOrd="0" presId="urn:microsoft.com/office/officeart/2005/8/layout/vList2"/>
    <dgm:cxn modelId="{DEF75E90-F3DF-49CA-8CAD-BB773A2F82DB}" type="presParOf" srcId="{A581099C-5BBA-4A80-9B90-DDAAF43ABF3F}" destId="{A5D1B67C-87EB-46AC-B8C5-CE7C28F09B24}" srcOrd="2" destOrd="0" presId="urn:microsoft.com/office/officeart/2005/8/layout/vList2"/>
    <dgm:cxn modelId="{02362C5C-FAAD-47A5-BC8E-05633A7E1ADA}" type="presParOf" srcId="{A581099C-5BBA-4A80-9B90-DDAAF43ABF3F}" destId="{871EF29F-C01D-4948-91EB-00867283F3B8}" srcOrd="3" destOrd="0" presId="urn:microsoft.com/office/officeart/2005/8/layout/vList2"/>
    <dgm:cxn modelId="{769B3C89-1FCD-4FB3-BA3C-4E1401CAC2AD}" type="presParOf" srcId="{A581099C-5BBA-4A80-9B90-DDAAF43ABF3F}" destId="{470455B5-1AF9-49F6-A060-6CAF6C6A3A5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86F31F-B02A-4196-AFF8-58E01C34BCC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0FBFD5A-CEF4-470A-B3AF-E8197A7864F6}">
      <dgm:prSet custT="1"/>
      <dgm:spPr/>
      <dgm:t>
        <a:bodyPr/>
        <a:lstStyle/>
        <a:p>
          <a:pPr rtl="0"/>
          <a:r>
            <a:rPr lang="en-IN" sz="1600" dirty="0"/>
            <a:t>Having testers involved in requirements reviews or user story refinement could detect defects in these work products. The identification and removal of requirements defects reduces the risk of incorrect or un-testable features being developed.</a:t>
          </a:r>
        </a:p>
      </dgm:t>
    </dgm:pt>
    <dgm:pt modelId="{68C97C34-D484-44B6-BE58-DFDDC31D1052}" type="parTrans" cxnId="{77F03BDC-6B52-4695-AFAF-B39ABE8235E0}">
      <dgm:prSet/>
      <dgm:spPr/>
      <dgm:t>
        <a:bodyPr/>
        <a:lstStyle/>
        <a:p>
          <a:endParaRPr lang="en-US"/>
        </a:p>
      </dgm:t>
    </dgm:pt>
    <dgm:pt modelId="{E80C753D-6333-4ADC-98B7-DD97F8F59A51}" type="sibTrans" cxnId="{77F03BDC-6B52-4695-AFAF-B39ABE8235E0}">
      <dgm:prSet/>
      <dgm:spPr/>
      <dgm:t>
        <a:bodyPr/>
        <a:lstStyle/>
        <a:p>
          <a:endParaRPr lang="en-US"/>
        </a:p>
      </dgm:t>
    </dgm:pt>
    <dgm:pt modelId="{913C38E2-0154-4AF8-84FB-5AFE0C86FBB2}">
      <dgm:prSet custT="1"/>
      <dgm:spPr/>
      <dgm:t>
        <a:bodyPr/>
        <a:lstStyle/>
        <a:p>
          <a:r>
            <a:rPr lang="en-IN" sz="1600" dirty="0"/>
            <a:t>Having testers work closely with system designers while the system is being designed can increase each party’s understanding of the design and how to test it. This increased understanding can reduce the risk of fundamental design defects and enable tests to be identified </a:t>
          </a:r>
          <a:r>
            <a:rPr lang="en-US" sz="1600" dirty="0"/>
            <a:t>at an early stage.</a:t>
          </a:r>
        </a:p>
      </dgm:t>
    </dgm:pt>
    <dgm:pt modelId="{833FEDA0-4728-4D10-B06F-4517AE8B619F}" type="parTrans" cxnId="{A1C36064-CE39-4D34-8F53-74C70235BEEE}">
      <dgm:prSet/>
      <dgm:spPr/>
      <dgm:t>
        <a:bodyPr/>
        <a:lstStyle/>
        <a:p>
          <a:endParaRPr lang="en-US"/>
        </a:p>
      </dgm:t>
    </dgm:pt>
    <dgm:pt modelId="{DC173033-98AF-49DF-86B0-C5DDAF71B27B}" type="sibTrans" cxnId="{A1C36064-CE39-4D34-8F53-74C70235BEEE}">
      <dgm:prSet/>
      <dgm:spPr/>
      <dgm:t>
        <a:bodyPr/>
        <a:lstStyle/>
        <a:p>
          <a:endParaRPr lang="en-US"/>
        </a:p>
      </dgm:t>
    </dgm:pt>
    <dgm:pt modelId="{01FD5DBE-54FB-489E-8E80-408AB1D1B91E}">
      <dgm:prSet custT="1"/>
      <dgm:spPr/>
      <dgm:t>
        <a:bodyPr/>
        <a:lstStyle/>
        <a:p>
          <a:r>
            <a:rPr lang="en-IN" sz="1600" dirty="0"/>
            <a:t>Having testers work closely with developers while the code is under development can increase each party’s understanding of the code and how to test it. This increased understanding can reduce the risk of defects within the code and the tests.</a:t>
          </a:r>
          <a:endParaRPr lang="en-US" sz="1600" dirty="0"/>
        </a:p>
      </dgm:t>
    </dgm:pt>
    <dgm:pt modelId="{9A31CAD0-4E97-4534-B08E-2D54CB359AE4}" type="parTrans" cxnId="{02CCCEA1-5831-45D4-90B6-775A79736307}">
      <dgm:prSet/>
      <dgm:spPr/>
      <dgm:t>
        <a:bodyPr/>
        <a:lstStyle/>
        <a:p>
          <a:endParaRPr lang="en-US"/>
        </a:p>
      </dgm:t>
    </dgm:pt>
    <dgm:pt modelId="{DEA14D46-93C6-4C11-ADD9-B6DFFCD40651}" type="sibTrans" cxnId="{02CCCEA1-5831-45D4-90B6-775A79736307}">
      <dgm:prSet/>
      <dgm:spPr/>
      <dgm:t>
        <a:bodyPr/>
        <a:lstStyle/>
        <a:p>
          <a:endParaRPr lang="en-US"/>
        </a:p>
      </dgm:t>
    </dgm:pt>
    <dgm:pt modelId="{304A5956-1152-40F2-9933-C7C8255FF88C}">
      <dgm:prSet custT="1"/>
      <dgm:spPr/>
      <dgm:t>
        <a:bodyPr/>
        <a:lstStyle/>
        <a:p>
          <a:r>
            <a:rPr lang="en-IN" sz="1600" dirty="0"/>
            <a:t>Having testers verify and validate the software prior to release can detect failures that might otherwise have been missed, and support the process of removing the defects that caused the failures (i.e., debugging). This increases the likelihood that the software meets stakeholder needs </a:t>
          </a:r>
          <a:r>
            <a:rPr lang="en-US" sz="1600" dirty="0"/>
            <a:t>and satisfies requirements.</a:t>
          </a:r>
        </a:p>
      </dgm:t>
    </dgm:pt>
    <dgm:pt modelId="{5139FD3B-F3DF-4389-8079-223197F35292}" type="parTrans" cxnId="{72A0ED35-F6AB-4EB3-9078-06A6D70CCFAA}">
      <dgm:prSet/>
      <dgm:spPr/>
      <dgm:t>
        <a:bodyPr/>
        <a:lstStyle/>
        <a:p>
          <a:endParaRPr lang="en-US"/>
        </a:p>
      </dgm:t>
    </dgm:pt>
    <dgm:pt modelId="{E9D341F1-E9F9-40D1-AD8D-14538C146C8E}" type="sibTrans" cxnId="{72A0ED35-F6AB-4EB3-9078-06A6D70CCFAA}">
      <dgm:prSet/>
      <dgm:spPr/>
      <dgm:t>
        <a:bodyPr/>
        <a:lstStyle/>
        <a:p>
          <a:endParaRPr lang="en-US"/>
        </a:p>
      </dgm:t>
    </dgm:pt>
    <dgm:pt modelId="{A581099C-5BBA-4A80-9B90-DDAAF43ABF3F}" type="pres">
      <dgm:prSet presAssocID="{2586F31F-B02A-4196-AFF8-58E01C34BCCD}" presName="linear" presStyleCnt="0">
        <dgm:presLayoutVars>
          <dgm:animLvl val="lvl"/>
          <dgm:resizeHandles val="exact"/>
        </dgm:presLayoutVars>
      </dgm:prSet>
      <dgm:spPr/>
    </dgm:pt>
    <dgm:pt modelId="{BD95711D-F14E-4642-B568-D92681BD6BC5}" type="pres">
      <dgm:prSet presAssocID="{B0FBFD5A-CEF4-470A-B3AF-E8197A7864F6}" presName="parentText" presStyleLbl="node1" presStyleIdx="0" presStyleCnt="4">
        <dgm:presLayoutVars>
          <dgm:chMax val="0"/>
          <dgm:bulletEnabled val="1"/>
        </dgm:presLayoutVars>
      </dgm:prSet>
      <dgm:spPr/>
    </dgm:pt>
    <dgm:pt modelId="{F2521982-F5C5-48F3-921A-05B86F7E2D89}" type="pres">
      <dgm:prSet presAssocID="{E80C753D-6333-4ADC-98B7-DD97F8F59A51}" presName="spacer" presStyleCnt="0"/>
      <dgm:spPr/>
    </dgm:pt>
    <dgm:pt modelId="{A458853A-827A-44F5-8DD8-BE2BCBAE6916}" type="pres">
      <dgm:prSet presAssocID="{913C38E2-0154-4AF8-84FB-5AFE0C86FBB2}" presName="parentText" presStyleLbl="node1" presStyleIdx="1" presStyleCnt="4">
        <dgm:presLayoutVars>
          <dgm:chMax val="0"/>
          <dgm:bulletEnabled val="1"/>
        </dgm:presLayoutVars>
      </dgm:prSet>
      <dgm:spPr/>
    </dgm:pt>
    <dgm:pt modelId="{A56D6BE9-7F00-4EF9-8159-440EB23FFFFE}" type="pres">
      <dgm:prSet presAssocID="{DC173033-98AF-49DF-86B0-C5DDAF71B27B}" presName="spacer" presStyleCnt="0"/>
      <dgm:spPr/>
    </dgm:pt>
    <dgm:pt modelId="{890968FC-B387-40D6-8D6D-B21723708AE6}" type="pres">
      <dgm:prSet presAssocID="{01FD5DBE-54FB-489E-8E80-408AB1D1B91E}" presName="parentText" presStyleLbl="node1" presStyleIdx="2" presStyleCnt="4">
        <dgm:presLayoutVars>
          <dgm:chMax val="0"/>
          <dgm:bulletEnabled val="1"/>
        </dgm:presLayoutVars>
      </dgm:prSet>
      <dgm:spPr/>
    </dgm:pt>
    <dgm:pt modelId="{EA8E9FA1-97AE-40BA-8290-FC0EE0FF3EF1}" type="pres">
      <dgm:prSet presAssocID="{DEA14D46-93C6-4C11-ADD9-B6DFFCD40651}" presName="spacer" presStyleCnt="0"/>
      <dgm:spPr/>
    </dgm:pt>
    <dgm:pt modelId="{A7A650CB-7383-4621-85BC-4ECC93006E8E}" type="pres">
      <dgm:prSet presAssocID="{304A5956-1152-40F2-9933-C7C8255FF88C}" presName="parentText" presStyleLbl="node1" presStyleIdx="3" presStyleCnt="4">
        <dgm:presLayoutVars>
          <dgm:chMax val="0"/>
          <dgm:bulletEnabled val="1"/>
        </dgm:presLayoutVars>
      </dgm:prSet>
      <dgm:spPr/>
    </dgm:pt>
  </dgm:ptLst>
  <dgm:cxnLst>
    <dgm:cxn modelId="{0E76FC0A-B2B1-4666-A367-8E74E2E53961}" type="presOf" srcId="{2586F31F-B02A-4196-AFF8-58E01C34BCCD}" destId="{A581099C-5BBA-4A80-9B90-DDAAF43ABF3F}" srcOrd="0" destOrd="0" presId="urn:microsoft.com/office/officeart/2005/8/layout/vList2"/>
    <dgm:cxn modelId="{72A0ED35-F6AB-4EB3-9078-06A6D70CCFAA}" srcId="{2586F31F-B02A-4196-AFF8-58E01C34BCCD}" destId="{304A5956-1152-40F2-9933-C7C8255FF88C}" srcOrd="3" destOrd="0" parTransId="{5139FD3B-F3DF-4389-8079-223197F35292}" sibTransId="{E9D341F1-E9F9-40D1-AD8D-14538C146C8E}"/>
    <dgm:cxn modelId="{A1C36064-CE39-4D34-8F53-74C70235BEEE}" srcId="{2586F31F-B02A-4196-AFF8-58E01C34BCCD}" destId="{913C38E2-0154-4AF8-84FB-5AFE0C86FBB2}" srcOrd="1" destOrd="0" parTransId="{833FEDA0-4728-4D10-B06F-4517AE8B619F}" sibTransId="{DC173033-98AF-49DF-86B0-C5DDAF71B27B}"/>
    <dgm:cxn modelId="{02CCCEA1-5831-45D4-90B6-775A79736307}" srcId="{2586F31F-B02A-4196-AFF8-58E01C34BCCD}" destId="{01FD5DBE-54FB-489E-8E80-408AB1D1B91E}" srcOrd="2" destOrd="0" parTransId="{9A31CAD0-4E97-4534-B08E-2D54CB359AE4}" sibTransId="{DEA14D46-93C6-4C11-ADD9-B6DFFCD40651}"/>
    <dgm:cxn modelId="{BB6F65BD-CF64-4493-99B5-8EAE1E924FBC}" type="presOf" srcId="{B0FBFD5A-CEF4-470A-B3AF-E8197A7864F6}" destId="{BD95711D-F14E-4642-B568-D92681BD6BC5}" srcOrd="0" destOrd="0" presId="urn:microsoft.com/office/officeart/2005/8/layout/vList2"/>
    <dgm:cxn modelId="{A9C5A6D2-A0C7-4A54-A49D-023A1CFF4BB0}" type="presOf" srcId="{304A5956-1152-40F2-9933-C7C8255FF88C}" destId="{A7A650CB-7383-4621-85BC-4ECC93006E8E}" srcOrd="0" destOrd="0" presId="urn:microsoft.com/office/officeart/2005/8/layout/vList2"/>
    <dgm:cxn modelId="{72F96DD9-A020-47C5-BE1D-4A47F3D784FE}" type="presOf" srcId="{913C38E2-0154-4AF8-84FB-5AFE0C86FBB2}" destId="{A458853A-827A-44F5-8DD8-BE2BCBAE6916}" srcOrd="0" destOrd="0" presId="urn:microsoft.com/office/officeart/2005/8/layout/vList2"/>
    <dgm:cxn modelId="{77F03BDC-6B52-4695-AFAF-B39ABE8235E0}" srcId="{2586F31F-B02A-4196-AFF8-58E01C34BCCD}" destId="{B0FBFD5A-CEF4-470A-B3AF-E8197A7864F6}" srcOrd="0" destOrd="0" parTransId="{68C97C34-D484-44B6-BE58-DFDDC31D1052}" sibTransId="{E80C753D-6333-4ADC-98B7-DD97F8F59A51}"/>
    <dgm:cxn modelId="{C42F10FF-76A2-4BD0-9E9B-95B991FFAE14}" type="presOf" srcId="{01FD5DBE-54FB-489E-8E80-408AB1D1B91E}" destId="{890968FC-B387-40D6-8D6D-B21723708AE6}" srcOrd="0" destOrd="0" presId="urn:microsoft.com/office/officeart/2005/8/layout/vList2"/>
    <dgm:cxn modelId="{4701E40F-8DBD-4C35-ADFD-15FF64457775}" type="presParOf" srcId="{A581099C-5BBA-4A80-9B90-DDAAF43ABF3F}" destId="{BD95711D-F14E-4642-B568-D92681BD6BC5}" srcOrd="0" destOrd="0" presId="urn:microsoft.com/office/officeart/2005/8/layout/vList2"/>
    <dgm:cxn modelId="{745F9912-3020-447C-8F25-7F58C1134409}" type="presParOf" srcId="{A581099C-5BBA-4A80-9B90-DDAAF43ABF3F}" destId="{F2521982-F5C5-48F3-921A-05B86F7E2D89}" srcOrd="1" destOrd="0" presId="urn:microsoft.com/office/officeart/2005/8/layout/vList2"/>
    <dgm:cxn modelId="{0461D605-7780-4688-B610-E9EC42CC54D6}" type="presParOf" srcId="{A581099C-5BBA-4A80-9B90-DDAAF43ABF3F}" destId="{A458853A-827A-44F5-8DD8-BE2BCBAE6916}" srcOrd="2" destOrd="0" presId="urn:microsoft.com/office/officeart/2005/8/layout/vList2"/>
    <dgm:cxn modelId="{3B39166A-9AE4-451C-9B3D-25EA1FB094E3}" type="presParOf" srcId="{A581099C-5BBA-4A80-9B90-DDAAF43ABF3F}" destId="{A56D6BE9-7F00-4EF9-8159-440EB23FFFFE}" srcOrd="3" destOrd="0" presId="urn:microsoft.com/office/officeart/2005/8/layout/vList2"/>
    <dgm:cxn modelId="{86EA6D78-C41E-4617-B76E-1DB55157F3B6}" type="presParOf" srcId="{A581099C-5BBA-4A80-9B90-DDAAF43ABF3F}" destId="{890968FC-B387-40D6-8D6D-B21723708AE6}" srcOrd="4" destOrd="0" presId="urn:microsoft.com/office/officeart/2005/8/layout/vList2"/>
    <dgm:cxn modelId="{30F33354-F6C9-40A9-9205-203720022E42}" type="presParOf" srcId="{A581099C-5BBA-4A80-9B90-DDAAF43ABF3F}" destId="{EA8E9FA1-97AE-40BA-8290-FC0EE0FF3EF1}" srcOrd="5" destOrd="0" presId="urn:microsoft.com/office/officeart/2005/8/layout/vList2"/>
    <dgm:cxn modelId="{0C2FE13A-7FBA-40B8-BF4D-51B4A1851191}" type="presParOf" srcId="{A581099C-5BBA-4A80-9B90-DDAAF43ABF3F}" destId="{A7A650CB-7383-4621-85BC-4ECC93006E8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C997A-AB8E-46AC-9CC4-66C1898F49A8}">
      <dsp:nvSpPr>
        <dsp:cNvPr id="0" name=""/>
        <dsp:cNvSpPr/>
      </dsp:nvSpPr>
      <dsp:spPr>
        <a:xfrm>
          <a:off x="0" y="511752"/>
          <a:ext cx="11001454" cy="10740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kern="1200" dirty="0"/>
            <a:t>Software systems are an integral part of life, from business applications (e.g., banking) to consumer products (e.g. cars). </a:t>
          </a:r>
        </a:p>
      </dsp:txBody>
      <dsp:txXfrm>
        <a:off x="52431" y="564183"/>
        <a:ext cx="10896592" cy="969198"/>
      </dsp:txXfrm>
    </dsp:sp>
    <dsp:sp modelId="{213582D8-84A0-43C8-BB34-2E551A888851}">
      <dsp:nvSpPr>
        <dsp:cNvPr id="0" name=""/>
        <dsp:cNvSpPr/>
      </dsp:nvSpPr>
      <dsp:spPr>
        <a:xfrm>
          <a:off x="0" y="1663572"/>
          <a:ext cx="11001454" cy="10740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kern="1200" dirty="0"/>
            <a:t>Software testing is a way to assess the quality of the software and to reduce the risk of software failure in operation. </a:t>
          </a:r>
        </a:p>
      </dsp:txBody>
      <dsp:txXfrm>
        <a:off x="52431" y="1716003"/>
        <a:ext cx="10896592" cy="969198"/>
      </dsp:txXfrm>
    </dsp:sp>
    <dsp:sp modelId="{8847A501-16BD-4493-B84C-0B259D89CB98}">
      <dsp:nvSpPr>
        <dsp:cNvPr id="0" name=""/>
        <dsp:cNvSpPr/>
      </dsp:nvSpPr>
      <dsp:spPr>
        <a:xfrm>
          <a:off x="0" y="2815392"/>
          <a:ext cx="11001454" cy="10740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IN" sz="2700" kern="1200" dirty="0"/>
            <a:t>Software that does not work correctly can lead to many problems, including loss of money, time, or business reputation, and even injury or death.</a:t>
          </a:r>
        </a:p>
      </dsp:txBody>
      <dsp:txXfrm>
        <a:off x="52431" y="2867823"/>
        <a:ext cx="10896592" cy="96919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3BA83-FDD9-47A1-81B7-D9A3F757E0CE}">
      <dsp:nvSpPr>
        <dsp:cNvPr id="0" name=""/>
        <dsp:cNvSpPr/>
      </dsp:nvSpPr>
      <dsp:spPr>
        <a:xfrm>
          <a:off x="0" y="38829"/>
          <a:ext cx="11248846"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IN" sz="1500" b="1" kern="1200" dirty="0"/>
            <a:t>Testing shows the presence of defects, not their absence</a:t>
          </a:r>
        </a:p>
      </dsp:txBody>
      <dsp:txXfrm>
        <a:off x="17563" y="56392"/>
        <a:ext cx="11213720" cy="324648"/>
      </dsp:txXfrm>
    </dsp:sp>
    <dsp:sp modelId="{52741653-E50B-4103-9491-11705CEEC95D}">
      <dsp:nvSpPr>
        <dsp:cNvPr id="0" name=""/>
        <dsp:cNvSpPr/>
      </dsp:nvSpPr>
      <dsp:spPr>
        <a:xfrm>
          <a:off x="0" y="398604"/>
          <a:ext cx="11248846" cy="38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151"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en-IN" sz="1200" kern="1200" dirty="0"/>
            <a:t>Testing can show that defects are present, but cannot prove that there are no defects. Testing reduces the probability of undiscovered defects remaining in the software but, even if no defects are found, testing is not a proof of correctness.</a:t>
          </a:r>
        </a:p>
      </dsp:txBody>
      <dsp:txXfrm>
        <a:off x="0" y="398604"/>
        <a:ext cx="11248846" cy="380362"/>
      </dsp:txXfrm>
    </dsp:sp>
    <dsp:sp modelId="{A90E83E6-57AE-468C-98E1-A8FB106608A5}">
      <dsp:nvSpPr>
        <dsp:cNvPr id="0" name=""/>
        <dsp:cNvSpPr/>
      </dsp:nvSpPr>
      <dsp:spPr>
        <a:xfrm>
          <a:off x="0" y="778967"/>
          <a:ext cx="11248846"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kern="1200" dirty="0"/>
            <a:t>Exhaustive testing is impossible</a:t>
          </a:r>
          <a:endParaRPr lang="en-IN" sz="1500" b="1" kern="1200" dirty="0"/>
        </a:p>
      </dsp:txBody>
      <dsp:txXfrm>
        <a:off x="17563" y="796530"/>
        <a:ext cx="11213720" cy="324648"/>
      </dsp:txXfrm>
    </dsp:sp>
    <dsp:sp modelId="{3365E506-0B05-4F38-8ED6-6FA07F1A1019}">
      <dsp:nvSpPr>
        <dsp:cNvPr id="0" name=""/>
        <dsp:cNvSpPr/>
      </dsp:nvSpPr>
      <dsp:spPr>
        <a:xfrm>
          <a:off x="0" y="1138742"/>
          <a:ext cx="11248846" cy="38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151"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en-IN" sz="1200" kern="1200" dirty="0"/>
            <a:t>Testing everything (all combinations of inputs and preconditions) is not feasible except for trivial cases. Rather than attempting to test exhaustively, risk analysis, test techniques, and priorities should be used to </a:t>
          </a:r>
          <a:r>
            <a:rPr lang="en-US" sz="1200" kern="1200" dirty="0"/>
            <a:t>focus test efforts.</a:t>
          </a:r>
        </a:p>
      </dsp:txBody>
      <dsp:txXfrm>
        <a:off x="0" y="1138742"/>
        <a:ext cx="11248846" cy="380362"/>
      </dsp:txXfrm>
    </dsp:sp>
    <dsp:sp modelId="{EDD652F1-BCE7-4DF1-A739-1333F511519D}">
      <dsp:nvSpPr>
        <dsp:cNvPr id="0" name=""/>
        <dsp:cNvSpPr/>
      </dsp:nvSpPr>
      <dsp:spPr>
        <a:xfrm>
          <a:off x="0" y="1519104"/>
          <a:ext cx="11248846"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IN" sz="1500" b="1" kern="1200" dirty="0"/>
            <a:t>Early testing saves time and money</a:t>
          </a:r>
          <a:endParaRPr lang="en-US" sz="1500" b="1" kern="1200" dirty="0"/>
        </a:p>
      </dsp:txBody>
      <dsp:txXfrm>
        <a:off x="17563" y="1536667"/>
        <a:ext cx="11213720" cy="324648"/>
      </dsp:txXfrm>
    </dsp:sp>
    <dsp:sp modelId="{9509D69F-86F3-4CAB-A0DD-1B2BC5F4AE40}">
      <dsp:nvSpPr>
        <dsp:cNvPr id="0" name=""/>
        <dsp:cNvSpPr/>
      </dsp:nvSpPr>
      <dsp:spPr>
        <a:xfrm>
          <a:off x="0" y="1878879"/>
          <a:ext cx="11248846" cy="38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151"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en-IN" sz="1200" kern="1200" dirty="0"/>
            <a:t>To find defects early, both static and dynamic test activities should be started as early as possible in the software development lifecycle. Early testing is sometimes referred to as shift left. Testing early in the software development lifecycle helps reduce or eliminate costly changes.</a:t>
          </a:r>
        </a:p>
      </dsp:txBody>
      <dsp:txXfrm>
        <a:off x="0" y="1878879"/>
        <a:ext cx="11248846" cy="380362"/>
      </dsp:txXfrm>
    </dsp:sp>
    <dsp:sp modelId="{A99308D5-21BF-4E91-B0CB-F5B8991163FB}">
      <dsp:nvSpPr>
        <dsp:cNvPr id="0" name=""/>
        <dsp:cNvSpPr/>
      </dsp:nvSpPr>
      <dsp:spPr>
        <a:xfrm>
          <a:off x="0" y="2259242"/>
          <a:ext cx="11248846"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kern="1200" dirty="0"/>
            <a:t>Defects cluster together</a:t>
          </a:r>
          <a:endParaRPr lang="en-IN" sz="1500" b="1" kern="1200" dirty="0"/>
        </a:p>
      </dsp:txBody>
      <dsp:txXfrm>
        <a:off x="17563" y="2276805"/>
        <a:ext cx="11213720" cy="324648"/>
      </dsp:txXfrm>
    </dsp:sp>
    <dsp:sp modelId="{AFA6CDBE-4670-4D16-BF7D-9EEBA8D6D44F}">
      <dsp:nvSpPr>
        <dsp:cNvPr id="0" name=""/>
        <dsp:cNvSpPr/>
      </dsp:nvSpPr>
      <dsp:spPr>
        <a:xfrm>
          <a:off x="0" y="2619017"/>
          <a:ext cx="11248846" cy="38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151"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en-IN" sz="1200" kern="1200" dirty="0"/>
            <a:t>A small number of modules usually contains most of the defects discovered during pre-release testing, or is responsible for most of the operational failures. Predicted defect clusters, and the actual observed defect clusters in test or operation, are an important input into a risk analysis used to focus the test effort.</a:t>
          </a:r>
        </a:p>
      </dsp:txBody>
      <dsp:txXfrm>
        <a:off x="0" y="2619017"/>
        <a:ext cx="11248846" cy="380362"/>
      </dsp:txXfrm>
    </dsp:sp>
    <dsp:sp modelId="{B9ABEB92-155F-4164-94F9-0FD8892AA994}">
      <dsp:nvSpPr>
        <dsp:cNvPr id="0" name=""/>
        <dsp:cNvSpPr/>
      </dsp:nvSpPr>
      <dsp:spPr>
        <a:xfrm>
          <a:off x="0" y="2999379"/>
          <a:ext cx="11248846"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IN" sz="1500" b="1" kern="1200" dirty="0"/>
            <a:t>Beware of the pesticide paradox</a:t>
          </a:r>
        </a:p>
      </dsp:txBody>
      <dsp:txXfrm>
        <a:off x="17563" y="3016942"/>
        <a:ext cx="11213720" cy="324648"/>
      </dsp:txXfrm>
    </dsp:sp>
    <dsp:sp modelId="{3B8F3E07-3B81-428B-B16C-74D2B424949E}">
      <dsp:nvSpPr>
        <dsp:cNvPr id="0" name=""/>
        <dsp:cNvSpPr/>
      </dsp:nvSpPr>
      <dsp:spPr>
        <a:xfrm>
          <a:off x="0" y="3359154"/>
          <a:ext cx="11248846" cy="543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151"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en-IN" sz="1200" kern="1200" dirty="0"/>
            <a:t>If the same tests are repeated over and over again, eventually these tests no longer find any new defects. To detect new defects, existing tests and test data may need changing, and new tests may need to be written (Tests are no longer effective at finding defects, just as pesticides are no longer effective at killing insects after a while). In some cases, such as automated regression testing, the pesticide paradox has a beneficial outcome, which is the relatively low number of regression defects.</a:t>
          </a:r>
        </a:p>
      </dsp:txBody>
      <dsp:txXfrm>
        <a:off x="0" y="3359154"/>
        <a:ext cx="11248846" cy="543375"/>
      </dsp:txXfrm>
    </dsp:sp>
    <dsp:sp modelId="{6BEA3A96-5822-4C27-AD4A-6F9BFA4DE79D}">
      <dsp:nvSpPr>
        <dsp:cNvPr id="0" name=""/>
        <dsp:cNvSpPr/>
      </dsp:nvSpPr>
      <dsp:spPr>
        <a:xfrm>
          <a:off x="0" y="3902529"/>
          <a:ext cx="11248846"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kern="1200" dirty="0"/>
            <a:t>Testing is context dependent</a:t>
          </a:r>
          <a:endParaRPr lang="en-IN" sz="1500" b="1" kern="1200" dirty="0"/>
        </a:p>
      </dsp:txBody>
      <dsp:txXfrm>
        <a:off x="17563" y="3920092"/>
        <a:ext cx="11213720" cy="324648"/>
      </dsp:txXfrm>
    </dsp:sp>
    <dsp:sp modelId="{73642697-62A2-42FA-BE5B-A3827C9237A6}">
      <dsp:nvSpPr>
        <dsp:cNvPr id="0" name=""/>
        <dsp:cNvSpPr/>
      </dsp:nvSpPr>
      <dsp:spPr>
        <a:xfrm>
          <a:off x="0" y="4262304"/>
          <a:ext cx="11248846" cy="38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151"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en-IN" sz="1200" kern="1200" dirty="0"/>
            <a:t>Testing is done differently in different contexts. For example, safety-critical industrial control software is tested differently from an e-commerce mobile app. As another example, testing in an Agile project is done differently than testing in a sequential software development lifecycle project.</a:t>
          </a:r>
        </a:p>
      </dsp:txBody>
      <dsp:txXfrm>
        <a:off x="0" y="4262304"/>
        <a:ext cx="11248846" cy="380362"/>
      </dsp:txXfrm>
    </dsp:sp>
    <dsp:sp modelId="{F2DE50C4-CEEC-4417-AF34-F88A3DD3FAC9}">
      <dsp:nvSpPr>
        <dsp:cNvPr id="0" name=""/>
        <dsp:cNvSpPr/>
      </dsp:nvSpPr>
      <dsp:spPr>
        <a:xfrm>
          <a:off x="0" y="4642667"/>
          <a:ext cx="11248846"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kern="1200" dirty="0"/>
            <a:t>Absence-of-errors is a fallacy</a:t>
          </a:r>
          <a:endParaRPr lang="en-IN" sz="1500" b="1" kern="1200" dirty="0"/>
        </a:p>
      </dsp:txBody>
      <dsp:txXfrm>
        <a:off x="17563" y="4660230"/>
        <a:ext cx="11213720" cy="324648"/>
      </dsp:txXfrm>
    </dsp:sp>
    <dsp:sp modelId="{DEEA59B8-5D90-47C9-9456-757DEA68FF0A}">
      <dsp:nvSpPr>
        <dsp:cNvPr id="0" name=""/>
        <dsp:cNvSpPr/>
      </dsp:nvSpPr>
      <dsp:spPr>
        <a:xfrm>
          <a:off x="0" y="5002442"/>
          <a:ext cx="11248846" cy="714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151"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en-IN" sz="1200" kern="1200" dirty="0"/>
            <a:t>Some organizations expect that testers can run all possible tests and find all possible defects, but principles 2 and 1, respectively, tell us that this is impossible. Further, it is a fallacy (i.e., a mistaken belief) to expect that just finding and fixing a large number of defects will ensure the success of a system. For example, thoroughly testing all specified requirements and fixing all defects found could still produce a system that is difficult to use, that does not </a:t>
          </a:r>
          <a:r>
            <a:rPr lang="en-IN" sz="1200" kern="1200" dirty="0" err="1"/>
            <a:t>fulfill</a:t>
          </a:r>
          <a:r>
            <a:rPr lang="en-IN" sz="1200" kern="1200" dirty="0"/>
            <a:t> the users’ needs and expectations, or that is inferior compared to other competing systems.</a:t>
          </a:r>
          <a:endParaRPr lang="en-US" sz="1200" kern="1200" dirty="0"/>
        </a:p>
      </dsp:txBody>
      <dsp:txXfrm>
        <a:off x="0" y="5002442"/>
        <a:ext cx="11248846" cy="7141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C997A-AB8E-46AC-9CC4-66C1898F49A8}">
      <dsp:nvSpPr>
        <dsp:cNvPr id="0" name=""/>
        <dsp:cNvSpPr/>
      </dsp:nvSpPr>
      <dsp:spPr>
        <a:xfrm>
          <a:off x="0" y="2656"/>
          <a:ext cx="11001454" cy="61837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kern="1200" dirty="0"/>
            <a:t>To prevent defects by evaluate work products such as requirements, user stories, design, and </a:t>
          </a:r>
          <a:r>
            <a:rPr lang="en-US" sz="2000" kern="1200" dirty="0"/>
            <a:t>code</a:t>
          </a:r>
          <a:endParaRPr lang="en-IN" sz="2000" kern="1200" dirty="0"/>
        </a:p>
      </dsp:txBody>
      <dsp:txXfrm>
        <a:off x="30187" y="32843"/>
        <a:ext cx="10941080" cy="558003"/>
      </dsp:txXfrm>
    </dsp:sp>
    <dsp:sp modelId="{D3DBF271-7476-4F80-84A2-BDFC0325A341}">
      <dsp:nvSpPr>
        <dsp:cNvPr id="0" name=""/>
        <dsp:cNvSpPr/>
      </dsp:nvSpPr>
      <dsp:spPr>
        <a:xfrm>
          <a:off x="0" y="632242"/>
          <a:ext cx="11001454" cy="618377"/>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To verify whether all specified requirements have been fulfilled</a:t>
          </a:r>
          <a:endParaRPr lang="en-US" sz="2000" kern="1200" dirty="0"/>
        </a:p>
      </dsp:txBody>
      <dsp:txXfrm>
        <a:off x="30187" y="662429"/>
        <a:ext cx="10941080" cy="558003"/>
      </dsp:txXfrm>
    </dsp:sp>
    <dsp:sp modelId="{16615F61-442B-4CC8-AD69-26C48443B850}">
      <dsp:nvSpPr>
        <dsp:cNvPr id="0" name=""/>
        <dsp:cNvSpPr/>
      </dsp:nvSpPr>
      <dsp:spPr>
        <a:xfrm>
          <a:off x="0" y="1261827"/>
          <a:ext cx="11001454" cy="618377"/>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To check whether the test object is complete and validate if it works as the users and other </a:t>
          </a:r>
          <a:r>
            <a:rPr lang="en-US" sz="2000" kern="1200" dirty="0"/>
            <a:t>stakeholders expect</a:t>
          </a:r>
        </a:p>
      </dsp:txBody>
      <dsp:txXfrm>
        <a:off x="30187" y="1292014"/>
        <a:ext cx="10941080" cy="558003"/>
      </dsp:txXfrm>
    </dsp:sp>
    <dsp:sp modelId="{04010F4A-DE06-44DC-9522-CC6B5F67F680}">
      <dsp:nvSpPr>
        <dsp:cNvPr id="0" name=""/>
        <dsp:cNvSpPr/>
      </dsp:nvSpPr>
      <dsp:spPr>
        <a:xfrm>
          <a:off x="0" y="1891413"/>
          <a:ext cx="11001454" cy="618377"/>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To build confidence in the level of quality of the test object</a:t>
          </a:r>
          <a:endParaRPr lang="en-US" sz="2000" kern="1200" dirty="0"/>
        </a:p>
      </dsp:txBody>
      <dsp:txXfrm>
        <a:off x="30187" y="1921600"/>
        <a:ext cx="10941080" cy="558003"/>
      </dsp:txXfrm>
    </dsp:sp>
    <dsp:sp modelId="{34CA53CD-DE7B-4E47-935A-CBE5184B0441}">
      <dsp:nvSpPr>
        <dsp:cNvPr id="0" name=""/>
        <dsp:cNvSpPr/>
      </dsp:nvSpPr>
      <dsp:spPr>
        <a:xfrm>
          <a:off x="0" y="2520999"/>
          <a:ext cx="11001454" cy="618377"/>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To find defects and failures thus reduce the level of risk of inadequate software quality</a:t>
          </a:r>
          <a:endParaRPr lang="en-US" sz="2000" kern="1200" dirty="0"/>
        </a:p>
      </dsp:txBody>
      <dsp:txXfrm>
        <a:off x="30187" y="2551186"/>
        <a:ext cx="10941080" cy="558003"/>
      </dsp:txXfrm>
    </dsp:sp>
    <dsp:sp modelId="{C5511193-45C6-4DF1-9149-7A59FAF4559B}">
      <dsp:nvSpPr>
        <dsp:cNvPr id="0" name=""/>
        <dsp:cNvSpPr/>
      </dsp:nvSpPr>
      <dsp:spPr>
        <a:xfrm>
          <a:off x="0" y="3150585"/>
          <a:ext cx="11001454" cy="618377"/>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To provide sufficient information to stakeholders to allow them to make informed decisions, especially regarding the level of quality of the test object</a:t>
          </a:r>
          <a:endParaRPr lang="en-US" sz="2000" kern="1200" dirty="0"/>
        </a:p>
      </dsp:txBody>
      <dsp:txXfrm>
        <a:off x="30187" y="3180772"/>
        <a:ext cx="10941080" cy="558003"/>
      </dsp:txXfrm>
    </dsp:sp>
    <dsp:sp modelId="{EAAFD3A3-FF14-4A7E-A168-6917021020C9}">
      <dsp:nvSpPr>
        <dsp:cNvPr id="0" name=""/>
        <dsp:cNvSpPr/>
      </dsp:nvSpPr>
      <dsp:spPr>
        <a:xfrm>
          <a:off x="0" y="3780170"/>
          <a:ext cx="11001454" cy="61837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To comply with contractual, legal, or regulatory requirements or standards, and/or to verify the test object’s compliance with such requirements or standards</a:t>
          </a:r>
          <a:endParaRPr lang="en-US" sz="2000" kern="1200" dirty="0"/>
        </a:p>
      </dsp:txBody>
      <dsp:txXfrm>
        <a:off x="30187" y="3810357"/>
        <a:ext cx="10941080" cy="558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19FA1-C42E-4ED1-972D-C2CDA6D010D0}">
      <dsp:nvSpPr>
        <dsp:cNvPr id="0" name=""/>
        <dsp:cNvSpPr/>
      </dsp:nvSpPr>
      <dsp:spPr>
        <a:xfrm>
          <a:off x="0" y="777702"/>
          <a:ext cx="11001454" cy="1285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212891-55AF-4DA0-A920-86BAE5C989D6}">
      <dsp:nvSpPr>
        <dsp:cNvPr id="0" name=""/>
        <dsp:cNvSpPr/>
      </dsp:nvSpPr>
      <dsp:spPr>
        <a:xfrm>
          <a:off x="550072" y="24942"/>
          <a:ext cx="7701017" cy="1505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080" tIns="0" rIns="291080" bIns="0" numCol="1" spcCol="1270" anchor="ctr" anchorCtr="0">
          <a:noAutofit/>
        </a:bodyPr>
        <a:lstStyle/>
        <a:p>
          <a:pPr marL="0" lvl="0" indent="0" algn="l" defTabSz="889000" rtl="0">
            <a:lnSpc>
              <a:spcPct val="100000"/>
            </a:lnSpc>
            <a:spcBef>
              <a:spcPct val="0"/>
            </a:spcBef>
            <a:spcAft>
              <a:spcPct val="35000"/>
            </a:spcAft>
            <a:buNone/>
          </a:pPr>
          <a:r>
            <a:rPr lang="en-IN" sz="2000" kern="1200" dirty="0"/>
            <a:t>Some testing does involve the execution of the component or system being tested; such testing is called </a:t>
          </a:r>
          <a:r>
            <a:rPr lang="en-US" sz="2000" kern="1200" dirty="0"/>
            <a:t>dynamic testing.</a:t>
          </a:r>
          <a:endParaRPr lang="en-IN" sz="2000" kern="1200" dirty="0"/>
        </a:p>
      </dsp:txBody>
      <dsp:txXfrm>
        <a:off x="623565" y="98435"/>
        <a:ext cx="7554031" cy="1358534"/>
      </dsp:txXfrm>
    </dsp:sp>
    <dsp:sp modelId="{ED2BC6DE-6261-44C8-86C4-8156F2912434}">
      <dsp:nvSpPr>
        <dsp:cNvPr id="0" name=""/>
        <dsp:cNvSpPr/>
      </dsp:nvSpPr>
      <dsp:spPr>
        <a:xfrm>
          <a:off x="0" y="3091062"/>
          <a:ext cx="11001454" cy="12852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7F51BD-746A-4FFD-AB96-CD64D87F061C}">
      <dsp:nvSpPr>
        <dsp:cNvPr id="0" name=""/>
        <dsp:cNvSpPr/>
      </dsp:nvSpPr>
      <dsp:spPr>
        <a:xfrm>
          <a:off x="550072" y="2338302"/>
          <a:ext cx="7701017" cy="15055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080" tIns="0" rIns="291080" bIns="0" numCol="1" spcCol="1270" anchor="ctr" anchorCtr="0">
          <a:noAutofit/>
        </a:bodyPr>
        <a:lstStyle/>
        <a:p>
          <a:pPr marL="0" lvl="0" indent="0" algn="l" defTabSz="889000" rtl="0">
            <a:lnSpc>
              <a:spcPct val="90000"/>
            </a:lnSpc>
            <a:spcBef>
              <a:spcPct val="0"/>
            </a:spcBef>
            <a:spcAft>
              <a:spcPct val="35000"/>
            </a:spcAft>
            <a:buNone/>
          </a:pPr>
          <a:r>
            <a:rPr lang="en-IN" sz="2000" kern="1200" dirty="0"/>
            <a:t>Other testing does not involve the execution of the component or system being tested; such testing is called static testing.</a:t>
          </a:r>
        </a:p>
      </dsp:txBody>
      <dsp:txXfrm>
        <a:off x="623565" y="2411795"/>
        <a:ext cx="7554031" cy="13585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83687-7BE3-41BA-ADA3-7C8E03A6FEF1}">
      <dsp:nvSpPr>
        <dsp:cNvPr id="0" name=""/>
        <dsp:cNvSpPr/>
      </dsp:nvSpPr>
      <dsp:spPr>
        <a:xfrm>
          <a:off x="0" y="3609941"/>
          <a:ext cx="11001454" cy="7897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t>Acceptance Testing</a:t>
          </a:r>
          <a:endParaRPr lang="en-IN" sz="2000" kern="1200" dirty="0"/>
        </a:p>
      </dsp:txBody>
      <dsp:txXfrm>
        <a:off x="0" y="3609941"/>
        <a:ext cx="11001454" cy="789767"/>
      </dsp:txXfrm>
    </dsp:sp>
    <dsp:sp modelId="{F5935F2E-C215-4810-BB68-7635A5CEF7EF}">
      <dsp:nvSpPr>
        <dsp:cNvPr id="0" name=""/>
        <dsp:cNvSpPr/>
      </dsp:nvSpPr>
      <dsp:spPr>
        <a:xfrm rot="10800000">
          <a:off x="0" y="2407126"/>
          <a:ext cx="11001454" cy="1214661"/>
        </a:xfrm>
        <a:prstGeom prst="upArrowCallou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t>System Testing</a:t>
          </a:r>
          <a:endParaRPr lang="en-IN" sz="2000" kern="1200" dirty="0"/>
        </a:p>
      </dsp:txBody>
      <dsp:txXfrm rot="10800000">
        <a:off x="0" y="2407126"/>
        <a:ext cx="11001454" cy="789250"/>
      </dsp:txXfrm>
    </dsp:sp>
    <dsp:sp modelId="{73AB671A-4721-417B-AA69-BBBD74499B75}">
      <dsp:nvSpPr>
        <dsp:cNvPr id="0" name=""/>
        <dsp:cNvSpPr/>
      </dsp:nvSpPr>
      <dsp:spPr>
        <a:xfrm rot="10800000">
          <a:off x="0" y="1204311"/>
          <a:ext cx="11001454" cy="1214661"/>
        </a:xfrm>
        <a:prstGeom prst="upArrowCallou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IN" sz="2000" kern="1200" dirty="0"/>
            <a:t>Integration Testing</a:t>
          </a:r>
        </a:p>
      </dsp:txBody>
      <dsp:txXfrm rot="10800000">
        <a:off x="0" y="1204311"/>
        <a:ext cx="11001454" cy="789250"/>
      </dsp:txXfrm>
    </dsp:sp>
    <dsp:sp modelId="{1ADFC933-11E2-4A02-AC43-43941B887BFE}">
      <dsp:nvSpPr>
        <dsp:cNvPr id="0" name=""/>
        <dsp:cNvSpPr/>
      </dsp:nvSpPr>
      <dsp:spPr>
        <a:xfrm rot="10800000">
          <a:off x="0" y="1496"/>
          <a:ext cx="11001454" cy="1214661"/>
        </a:xfrm>
        <a:prstGeom prst="upArrowCallou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t>Unit Testing</a:t>
          </a:r>
          <a:endParaRPr lang="en-IN" sz="2000" kern="1200" dirty="0"/>
        </a:p>
      </dsp:txBody>
      <dsp:txXfrm rot="10800000">
        <a:off x="0" y="1496"/>
        <a:ext cx="11001454" cy="789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C997A-AB8E-46AC-9CC4-66C1898F49A8}">
      <dsp:nvSpPr>
        <dsp:cNvPr id="0" name=""/>
        <dsp:cNvSpPr/>
      </dsp:nvSpPr>
      <dsp:spPr>
        <a:xfrm>
          <a:off x="0" y="188202"/>
          <a:ext cx="11001454" cy="1216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kern="1200" dirty="0"/>
            <a:t>During component testing, one objective may be to find as many failures as possible so that the underlying defects are identified and fixed early. Another objective may be to increase code coverage of the component tests.</a:t>
          </a:r>
        </a:p>
      </dsp:txBody>
      <dsp:txXfrm>
        <a:off x="59399" y="247601"/>
        <a:ext cx="10882656" cy="1098002"/>
      </dsp:txXfrm>
    </dsp:sp>
    <dsp:sp modelId="{67E41C60-D089-4913-A4E4-EB8CAE1E62F4}">
      <dsp:nvSpPr>
        <dsp:cNvPr id="0" name=""/>
        <dsp:cNvSpPr/>
      </dsp:nvSpPr>
      <dsp:spPr>
        <a:xfrm>
          <a:off x="0" y="1592202"/>
          <a:ext cx="11001454" cy="12168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During acceptance testing, one objective may be to confirm that the system works as expected and satisfies requirements. </a:t>
          </a:r>
          <a:endParaRPr lang="en-US" sz="2000" kern="1200" dirty="0"/>
        </a:p>
      </dsp:txBody>
      <dsp:txXfrm>
        <a:off x="59399" y="1651601"/>
        <a:ext cx="10882656" cy="1098002"/>
      </dsp:txXfrm>
    </dsp:sp>
    <dsp:sp modelId="{6E187E29-F6AE-43AA-8B0B-C87937B65957}">
      <dsp:nvSpPr>
        <dsp:cNvPr id="0" name=""/>
        <dsp:cNvSpPr/>
      </dsp:nvSpPr>
      <dsp:spPr>
        <a:xfrm>
          <a:off x="0" y="2996202"/>
          <a:ext cx="11001454" cy="12168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Another objective of this testing may be to give information to stakeholders about the risk of releasing the system at a given time.</a:t>
          </a:r>
          <a:endParaRPr lang="en-US" sz="2000" kern="1200" dirty="0"/>
        </a:p>
      </dsp:txBody>
      <dsp:txXfrm>
        <a:off x="59399" y="3055601"/>
        <a:ext cx="10882656"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3BA83-FDD9-47A1-81B7-D9A3F757E0CE}">
      <dsp:nvSpPr>
        <dsp:cNvPr id="0" name=""/>
        <dsp:cNvSpPr/>
      </dsp:nvSpPr>
      <dsp:spPr>
        <a:xfrm>
          <a:off x="0" y="175011"/>
          <a:ext cx="1124884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IN" sz="2100" b="1" i="0" kern="1200" dirty="0"/>
            <a:t>Big-Bang Integration Testing</a:t>
          </a:r>
          <a:endParaRPr lang="en-IN" sz="2100" b="0" kern="1200" dirty="0"/>
        </a:p>
      </dsp:txBody>
      <dsp:txXfrm>
        <a:off x="24588" y="199599"/>
        <a:ext cx="11199670" cy="454509"/>
      </dsp:txXfrm>
    </dsp:sp>
    <dsp:sp modelId="{52741653-E50B-4103-9491-11705CEEC95D}">
      <dsp:nvSpPr>
        <dsp:cNvPr id="0" name=""/>
        <dsp:cNvSpPr/>
      </dsp:nvSpPr>
      <dsp:spPr>
        <a:xfrm>
          <a:off x="0" y="678696"/>
          <a:ext cx="11248846"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151"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b="0" i="0" kern="1200" dirty="0"/>
            <a:t>All the modules of the system are simply put together and tested. This approach is practicable only for very small systems. If once an error is found during the integration testing, it is very difficult to localize the error as the error may potentially belong to any of the modules being integrated.</a:t>
          </a:r>
          <a:endParaRPr lang="en-IN" sz="1600" kern="1200" dirty="0"/>
        </a:p>
      </dsp:txBody>
      <dsp:txXfrm>
        <a:off x="0" y="678696"/>
        <a:ext cx="11248846" cy="738990"/>
      </dsp:txXfrm>
    </dsp:sp>
    <dsp:sp modelId="{A90E83E6-57AE-468C-98E1-A8FB106608A5}">
      <dsp:nvSpPr>
        <dsp:cNvPr id="0" name=""/>
        <dsp:cNvSpPr/>
      </dsp:nvSpPr>
      <dsp:spPr>
        <a:xfrm>
          <a:off x="0" y="1417686"/>
          <a:ext cx="1124884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IN" sz="2100" b="1" i="0" kern="1200" dirty="0"/>
            <a:t>Bottom-Up Integration Testing</a:t>
          </a:r>
          <a:endParaRPr lang="en-IN" sz="2100" b="1" kern="1200" dirty="0"/>
        </a:p>
      </dsp:txBody>
      <dsp:txXfrm>
        <a:off x="24588" y="1442274"/>
        <a:ext cx="11199670" cy="454509"/>
      </dsp:txXfrm>
    </dsp:sp>
    <dsp:sp modelId="{3365E506-0B05-4F38-8ED6-6FA07F1A1019}">
      <dsp:nvSpPr>
        <dsp:cNvPr id="0" name=""/>
        <dsp:cNvSpPr/>
      </dsp:nvSpPr>
      <dsp:spPr>
        <a:xfrm>
          <a:off x="0" y="1921371"/>
          <a:ext cx="11248846"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151"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b="0" i="0" kern="1200" dirty="0"/>
            <a:t>Testing is done by integrating or joining two or more modules by moving upward from bottom to top through control flow of architecture structure. In these, low-level modules are tested first, and then high-level modules are tested. This testing results in high success rates with long-lasting results.</a:t>
          </a:r>
          <a:endParaRPr lang="en-US" sz="1600" kern="1200" dirty="0"/>
        </a:p>
      </dsp:txBody>
      <dsp:txXfrm>
        <a:off x="0" y="1921371"/>
        <a:ext cx="11248846" cy="738990"/>
      </dsp:txXfrm>
    </dsp:sp>
    <dsp:sp modelId="{EDD652F1-BCE7-4DF1-A739-1333F511519D}">
      <dsp:nvSpPr>
        <dsp:cNvPr id="0" name=""/>
        <dsp:cNvSpPr/>
      </dsp:nvSpPr>
      <dsp:spPr>
        <a:xfrm>
          <a:off x="0" y="2660361"/>
          <a:ext cx="1124884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i="0" kern="1200" dirty="0"/>
            <a:t>Top-Down Integration Testing</a:t>
          </a:r>
          <a:endParaRPr lang="en-US" sz="2100" b="1" kern="1200" dirty="0"/>
        </a:p>
      </dsp:txBody>
      <dsp:txXfrm>
        <a:off x="24588" y="2684949"/>
        <a:ext cx="11199670" cy="454509"/>
      </dsp:txXfrm>
    </dsp:sp>
    <dsp:sp modelId="{9509D69F-86F3-4CAB-A0DD-1B2BC5F4AE40}">
      <dsp:nvSpPr>
        <dsp:cNvPr id="0" name=""/>
        <dsp:cNvSpPr/>
      </dsp:nvSpPr>
      <dsp:spPr>
        <a:xfrm>
          <a:off x="0" y="3164046"/>
          <a:ext cx="11248846" cy="95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151"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a:t>Top-down testing is a testing approach in which testing is done by integrating or joining two or more modules by moving down from top to bottom through control flow of architecture structure. In these, high-level modules are tested first, and then low-level modules are tested. Then, finally, integration is done to ensure that system is working properly. Stubs and drivers are used to stimulate behavior of Modules that are not integrated into a lower level.</a:t>
          </a:r>
          <a:endParaRPr lang="en-IN" sz="1600" kern="1200" dirty="0"/>
        </a:p>
      </dsp:txBody>
      <dsp:txXfrm>
        <a:off x="0" y="3164046"/>
        <a:ext cx="11248846" cy="956340"/>
      </dsp:txXfrm>
    </dsp:sp>
    <dsp:sp modelId="{A99308D5-21BF-4E91-B0CB-F5B8991163FB}">
      <dsp:nvSpPr>
        <dsp:cNvPr id="0" name=""/>
        <dsp:cNvSpPr/>
      </dsp:nvSpPr>
      <dsp:spPr>
        <a:xfrm>
          <a:off x="0" y="4120386"/>
          <a:ext cx="1124884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i="0" kern="1200" dirty="0"/>
            <a:t>Mixed Integration Testing</a:t>
          </a:r>
          <a:endParaRPr lang="en-IN" sz="2100" b="1" kern="1200" dirty="0"/>
        </a:p>
      </dsp:txBody>
      <dsp:txXfrm>
        <a:off x="24588" y="4144974"/>
        <a:ext cx="11199670" cy="454509"/>
      </dsp:txXfrm>
    </dsp:sp>
    <dsp:sp modelId="{AFA6CDBE-4670-4D16-BF7D-9EEBA8D6D44F}">
      <dsp:nvSpPr>
        <dsp:cNvPr id="0" name=""/>
        <dsp:cNvSpPr/>
      </dsp:nvSpPr>
      <dsp:spPr>
        <a:xfrm>
          <a:off x="0" y="4624071"/>
          <a:ext cx="11248846" cy="95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151"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dirty="0"/>
            <a:t>A mixed integration testing is also called sandwiched integration testing. A mixed integration testing follows a combination of top down and bottom-up testing approaches. In top-down approach, testing can start only after the top-level module have been coded and unit tested. In bottom-up approach, testing can start only after the bottom level modules are ready. This sandwich or mixed approach overcomes this shortcoming of the top-down and bottom-up approaches.</a:t>
          </a:r>
          <a:endParaRPr lang="en-IN" sz="1600" kern="1200" dirty="0"/>
        </a:p>
      </dsp:txBody>
      <dsp:txXfrm>
        <a:off x="0" y="4624071"/>
        <a:ext cx="11248846" cy="9563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C997A-AB8E-46AC-9CC4-66C1898F49A8}">
      <dsp:nvSpPr>
        <dsp:cNvPr id="0" name=""/>
        <dsp:cNvSpPr/>
      </dsp:nvSpPr>
      <dsp:spPr>
        <a:xfrm>
          <a:off x="0" y="543"/>
          <a:ext cx="11001454" cy="8709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kern="1200" dirty="0"/>
            <a:t>Executing tests can show failures that are caused by defects in the software.</a:t>
          </a:r>
        </a:p>
      </dsp:txBody>
      <dsp:txXfrm>
        <a:off x="42518" y="43061"/>
        <a:ext cx="10916418" cy="785942"/>
      </dsp:txXfrm>
    </dsp:sp>
    <dsp:sp modelId="{AA7C4C45-7FB8-4E14-AEB2-0C6BA7823687}">
      <dsp:nvSpPr>
        <dsp:cNvPr id="0" name=""/>
        <dsp:cNvSpPr/>
      </dsp:nvSpPr>
      <dsp:spPr>
        <a:xfrm>
          <a:off x="0" y="882828"/>
          <a:ext cx="11001454" cy="870978"/>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kern="1200" dirty="0"/>
            <a:t>Debugging is the development activity that finds, analyzes, and fixes such defects. </a:t>
          </a:r>
        </a:p>
      </dsp:txBody>
      <dsp:txXfrm>
        <a:off x="42518" y="925346"/>
        <a:ext cx="10916418" cy="785942"/>
      </dsp:txXfrm>
    </dsp:sp>
    <dsp:sp modelId="{13770C26-B63C-4C84-96D4-37EA71A5B81E}">
      <dsp:nvSpPr>
        <dsp:cNvPr id="0" name=""/>
        <dsp:cNvSpPr/>
      </dsp:nvSpPr>
      <dsp:spPr>
        <a:xfrm>
          <a:off x="0" y="1765113"/>
          <a:ext cx="11001454" cy="87097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kern="1200" dirty="0"/>
            <a:t>Subsequent confirmation testing checks whether the fixes resolved the defects. </a:t>
          </a:r>
        </a:p>
      </dsp:txBody>
      <dsp:txXfrm>
        <a:off x="42518" y="1807631"/>
        <a:ext cx="10916418" cy="785942"/>
      </dsp:txXfrm>
    </dsp:sp>
    <dsp:sp modelId="{5B82C0E6-C832-48D8-999E-E4D13967927E}">
      <dsp:nvSpPr>
        <dsp:cNvPr id="0" name=""/>
        <dsp:cNvSpPr/>
      </dsp:nvSpPr>
      <dsp:spPr>
        <a:xfrm>
          <a:off x="0" y="2647398"/>
          <a:ext cx="11001454" cy="870978"/>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kern="1200" dirty="0"/>
            <a:t>In some cases, testers are responsible for the initial test and the final confirmation test, while developers do the debugging, associated component and component integration testing (continues integration). </a:t>
          </a:r>
        </a:p>
      </dsp:txBody>
      <dsp:txXfrm>
        <a:off x="42518" y="2689916"/>
        <a:ext cx="10916418" cy="785942"/>
      </dsp:txXfrm>
    </dsp:sp>
    <dsp:sp modelId="{18F0C819-25E5-4FC4-8B36-C95DE80F066C}">
      <dsp:nvSpPr>
        <dsp:cNvPr id="0" name=""/>
        <dsp:cNvSpPr/>
      </dsp:nvSpPr>
      <dsp:spPr>
        <a:xfrm>
          <a:off x="0" y="3529683"/>
          <a:ext cx="11001454" cy="8709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kern="1200" dirty="0"/>
            <a:t>However, in Agile development and in some other software development lifecycles, testers may be involved in debugging </a:t>
          </a:r>
          <a:r>
            <a:rPr lang="en-US" sz="2000" kern="1200" dirty="0"/>
            <a:t>and component testing.</a:t>
          </a:r>
          <a:endParaRPr lang="en-IN" sz="2000" kern="1200" dirty="0"/>
        </a:p>
      </dsp:txBody>
      <dsp:txXfrm>
        <a:off x="42518" y="3572201"/>
        <a:ext cx="10916418" cy="7859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5711D-F14E-4642-B568-D92681BD6BC5}">
      <dsp:nvSpPr>
        <dsp:cNvPr id="0" name=""/>
        <dsp:cNvSpPr/>
      </dsp:nvSpPr>
      <dsp:spPr>
        <a:xfrm>
          <a:off x="0" y="329671"/>
          <a:ext cx="11231593" cy="1216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kern="1200" dirty="0"/>
            <a:t>Rigorous testing of components and systems, and their associated documentation, can help reduce the risk of failures occurring during operation. </a:t>
          </a:r>
        </a:p>
      </dsp:txBody>
      <dsp:txXfrm>
        <a:off x="59399" y="389070"/>
        <a:ext cx="11112795" cy="1098002"/>
      </dsp:txXfrm>
    </dsp:sp>
    <dsp:sp modelId="{A5D1B67C-87EB-46AC-B8C5-CE7C28F09B24}">
      <dsp:nvSpPr>
        <dsp:cNvPr id="0" name=""/>
        <dsp:cNvSpPr/>
      </dsp:nvSpPr>
      <dsp:spPr>
        <a:xfrm>
          <a:off x="0" y="1733671"/>
          <a:ext cx="11231593" cy="12168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kern="1200" dirty="0"/>
            <a:t>When defects are detected, and subsequently fixed, this contributes to the quality of the components or systems. </a:t>
          </a:r>
        </a:p>
      </dsp:txBody>
      <dsp:txXfrm>
        <a:off x="59399" y="1793070"/>
        <a:ext cx="11112795" cy="1098002"/>
      </dsp:txXfrm>
    </dsp:sp>
    <dsp:sp modelId="{470455B5-1AF9-49F6-A060-6CAF6C6A3A52}">
      <dsp:nvSpPr>
        <dsp:cNvPr id="0" name=""/>
        <dsp:cNvSpPr/>
      </dsp:nvSpPr>
      <dsp:spPr>
        <a:xfrm>
          <a:off x="0" y="3137671"/>
          <a:ext cx="11231593" cy="12168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kern="1200" dirty="0"/>
            <a:t>Software testing may also be required to meet contractual or legal requirements or industry-specific standards.</a:t>
          </a:r>
          <a:endParaRPr lang="en-US" sz="2000" kern="1200" dirty="0"/>
        </a:p>
      </dsp:txBody>
      <dsp:txXfrm>
        <a:off x="59399" y="3197070"/>
        <a:ext cx="11112795" cy="10980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5711D-F14E-4642-B568-D92681BD6BC5}">
      <dsp:nvSpPr>
        <dsp:cNvPr id="0" name=""/>
        <dsp:cNvSpPr/>
      </dsp:nvSpPr>
      <dsp:spPr>
        <a:xfrm>
          <a:off x="0" y="28435"/>
          <a:ext cx="11231593" cy="917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IN" sz="1600" kern="1200" dirty="0"/>
            <a:t>Having testers involved in requirements reviews or user story refinement could detect defects in these work products. The identification and removal of requirements defects reduces the risk of incorrect or un-testable features being developed.</a:t>
          </a:r>
        </a:p>
      </dsp:txBody>
      <dsp:txXfrm>
        <a:off x="44778" y="73213"/>
        <a:ext cx="11142037" cy="827724"/>
      </dsp:txXfrm>
    </dsp:sp>
    <dsp:sp modelId="{A458853A-827A-44F5-8DD8-BE2BCBAE6916}">
      <dsp:nvSpPr>
        <dsp:cNvPr id="0" name=""/>
        <dsp:cNvSpPr/>
      </dsp:nvSpPr>
      <dsp:spPr>
        <a:xfrm>
          <a:off x="0" y="1086835"/>
          <a:ext cx="11231593" cy="91728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Having testers work closely with system designers while the system is being designed can increase each party’s understanding of the design and how to test it. This increased understanding can reduce the risk of fundamental design defects and enable tests to be identified </a:t>
          </a:r>
          <a:r>
            <a:rPr lang="en-US" sz="1600" kern="1200" dirty="0"/>
            <a:t>at an early stage.</a:t>
          </a:r>
        </a:p>
      </dsp:txBody>
      <dsp:txXfrm>
        <a:off x="44778" y="1131613"/>
        <a:ext cx="11142037" cy="827724"/>
      </dsp:txXfrm>
    </dsp:sp>
    <dsp:sp modelId="{890968FC-B387-40D6-8D6D-B21723708AE6}">
      <dsp:nvSpPr>
        <dsp:cNvPr id="0" name=""/>
        <dsp:cNvSpPr/>
      </dsp:nvSpPr>
      <dsp:spPr>
        <a:xfrm>
          <a:off x="0" y="2145235"/>
          <a:ext cx="11231593" cy="91728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Having testers work closely with developers while the code is under development can increase each party’s understanding of the code and how to test it. This increased understanding can reduce the risk of defects within the code and the tests.</a:t>
          </a:r>
          <a:endParaRPr lang="en-US" sz="1600" kern="1200" dirty="0"/>
        </a:p>
      </dsp:txBody>
      <dsp:txXfrm>
        <a:off x="44778" y="2190013"/>
        <a:ext cx="11142037" cy="827724"/>
      </dsp:txXfrm>
    </dsp:sp>
    <dsp:sp modelId="{A7A650CB-7383-4621-85BC-4ECC93006E8E}">
      <dsp:nvSpPr>
        <dsp:cNvPr id="0" name=""/>
        <dsp:cNvSpPr/>
      </dsp:nvSpPr>
      <dsp:spPr>
        <a:xfrm>
          <a:off x="0" y="3203635"/>
          <a:ext cx="11231593" cy="9172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Having testers verify and validate the software prior to release can detect failures that might otherwise have been missed, and support the process of removing the defects that caused the failures (i.e., debugging). This increases the likelihood that the software meets stakeholder needs </a:t>
          </a:r>
          <a:r>
            <a:rPr lang="en-US" sz="1600" kern="1200" dirty="0"/>
            <a:t>and satisfies requirements.</a:t>
          </a:r>
        </a:p>
      </dsp:txBody>
      <dsp:txXfrm>
        <a:off x="44778" y="3248413"/>
        <a:ext cx="11142037" cy="8277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B7293-26AA-442C-8761-D00DF2D511B3}" type="datetimeFigureOut">
              <a:rPr lang="en-IN" smtClean="0"/>
              <a:pPr/>
              <a:t>18-01-2021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E3D69-C32B-475B-ADC5-8405A86BE877}" type="slidenum">
              <a:rPr lang="en-IN" smtClean="0"/>
              <a:pPr/>
              <a:t>‹#›</a:t>
            </a:fld>
            <a:endParaRPr lang="en-IN"/>
          </a:p>
        </p:txBody>
      </p:sp>
    </p:spTree>
    <p:extLst>
      <p:ext uri="{BB962C8B-B14F-4D97-AF65-F5344CB8AC3E}">
        <p14:creationId xmlns:p14="http://schemas.microsoft.com/office/powerpoint/2010/main" val="3343095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E18CC-D178-4D44-950E-04EF70A9DC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D1B287-6E08-4FA8-96C0-0A905394FD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EC426A-6B5F-4300-BFCB-3E7579C10550}"/>
              </a:ext>
            </a:extLst>
          </p:cNvPr>
          <p:cNvSpPr>
            <a:spLocks noGrp="1"/>
          </p:cNvSpPr>
          <p:nvPr>
            <p:ph type="dt" sz="half" idx="10"/>
          </p:nvPr>
        </p:nvSpPr>
        <p:spPr/>
        <p:txBody>
          <a:bodyPr/>
          <a:lstStyle/>
          <a:p>
            <a:fld id="{4952E912-484D-42E6-970B-72B17F688DF4}" type="datetimeFigureOut">
              <a:rPr lang="en-US" smtClean="0"/>
              <a:pPr/>
              <a:t>1/18/2021</a:t>
            </a:fld>
            <a:endParaRPr lang="en-US"/>
          </a:p>
        </p:txBody>
      </p:sp>
      <p:sp>
        <p:nvSpPr>
          <p:cNvPr id="5" name="Footer Placeholder 4">
            <a:extLst>
              <a:ext uri="{FF2B5EF4-FFF2-40B4-BE49-F238E27FC236}">
                <a16:creationId xmlns:a16="http://schemas.microsoft.com/office/drawing/2014/main" id="{1F0FF52B-63D3-423C-82E1-62E8445AE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5641E-276C-4175-994E-0AE95AE482BE}"/>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val="1752068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F35C-16A9-4BA7-A9D3-5575DF5FBE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08BD75-B016-4B5F-9D01-E66E8332AE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FCB83-EADF-4DCB-9B01-65825DA47979}"/>
              </a:ext>
            </a:extLst>
          </p:cNvPr>
          <p:cNvSpPr>
            <a:spLocks noGrp="1"/>
          </p:cNvSpPr>
          <p:nvPr>
            <p:ph type="dt" sz="half" idx="10"/>
          </p:nvPr>
        </p:nvSpPr>
        <p:spPr/>
        <p:txBody>
          <a:bodyPr/>
          <a:lstStyle/>
          <a:p>
            <a:fld id="{4952E912-484D-42E6-970B-72B17F688DF4}" type="datetimeFigureOut">
              <a:rPr lang="en-US" smtClean="0"/>
              <a:pPr/>
              <a:t>1/18/2021</a:t>
            </a:fld>
            <a:endParaRPr lang="en-US"/>
          </a:p>
        </p:txBody>
      </p:sp>
      <p:sp>
        <p:nvSpPr>
          <p:cNvPr id="5" name="Footer Placeholder 4">
            <a:extLst>
              <a:ext uri="{FF2B5EF4-FFF2-40B4-BE49-F238E27FC236}">
                <a16:creationId xmlns:a16="http://schemas.microsoft.com/office/drawing/2014/main" id="{36B559C7-3F87-4E4D-9C07-0B6F0D5FC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1F44D-4AED-487F-A7F3-BFA62236A3AA}"/>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val="157925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461E80-68C3-4F1E-9956-CF3015AAB9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AE1137-816E-405B-BB40-458CE5AF07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2B6D06-B7D7-4553-8B0E-F083E1C989E4}"/>
              </a:ext>
            </a:extLst>
          </p:cNvPr>
          <p:cNvSpPr>
            <a:spLocks noGrp="1"/>
          </p:cNvSpPr>
          <p:nvPr>
            <p:ph type="dt" sz="half" idx="10"/>
          </p:nvPr>
        </p:nvSpPr>
        <p:spPr/>
        <p:txBody>
          <a:bodyPr/>
          <a:lstStyle/>
          <a:p>
            <a:fld id="{4952E912-484D-42E6-970B-72B17F688DF4}" type="datetimeFigureOut">
              <a:rPr lang="en-US" smtClean="0"/>
              <a:pPr/>
              <a:t>1/18/2021</a:t>
            </a:fld>
            <a:endParaRPr lang="en-US"/>
          </a:p>
        </p:txBody>
      </p:sp>
      <p:sp>
        <p:nvSpPr>
          <p:cNvPr id="5" name="Footer Placeholder 4">
            <a:extLst>
              <a:ext uri="{FF2B5EF4-FFF2-40B4-BE49-F238E27FC236}">
                <a16:creationId xmlns:a16="http://schemas.microsoft.com/office/drawing/2014/main" id="{EC2AB8DF-F376-474D-8FBF-ACF4123EC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D293C-9C26-49A3-83C0-EFE90A3FB0AD}"/>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val="4080831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bwMode="gray">
          <a:xfrm>
            <a:off x="406400" y="1"/>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406400" y="889000"/>
            <a:ext cx="11379200" cy="5588000"/>
          </a:xfrm>
          <a:prstGeom prst="rect">
            <a:avLst/>
          </a:prstGeom>
        </p:spPr>
        <p:txBody>
          <a:bodyPr vert="horz" lIns="68579" tIns="34289" rIns="68579" bIns="34289" rtlCol="0">
            <a:normAutofit/>
          </a:bodyPr>
          <a:lstStyle>
            <a:lvl1pPr>
              <a:defRPr lang="en-US" sz="2400" smtClean="0"/>
            </a:lvl1pPr>
            <a:lvl2pPr>
              <a:defRPr lang="en-US" sz="2133" smtClean="0"/>
            </a:lvl2pPr>
            <a:lvl3pPr>
              <a:defRPr lang="en-US" sz="1867" smtClean="0"/>
            </a:lvl3pPr>
            <a:lvl4pPr>
              <a:defRPr lang="en-US" sz="1600"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bwMode="gray">
          <a:xfrm>
            <a:off x="333331" y="633676"/>
            <a:ext cx="11525339" cy="144093"/>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IN" dirty="0">
                <a:solidFill>
                  <a:srgbClr val="FFFFFF"/>
                </a:solidFill>
              </a:endParaRPr>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IN" dirty="0">
                <a:solidFill>
                  <a:srgbClr val="FFFFFF"/>
                </a:solidFill>
              </a:endParaRPr>
            </a:p>
          </p:txBody>
        </p:sp>
      </p:grpSp>
      <p:sp>
        <p:nvSpPr>
          <p:cNvPr id="3" name="Rectangle 2">
            <a:extLst>
              <a:ext uri="{FF2B5EF4-FFF2-40B4-BE49-F238E27FC236}">
                <a16:creationId xmlns:a16="http://schemas.microsoft.com/office/drawing/2014/main" id="{AE0DBA25-09D3-410A-B066-D3A2AC00498C}"/>
              </a:ext>
            </a:extLst>
          </p:cNvPr>
          <p:cNvSpPr/>
          <p:nvPr userDrawn="1"/>
        </p:nvSpPr>
        <p:spPr>
          <a:xfrm>
            <a:off x="4481680" y="6571596"/>
            <a:ext cx="3228640" cy="276999"/>
          </a:xfrm>
          <a:prstGeom prst="rect">
            <a:avLst/>
          </a:prstGeom>
        </p:spPr>
        <p:txBody>
          <a:bodyPr wrap="none">
            <a:spAutoFit/>
          </a:bodyPr>
          <a:lstStyle/>
          <a:p>
            <a:pPr algn="ctr" defTabSz="914354">
              <a:defRPr/>
            </a:pPr>
            <a:r>
              <a:rPr lang="en-US" sz="1200" dirty="0">
                <a:solidFill>
                  <a:srgbClr val="000000"/>
                </a:solidFill>
              </a:rPr>
              <a:t>Confidential | L&amp;T Technology Services | © 2020</a:t>
            </a:r>
          </a:p>
        </p:txBody>
      </p:sp>
    </p:spTree>
    <p:extLst>
      <p:ext uri="{BB962C8B-B14F-4D97-AF65-F5344CB8AC3E}">
        <p14:creationId xmlns:p14="http://schemas.microsoft.com/office/powerpoint/2010/main" val="9478598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Rectangle 24"/>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8" name="Group 7"/>
          <p:cNvGrpSpPr/>
          <p:nvPr userDrawn="1"/>
        </p:nvGrpSpPr>
        <p:grpSpPr>
          <a:xfrm>
            <a:off x="266969" y="1007117"/>
            <a:ext cx="1065707" cy="1126383"/>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11" name="Group 10"/>
          <p:cNvGrpSpPr/>
          <p:nvPr userDrawn="1"/>
        </p:nvGrpSpPr>
        <p:grpSpPr>
          <a:xfrm>
            <a:off x="6641656" y="2481425"/>
            <a:ext cx="996725" cy="1078995"/>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 name="Title 1"/>
          <p:cNvSpPr>
            <a:spLocks noGrp="1"/>
          </p:cNvSpPr>
          <p:nvPr>
            <p:ph type="title" hasCustomPrompt="1"/>
          </p:nvPr>
        </p:nvSpPr>
        <p:spPr>
          <a:xfrm>
            <a:off x="1332676" y="1007117"/>
            <a:ext cx="5403405" cy="2081535"/>
          </a:xfrm>
          <a:prstGeom prst="rect">
            <a:avLst/>
          </a:prstGeom>
        </p:spPr>
        <p:txBody>
          <a:bodyPr/>
          <a:lstStyle>
            <a:lvl1pPr algn="ctr">
              <a:defRPr sz="4267"/>
            </a:lvl1pPr>
          </a:lstStyle>
          <a:p>
            <a:r>
              <a:rPr lang="en-US" dirty="0"/>
              <a:t>Title Text</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399136" y="3731184"/>
            <a:ext cx="2240485" cy="336381"/>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hasCustomPrompt="1"/>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323944" bIns="0" anchor="ctr">
            <a:noAutofit/>
          </a:bodyPr>
          <a:lstStyle>
            <a:lvl1pPr marL="0" indent="0" algn="r">
              <a:buFont typeface="Arial" panose="020B0604020202020204" pitchFamily="34" charset="0"/>
              <a:buNone/>
              <a:defRPr lang="en-IN" sz="1333" baseline="0" dirty="0"/>
            </a:lvl1pPr>
          </a:lstStyle>
          <a:p>
            <a:r>
              <a:rPr lang="en-IN" sz="1867" dirty="0"/>
              <a:t>Click icon to add image</a:t>
            </a:r>
            <a:endParaRPr lang="en-IN" dirty="0"/>
          </a:p>
        </p:txBody>
      </p:sp>
    </p:spTree>
    <p:extLst>
      <p:ext uri="{BB962C8B-B14F-4D97-AF65-F5344CB8AC3E}">
        <p14:creationId xmlns:p14="http://schemas.microsoft.com/office/powerpoint/2010/main" val="2623302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val="8734401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0" name="Group 9"/>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val="38913286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2" name="Group 11"/>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0"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21153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 Full Grid">
    <p:spTree>
      <p:nvGrpSpPr>
        <p:cNvPr id="1" name=""/>
        <p:cNvGrpSpPr/>
        <p:nvPr/>
      </p:nvGrpSpPr>
      <p:grpSpPr>
        <a:xfrm>
          <a:off x="0" y="0"/>
          <a:ext cx="0" cy="0"/>
          <a:chOff x="0" y="0"/>
          <a:chExt cx="0" cy="0"/>
        </a:xfrm>
      </p:grpSpPr>
      <p:sp>
        <p:nvSpPr>
          <p:cNvPr id="102" name="Rectangle 101"/>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5" name="Group 4"/>
          <p:cNvGrpSpPr/>
          <p:nvPr userDrawn="1"/>
        </p:nvGrpSpPr>
        <p:grpSpPr>
          <a:xfrm>
            <a:off x="4" y="0"/>
            <a:ext cx="12183353" cy="6553200"/>
            <a:chOff x="-1" y="0"/>
            <a:chExt cx="9137515" cy="4914900"/>
          </a:xfrm>
        </p:grpSpPr>
        <p:grpSp>
          <p:nvGrpSpPr>
            <p:cNvPr id="6" name="Group 87"/>
            <p:cNvGrpSpPr/>
            <p:nvPr userDrawn="1"/>
          </p:nvGrpSpPr>
          <p:grpSpPr>
            <a:xfrm>
              <a:off x="142570" y="6214"/>
              <a:ext cx="8858313" cy="4908686"/>
              <a:chOff x="142672" y="603115"/>
              <a:chExt cx="8864600" cy="4338536"/>
            </a:xfrm>
          </p:grpSpPr>
          <p:cxnSp>
            <p:nvCxnSpPr>
              <p:cNvPr id="43" name="Straight Connector 4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254"/>
            <p:cNvGrpSpPr/>
            <p:nvPr userDrawn="1"/>
          </p:nvGrpSpPr>
          <p:grpSpPr>
            <a:xfrm>
              <a:off x="-1" y="0"/>
              <a:ext cx="9137515" cy="4896684"/>
              <a:chOff x="-4568761" y="0"/>
              <a:chExt cx="13706276" cy="4896684"/>
            </a:xfrm>
          </p:grpSpPr>
          <p:cxnSp>
            <p:nvCxnSpPr>
              <p:cNvPr id="8" name="Straight Connector 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sz="quarter" idx="10"/>
          </p:nvPr>
        </p:nvSpPr>
        <p:spPr>
          <a:xfrm>
            <a:off x="414867" y="372533"/>
            <a:ext cx="11328400" cy="56726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1778908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14" name="Rectangle 1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5" name="Group 14"/>
          <p:cNvGrpSpPr/>
          <p:nvPr userDrawn="1"/>
        </p:nvGrpSpPr>
        <p:grpSpPr>
          <a:xfrm>
            <a:off x="4" y="0"/>
            <a:ext cx="12183353" cy="6553200"/>
            <a:chOff x="-1" y="0"/>
            <a:chExt cx="9137515" cy="4914900"/>
          </a:xfrm>
        </p:grpSpPr>
        <p:grpSp>
          <p:nvGrpSpPr>
            <p:cNvPr id="16" name="Group 87"/>
            <p:cNvGrpSpPr/>
            <p:nvPr userDrawn="1"/>
          </p:nvGrpSpPr>
          <p:grpSpPr>
            <a:xfrm>
              <a:off x="142570" y="6214"/>
              <a:ext cx="8858313" cy="490868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54"/>
            <p:cNvGrpSpPr/>
            <p:nvPr userDrawn="1"/>
          </p:nvGrpSpPr>
          <p:grpSpPr>
            <a:xfrm>
              <a:off x="-1" y="0"/>
              <a:ext cx="9137515" cy="4896684"/>
              <a:chOff x="-4568761" y="0"/>
              <a:chExt cx="13706276" cy="4896684"/>
            </a:xfrm>
          </p:grpSpPr>
          <p:cxnSp>
            <p:nvCxnSpPr>
              <p:cNvPr id="26" name="Straight Connector 25"/>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735928" y="1786595"/>
            <a:ext cx="937741" cy="991132"/>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20" name="Group 19"/>
          <p:cNvGrpSpPr/>
          <p:nvPr userDrawn="1"/>
        </p:nvGrpSpPr>
        <p:grpSpPr>
          <a:xfrm>
            <a:off x="9542501" y="3280162"/>
            <a:ext cx="917355" cy="993073"/>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5" name="Parallelogram 24"/>
          <p:cNvSpPr/>
          <p:nvPr/>
        </p:nvSpPr>
        <p:spPr>
          <a:xfrm>
            <a:off x="1905692" y="2177118"/>
            <a:ext cx="8442885" cy="1577177"/>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467">
              <a:solidFill>
                <a:srgbClr val="FFFFFF"/>
              </a:solidFill>
            </a:endParaRPr>
          </a:p>
        </p:txBody>
      </p:sp>
      <p:sp>
        <p:nvSpPr>
          <p:cNvPr id="4" name="Text Placeholder 3"/>
          <p:cNvSpPr>
            <a:spLocks noGrp="1"/>
          </p:cNvSpPr>
          <p:nvPr>
            <p:ph type="body" sz="quarter" idx="10" hasCustomPrompt="1"/>
          </p:nvPr>
        </p:nvSpPr>
        <p:spPr>
          <a:xfrm>
            <a:off x="1905692" y="2178055"/>
            <a:ext cx="8414933" cy="1576916"/>
          </a:xfrm>
          <a:prstGeom prst="parallelogram">
            <a:avLst>
              <a:gd name="adj" fmla="val 58503"/>
            </a:avLst>
          </a:prstGeom>
        </p:spPr>
        <p:txBody>
          <a:bodyPr lIns="35993" rIns="35993" anchor="ctr">
            <a:noAutofit/>
          </a:bodyPr>
          <a:lstStyle>
            <a:lvl1pPr marL="0" indent="0" algn="ctr">
              <a:buFontTx/>
              <a:buNone/>
              <a:defRPr sz="3200">
                <a:solidFill>
                  <a:schemeClr val="bg1"/>
                </a:solidFill>
              </a:defRPr>
            </a:lvl1pPr>
            <a:lvl2pPr marL="457095" indent="0" algn="ctr">
              <a:buFontTx/>
              <a:buNone/>
              <a:defRPr/>
            </a:lvl2pPr>
            <a:lvl3pPr marL="914194" indent="0" algn="ctr">
              <a:buFontTx/>
              <a:buNone/>
              <a:defRPr/>
            </a:lvl3pPr>
            <a:lvl4pPr marL="1371292" indent="0" algn="ctr">
              <a:buFontTx/>
              <a:buNone/>
              <a:defRPr/>
            </a:lvl4pPr>
            <a:lvl5pPr marL="1828392" indent="0" algn="ctr">
              <a:buFontTx/>
              <a:buNone/>
              <a:defRPr/>
            </a:lvl5pPr>
          </a:lstStyle>
          <a:p>
            <a:pPr lvl="0"/>
            <a:r>
              <a:rPr lang="en-US" dirty="0"/>
              <a:t>Section Breaker</a:t>
            </a:r>
          </a:p>
        </p:txBody>
      </p:sp>
    </p:spTree>
    <p:extLst>
      <p:ext uri="{BB962C8B-B14F-4D97-AF65-F5344CB8AC3E}">
        <p14:creationId xmlns:p14="http://schemas.microsoft.com/office/powerpoint/2010/main" val="162150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7" name="Group 87"/>
            <p:cNvGrpSpPr/>
            <p:nvPr userDrawn="1"/>
          </p:nvGrpSpPr>
          <p:grpSpPr>
            <a:xfrm>
              <a:off x="142672" y="603115"/>
              <a:ext cx="8864600" cy="4338536"/>
              <a:chOff x="142672" y="603115"/>
              <a:chExt cx="8864600" cy="4338536"/>
            </a:xfrm>
          </p:grpSpPr>
          <p:cxnSp>
            <p:nvCxnSpPr>
              <p:cNvPr id="57" name="Straight Connector 5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a:off x="0" y="803835"/>
            <a:ext cx="4919133" cy="5777548"/>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9" y="804336"/>
            <a:ext cx="4847167" cy="5777045"/>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228552" indent="-228552">
              <a:buFont typeface="Arial" panose="020B0604020202020204" pitchFamily="34" charset="0"/>
              <a:buNone/>
              <a:defRPr lang="en-IN" noProof="0" dirty="0"/>
            </a:lvl1pPr>
          </a:lstStyle>
          <a:p>
            <a:pPr marL="0" lvl="0" indent="0" algn="ctr"/>
            <a:endParaRPr kumimoji="0" lang="en-IN" sz="28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Text Placeholder 7"/>
          <p:cNvSpPr>
            <a:spLocks noGrp="1"/>
          </p:cNvSpPr>
          <p:nvPr>
            <p:ph type="body" sz="quarter" idx="12" hasCustomPrompt="1"/>
          </p:nvPr>
        </p:nvSpPr>
        <p:spPr>
          <a:xfrm>
            <a:off x="4958084" y="839049"/>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4958105" y="1249692"/>
            <a:ext cx="6932059" cy="954617"/>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
        <p:nvSpPr>
          <p:cNvPr id="22" name="Text Placeholder 7"/>
          <p:cNvSpPr>
            <a:spLocks noGrp="1"/>
          </p:cNvSpPr>
          <p:nvPr>
            <p:ph type="body" sz="quarter" idx="14" hasCustomPrompt="1"/>
          </p:nvPr>
        </p:nvSpPr>
        <p:spPr>
          <a:xfrm>
            <a:off x="4958084" y="24904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4958105" y="2901079"/>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6" hasCustomPrompt="1"/>
          </p:nvPr>
        </p:nvSpPr>
        <p:spPr>
          <a:xfrm>
            <a:off x="4958084" y="467835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5" name="Text Placeholder 20"/>
          <p:cNvSpPr>
            <a:spLocks noGrp="1"/>
          </p:cNvSpPr>
          <p:nvPr>
            <p:ph type="body" sz="quarter" idx="17" hasCustomPrompt="1"/>
          </p:nvPr>
        </p:nvSpPr>
        <p:spPr>
          <a:xfrm>
            <a:off x="4958105" y="5088991"/>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p14="http://schemas.microsoft.com/office/powerpoint/2010/main" val="30242607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4C37-1DF5-4136-A3FD-9A5B94D2D1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D9306C-798D-40BA-91AC-E377B37E9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372C9-4231-4BFC-9F73-1250A158D754}"/>
              </a:ext>
            </a:extLst>
          </p:cNvPr>
          <p:cNvSpPr>
            <a:spLocks noGrp="1"/>
          </p:cNvSpPr>
          <p:nvPr>
            <p:ph type="dt" sz="half" idx="10"/>
          </p:nvPr>
        </p:nvSpPr>
        <p:spPr/>
        <p:txBody>
          <a:bodyPr/>
          <a:lstStyle/>
          <a:p>
            <a:fld id="{4952E912-484D-42E6-970B-72B17F688DF4}" type="datetimeFigureOut">
              <a:rPr lang="en-US" smtClean="0"/>
              <a:pPr/>
              <a:t>1/18/2021</a:t>
            </a:fld>
            <a:endParaRPr lang="en-US"/>
          </a:p>
        </p:txBody>
      </p:sp>
      <p:sp>
        <p:nvSpPr>
          <p:cNvPr id="5" name="Footer Placeholder 4">
            <a:extLst>
              <a:ext uri="{FF2B5EF4-FFF2-40B4-BE49-F238E27FC236}">
                <a16:creationId xmlns:a16="http://schemas.microsoft.com/office/drawing/2014/main" id="{DCB52ECF-8E87-4358-9DAC-15D437B5A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1D018-7890-425F-A94E-8B97849C62BF}"/>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val="37653580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55" name="Straight Connector 54"/>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1" name="Text Placeholder 7"/>
          <p:cNvSpPr>
            <a:spLocks noGrp="1"/>
          </p:cNvSpPr>
          <p:nvPr>
            <p:ph type="body" sz="quarter" idx="12" hasCustomPrompt="1"/>
          </p:nvPr>
        </p:nvSpPr>
        <p:spPr>
          <a:xfrm>
            <a:off x="289084" y="856341"/>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89109" y="1215096"/>
            <a:ext cx="6932059" cy="747733"/>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Description</a:t>
            </a:r>
          </a:p>
        </p:txBody>
      </p:sp>
      <p:sp>
        <p:nvSpPr>
          <p:cNvPr id="14" name="Text Placeholder 7"/>
          <p:cNvSpPr>
            <a:spLocks noGrp="1"/>
          </p:cNvSpPr>
          <p:nvPr>
            <p:ph type="body" sz="quarter" idx="14" hasCustomPrompt="1"/>
          </p:nvPr>
        </p:nvSpPr>
        <p:spPr>
          <a:xfrm>
            <a:off x="289084" y="212727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289109" y="2486032"/>
            <a:ext cx="6932059" cy="1093749"/>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2" name="Text Placeholder 7"/>
          <p:cNvSpPr>
            <a:spLocks noGrp="1"/>
          </p:cNvSpPr>
          <p:nvPr>
            <p:ph type="body" sz="quarter" idx="16" hasCustomPrompt="1"/>
          </p:nvPr>
        </p:nvSpPr>
        <p:spPr>
          <a:xfrm>
            <a:off x="289084" y="3735584"/>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89109" y="4094347"/>
            <a:ext cx="6932059" cy="972695"/>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8" hasCustomPrompt="1"/>
          </p:nvPr>
        </p:nvSpPr>
        <p:spPr>
          <a:xfrm>
            <a:off x="289084" y="52153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9" hasCustomPrompt="1"/>
          </p:nvPr>
        </p:nvSpPr>
        <p:spPr>
          <a:xfrm>
            <a:off x="289109" y="5574110"/>
            <a:ext cx="6932059" cy="1007281"/>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p14="http://schemas.microsoft.com/office/powerpoint/2010/main" val="23945138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7" name="Straight Connector 4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4" name="Content Placeholder 3"/>
          <p:cNvSpPr>
            <a:spLocks noGrp="1"/>
          </p:cNvSpPr>
          <p:nvPr>
            <p:ph sz="quarter" idx="12"/>
          </p:nvPr>
        </p:nvSpPr>
        <p:spPr>
          <a:xfrm>
            <a:off x="332319" y="1016000"/>
            <a:ext cx="6872816" cy="55647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3766959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8" name="Straight Connector 4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a:xfrm>
            <a:off x="843281" y="922747"/>
            <a:ext cx="10759440" cy="3763556"/>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779783" y="859247"/>
            <a:ext cx="10759440" cy="3763556"/>
          </a:xfrm>
          <a:prstGeom prst="parallelogram">
            <a:avLst/>
          </a:prstGeom>
          <a:solidFill>
            <a:schemeClr val="bg1">
              <a:lumMod val="85000"/>
            </a:schemeClr>
          </a:solidFill>
        </p:spPr>
        <p:txBody>
          <a:bodyPr lIns="0" tIns="0" rIns="0" bIns="0" anchor="ctr">
            <a:noAutofit/>
          </a:bodyPr>
          <a:lstStyle>
            <a:lvl1pPr marL="0" indent="0" algn="ctr">
              <a:buFont typeface="+mj-lt"/>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0" name="Text Placeholder 20"/>
          <p:cNvSpPr>
            <a:spLocks noGrp="1"/>
          </p:cNvSpPr>
          <p:nvPr>
            <p:ph type="body" sz="quarter" idx="13" hasCustomPrompt="1"/>
          </p:nvPr>
        </p:nvSpPr>
        <p:spPr>
          <a:xfrm>
            <a:off x="797328" y="4874260"/>
            <a:ext cx="9870672" cy="1399541"/>
          </a:xfrm>
          <a:prstGeom prst="rect">
            <a:avLst/>
          </a:prstGeom>
        </p:spPr>
        <p:txBody>
          <a:bodyPr>
            <a:noAutofit/>
          </a:bodyPr>
          <a:lstStyle>
            <a:lvl1pPr marL="0" indent="0">
              <a:buNone/>
              <a:defRPr sz="1867"/>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Tree>
    <p:extLst>
      <p:ext uri="{BB962C8B-B14F-4D97-AF65-F5344CB8AC3E}">
        <p14:creationId xmlns:p14="http://schemas.microsoft.com/office/powerpoint/2010/main" val="9228290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836717"/>
            <a:ext cx="12192000" cy="5744667"/>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p14="http://schemas.microsoft.com/office/powerpoint/2010/main" val="40795553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39" name="Group 38"/>
          <p:cNvGrpSpPr/>
          <p:nvPr userDrawn="1"/>
        </p:nvGrpSpPr>
        <p:grpSpPr>
          <a:xfrm>
            <a:off x="4" y="795875"/>
            <a:ext cx="12183353" cy="5793001"/>
            <a:chOff x="0" y="596900"/>
            <a:chExt cx="9144000" cy="4344751"/>
          </a:xfrm>
        </p:grpSpPr>
        <p:grpSp>
          <p:nvGrpSpPr>
            <p:cNvPr id="40" name="Group 87"/>
            <p:cNvGrpSpPr/>
            <p:nvPr userDrawn="1"/>
          </p:nvGrpSpPr>
          <p:grpSpPr>
            <a:xfrm>
              <a:off x="142672" y="603115"/>
              <a:ext cx="8864600" cy="433853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p14="http://schemas.microsoft.com/office/powerpoint/2010/main" val="26207054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5" name="Group 14"/>
          <p:cNvGrpSpPr/>
          <p:nvPr userDrawn="1"/>
        </p:nvGrpSpPr>
        <p:grpSpPr>
          <a:xfrm>
            <a:off x="4" y="795875"/>
            <a:ext cx="12183353" cy="5793001"/>
            <a:chOff x="0" y="596900"/>
            <a:chExt cx="9144000" cy="4344751"/>
          </a:xfrm>
        </p:grpSpPr>
        <p:grpSp>
          <p:nvGrpSpPr>
            <p:cNvPr id="16" name="Group 87"/>
            <p:cNvGrpSpPr/>
            <p:nvPr userDrawn="1"/>
          </p:nvGrpSpPr>
          <p:grpSpPr>
            <a:xfrm>
              <a:off x="142672" y="603115"/>
              <a:ext cx="8864600" cy="4338536"/>
              <a:chOff x="142672" y="603115"/>
              <a:chExt cx="8864600" cy="4338536"/>
            </a:xfrm>
          </p:grpSpPr>
          <p:cxnSp>
            <p:nvCxnSpPr>
              <p:cNvPr id="54" name="Straight Connector 53"/>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711456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657605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40" name="Content Placeholder 2"/>
          <p:cNvSpPr>
            <a:spLocks noGrp="1"/>
          </p:cNvSpPr>
          <p:nvPr>
            <p:ph idx="1"/>
          </p:nvPr>
        </p:nvSpPr>
        <p:spPr>
          <a:xfrm>
            <a:off x="406400"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a:xfrm>
            <a:off x="6576053"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p14="http://schemas.microsoft.com/office/powerpoint/2010/main" val="256108514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27" name="Group 26"/>
          <p:cNvGrpSpPr/>
          <p:nvPr userDrawn="1"/>
        </p:nvGrpSpPr>
        <p:grpSpPr>
          <a:xfrm>
            <a:off x="4" y="795875"/>
            <a:ext cx="12183353" cy="5793001"/>
            <a:chOff x="0" y="596900"/>
            <a:chExt cx="9144000" cy="4344751"/>
          </a:xfrm>
        </p:grpSpPr>
        <p:grpSp>
          <p:nvGrpSpPr>
            <p:cNvPr id="28" name="Group 87"/>
            <p:cNvGrpSpPr/>
            <p:nvPr userDrawn="1"/>
          </p:nvGrpSpPr>
          <p:grpSpPr>
            <a:xfrm>
              <a:off x="142672" y="603115"/>
              <a:ext cx="8864600" cy="4338536"/>
              <a:chOff x="142672" y="603115"/>
              <a:chExt cx="8864600" cy="4338536"/>
            </a:xfrm>
          </p:grpSpPr>
          <p:cxnSp>
            <p:nvCxnSpPr>
              <p:cNvPr id="60" name="Straight Connector 5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4" y="1028733"/>
            <a:ext cx="2880320" cy="384043"/>
          </a:xfrm>
          <a:prstGeom prst="parallelogram">
            <a:avLst/>
          </a:prstGeom>
          <a:solidFill>
            <a:schemeClr val="bg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40" name="Content Placeholder 2"/>
          <p:cNvSpPr>
            <a:spLocks noGrp="1"/>
          </p:cNvSpPr>
          <p:nvPr>
            <p:ph idx="1"/>
          </p:nvPr>
        </p:nvSpPr>
        <p:spPr>
          <a:xfrm>
            <a:off x="335360"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a:xfrm>
            <a:off x="4878137" y="1028733"/>
            <a:ext cx="2880320"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0" name="Text Placeholder 7"/>
          <p:cNvSpPr>
            <a:spLocks noGrp="1"/>
          </p:cNvSpPr>
          <p:nvPr>
            <p:ph type="body" sz="quarter" idx="25" hasCustomPrompt="1"/>
          </p:nvPr>
        </p:nvSpPr>
        <p:spPr>
          <a:xfrm>
            <a:off x="4339628"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8899972" y="1028733"/>
            <a:ext cx="2880320" cy="384043"/>
          </a:xfrm>
          <a:prstGeom prst="parallelogram">
            <a:avLst/>
          </a:prstGeom>
          <a:solidFill>
            <a:schemeClr val="accent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3" name="Text Placeholder 7"/>
          <p:cNvSpPr>
            <a:spLocks noGrp="1"/>
          </p:cNvSpPr>
          <p:nvPr>
            <p:ph type="body" sz="quarter" idx="27" hasCustomPrompt="1"/>
          </p:nvPr>
        </p:nvSpPr>
        <p:spPr>
          <a:xfrm>
            <a:off x="8361464"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3</a:t>
            </a:r>
          </a:p>
        </p:txBody>
      </p:sp>
      <p:sp>
        <p:nvSpPr>
          <p:cNvPr id="24" name="Content Placeholder 2"/>
          <p:cNvSpPr>
            <a:spLocks noGrp="1"/>
          </p:cNvSpPr>
          <p:nvPr>
            <p:ph idx="28"/>
          </p:nvPr>
        </p:nvSpPr>
        <p:spPr>
          <a:xfrm>
            <a:off x="4367808"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a:xfrm>
            <a:off x="8375285"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val="33913030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30" name="Group 29"/>
          <p:cNvGrpSpPr/>
          <p:nvPr userDrawn="1"/>
        </p:nvGrpSpPr>
        <p:grpSpPr>
          <a:xfrm>
            <a:off x="4" y="795875"/>
            <a:ext cx="12183353" cy="5793001"/>
            <a:chOff x="0" y="596900"/>
            <a:chExt cx="9144000" cy="4344751"/>
          </a:xfrm>
        </p:grpSpPr>
        <p:grpSp>
          <p:nvGrpSpPr>
            <p:cNvPr id="3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85768" y="1789889"/>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3" name="Picture Placeholder 7"/>
          <p:cNvSpPr>
            <a:spLocks noGrp="1"/>
          </p:cNvSpPr>
          <p:nvPr>
            <p:ph type="pic" sz="quarter" idx="11"/>
          </p:nvPr>
        </p:nvSpPr>
        <p:spPr>
          <a:xfrm>
            <a:off x="385768" y="3432785"/>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4" name="Picture Placeholder 7"/>
          <p:cNvSpPr>
            <a:spLocks noGrp="1"/>
          </p:cNvSpPr>
          <p:nvPr>
            <p:ph type="pic" sz="quarter" idx="12"/>
          </p:nvPr>
        </p:nvSpPr>
        <p:spPr>
          <a:xfrm>
            <a:off x="385768" y="5075681"/>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0" name="Text Placeholder 9"/>
          <p:cNvSpPr>
            <a:spLocks noGrp="1"/>
          </p:cNvSpPr>
          <p:nvPr>
            <p:ph type="body" sz="quarter" idx="13"/>
          </p:nvPr>
        </p:nvSpPr>
        <p:spPr>
          <a:xfrm>
            <a:off x="411709" y="864683"/>
            <a:ext cx="11368587" cy="458236"/>
          </a:xfrm>
          <a:prstGeom prst="parallelogram">
            <a:avLst/>
          </a:prstGeom>
          <a:solidFill>
            <a:schemeClr val="accent1"/>
          </a:solidFill>
        </p:spPr>
        <p:txBody>
          <a:bodyPr anchor="ctr">
            <a:noAutofit/>
          </a:bodyPr>
          <a:lstStyle>
            <a:lvl1pPr marL="0" indent="0" algn="ctr">
              <a:buFont typeface="Arial" panose="020B0604020202020204" pitchFamily="34" charset="0"/>
              <a:buNone/>
              <a:defRPr sz="2400">
                <a:solidFill>
                  <a:schemeClr val="bg1"/>
                </a:solidFill>
              </a:defRPr>
            </a:lvl1pPr>
          </a:lstStyle>
          <a:p>
            <a:pPr lvl="0"/>
            <a:endParaRPr lang="en-IN" dirty="0"/>
          </a:p>
        </p:txBody>
      </p:sp>
      <p:sp>
        <p:nvSpPr>
          <p:cNvPr id="17" name="Text Placeholder 9"/>
          <p:cNvSpPr>
            <a:spLocks noGrp="1"/>
          </p:cNvSpPr>
          <p:nvPr>
            <p:ph type="body" sz="quarter" idx="14"/>
          </p:nvPr>
        </p:nvSpPr>
        <p:spPr>
          <a:xfrm>
            <a:off x="376217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20" name="Text Placeholder 9"/>
          <p:cNvSpPr>
            <a:spLocks noGrp="1"/>
          </p:cNvSpPr>
          <p:nvPr>
            <p:ph type="body" sz="quarter" idx="15"/>
          </p:nvPr>
        </p:nvSpPr>
        <p:spPr>
          <a:xfrm>
            <a:off x="798181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12" name="Text Placeholder 11"/>
          <p:cNvSpPr>
            <a:spLocks noGrp="1"/>
          </p:cNvSpPr>
          <p:nvPr>
            <p:ph type="body" sz="quarter" idx="16"/>
          </p:nvPr>
        </p:nvSpPr>
        <p:spPr>
          <a:xfrm>
            <a:off x="3814235"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8016583"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3814235"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8016583"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3814235"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8016583"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437523" y="2741040"/>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437523" y="4409873"/>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437523" y="6035472"/>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val="14178999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4670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782721"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27022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2" name="Picture Placeholder 7"/>
          <p:cNvSpPr>
            <a:spLocks noGrp="1"/>
          </p:cNvSpPr>
          <p:nvPr>
            <p:ph type="pic" sz="quarter" idx="25"/>
          </p:nvPr>
        </p:nvSpPr>
        <p:spPr>
          <a:xfrm>
            <a:off x="49374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3" name="Picture Placeholder 7"/>
          <p:cNvSpPr>
            <a:spLocks noGrp="1"/>
          </p:cNvSpPr>
          <p:nvPr>
            <p:ph type="pic" sz="quarter" idx="26"/>
          </p:nvPr>
        </p:nvSpPr>
        <p:spPr>
          <a:xfrm>
            <a:off x="71726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4" name="Picture Placeholder 7"/>
          <p:cNvSpPr>
            <a:spLocks noGrp="1"/>
          </p:cNvSpPr>
          <p:nvPr>
            <p:ph type="pic" sz="quarter" idx="27"/>
          </p:nvPr>
        </p:nvSpPr>
        <p:spPr>
          <a:xfrm>
            <a:off x="9407869"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3038241"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5281949"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7537469"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9762508"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val="36589208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3" name="Group 22"/>
          <p:cNvGrpSpPr/>
          <p:nvPr userDrawn="1"/>
        </p:nvGrpSpPr>
        <p:grpSpPr>
          <a:xfrm>
            <a:off x="4" y="795875"/>
            <a:ext cx="12183353" cy="5793001"/>
            <a:chOff x="0" y="596900"/>
            <a:chExt cx="9144000" cy="4344751"/>
          </a:xfrm>
        </p:grpSpPr>
        <p:grpSp>
          <p:nvGrpSpPr>
            <p:cNvPr id="24"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298050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310780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403206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0" name="Picture Placeholder 7"/>
          <p:cNvSpPr>
            <a:spLocks noGrp="1"/>
          </p:cNvSpPr>
          <p:nvPr>
            <p:ph type="pic" sz="quarter" idx="29"/>
          </p:nvPr>
        </p:nvSpPr>
        <p:spPr>
          <a:xfrm>
            <a:off x="508362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1" name="Picture Placeholder 7"/>
          <p:cNvSpPr>
            <a:spLocks noGrp="1"/>
          </p:cNvSpPr>
          <p:nvPr>
            <p:ph type="pic" sz="quarter" idx="30"/>
          </p:nvPr>
        </p:nvSpPr>
        <p:spPr>
          <a:xfrm>
            <a:off x="613518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18674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1092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731404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416444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26756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val="8170260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F768-757D-4D30-BC63-92F490D0B9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A26BE1-DDDC-4314-8BAA-EB6D218AE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7DD4DF-6BCA-4FF0-892C-1BCA4A0C96E7}"/>
              </a:ext>
            </a:extLst>
          </p:cNvPr>
          <p:cNvSpPr>
            <a:spLocks noGrp="1"/>
          </p:cNvSpPr>
          <p:nvPr>
            <p:ph type="dt" sz="half" idx="10"/>
          </p:nvPr>
        </p:nvSpPr>
        <p:spPr/>
        <p:txBody>
          <a:bodyPr/>
          <a:lstStyle/>
          <a:p>
            <a:fld id="{4952E912-484D-42E6-970B-72B17F688DF4}" type="datetimeFigureOut">
              <a:rPr lang="en-US" smtClean="0"/>
              <a:pPr/>
              <a:t>1/18/2021</a:t>
            </a:fld>
            <a:endParaRPr lang="en-US"/>
          </a:p>
        </p:txBody>
      </p:sp>
      <p:sp>
        <p:nvSpPr>
          <p:cNvPr id="5" name="Footer Placeholder 4">
            <a:extLst>
              <a:ext uri="{FF2B5EF4-FFF2-40B4-BE49-F238E27FC236}">
                <a16:creationId xmlns:a16="http://schemas.microsoft.com/office/drawing/2014/main" id="{A866B5F1-0E57-44C6-80E3-432756DC4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A8063-56FA-4A5E-B65F-8A734614BA57}"/>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val="11208836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4" y="795875"/>
            <a:ext cx="12183353" cy="579300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40588" y="2418290"/>
            <a:ext cx="4471187" cy="2062287"/>
          </a:xfrm>
          <a:prstGeom prst="homePlate">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1" name="Picture Placeholder 7"/>
          <p:cNvSpPr>
            <a:spLocks noGrp="1"/>
          </p:cNvSpPr>
          <p:nvPr>
            <p:ph type="pic" sz="quarter" idx="24"/>
          </p:nvPr>
        </p:nvSpPr>
        <p:spPr>
          <a:xfrm>
            <a:off x="3887292" y="2418280"/>
            <a:ext cx="4471181" cy="2062280"/>
          </a:xfrm>
          <a:prstGeom prst="chevron">
            <a:avLst/>
          </a:prstGeom>
          <a:solidFill>
            <a:schemeClr val="accent1"/>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433989" y="2418290"/>
            <a:ext cx="4471187" cy="2062287"/>
          </a:xfrm>
          <a:prstGeom prst="chevr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54371" y="4765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39076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868564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1003128"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493785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847353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val="456713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4" name="Rectangle 3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35" name="Group 34"/>
          <p:cNvGrpSpPr/>
          <p:nvPr userDrawn="1"/>
        </p:nvGrpSpPr>
        <p:grpSpPr>
          <a:xfrm>
            <a:off x="4" y="0"/>
            <a:ext cx="12183353" cy="6553200"/>
            <a:chOff x="-1" y="0"/>
            <a:chExt cx="9137515" cy="4914900"/>
          </a:xfrm>
        </p:grpSpPr>
        <p:grpSp>
          <p:nvGrpSpPr>
            <p:cNvPr id="36" name="Group 87"/>
            <p:cNvGrpSpPr/>
            <p:nvPr userDrawn="1"/>
          </p:nvGrpSpPr>
          <p:grpSpPr>
            <a:xfrm>
              <a:off x="142570" y="6214"/>
              <a:ext cx="8858313" cy="4908686"/>
              <a:chOff x="142672" y="603115"/>
              <a:chExt cx="8864600" cy="4338536"/>
            </a:xfrm>
          </p:grpSpPr>
          <p:cxnSp>
            <p:nvCxnSpPr>
              <p:cNvPr id="71" name="Straight Connector 7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254"/>
            <p:cNvGrpSpPr/>
            <p:nvPr userDrawn="1"/>
          </p:nvGrpSpPr>
          <p:grpSpPr>
            <a:xfrm>
              <a:off x="-1" y="0"/>
              <a:ext cx="9137515" cy="4896684"/>
              <a:chOff x="-4568761" y="0"/>
              <a:chExt cx="13706276" cy="4896684"/>
            </a:xfrm>
          </p:grpSpPr>
          <p:cxnSp>
            <p:nvCxnSpPr>
              <p:cNvPr id="38" name="Straight Connector 3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968485" y="1323941"/>
            <a:ext cx="3528087" cy="1325563"/>
          </a:xfrm>
          <a:prstGeom prst="rect">
            <a:avLst/>
          </a:prstGeom>
        </p:spPr>
        <p:txBody>
          <a:bodyPr/>
          <a:lstStyle>
            <a:lvl1pPr algn="ctr">
              <a:defRPr sz="4267"/>
            </a:lvl1pPr>
          </a:lstStyle>
          <a:p>
            <a:r>
              <a:rPr lang="en-US" dirty="0"/>
              <a:t>Thank you.</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150620" y="3719371"/>
            <a:ext cx="2592000" cy="389157"/>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grpSp>
        <p:nvGrpSpPr>
          <p:cNvPr id="25" name="Group 24"/>
          <p:cNvGrpSpPr/>
          <p:nvPr userDrawn="1"/>
        </p:nvGrpSpPr>
        <p:grpSpPr>
          <a:xfrm>
            <a:off x="1049701" y="1007117"/>
            <a:ext cx="1065707" cy="1126383"/>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30" name="Group 29"/>
          <p:cNvGrpSpPr/>
          <p:nvPr userDrawn="1"/>
        </p:nvGrpSpPr>
        <p:grpSpPr>
          <a:xfrm>
            <a:off x="5412296" y="2199401"/>
            <a:ext cx="996725" cy="1078995"/>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Tree>
    <p:extLst>
      <p:ext uri="{BB962C8B-B14F-4D97-AF65-F5344CB8AC3E}">
        <p14:creationId xmlns:p14="http://schemas.microsoft.com/office/powerpoint/2010/main" val="33352559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grpSp>
        <p:nvGrpSpPr>
          <p:cNvPr id="8" name="Group 7"/>
          <p:cNvGrpSpPr/>
          <p:nvPr userDrawn="1"/>
        </p:nvGrpSpPr>
        <p:grpSpPr>
          <a:xfrm>
            <a:off x="4" y="795875"/>
            <a:ext cx="12183353" cy="5793001"/>
            <a:chOff x="0" y="596900"/>
            <a:chExt cx="9144000" cy="4344751"/>
          </a:xfrm>
        </p:grpSpPr>
        <p:grpSp>
          <p:nvGrpSpPr>
            <p:cNvPr id="9" name="Group 87"/>
            <p:cNvGrpSpPr/>
            <p:nvPr userDrawn="1"/>
          </p:nvGrpSpPr>
          <p:grpSpPr>
            <a:xfrm>
              <a:off x="142672" y="603115"/>
              <a:ext cx="8864600" cy="4338536"/>
              <a:chOff x="142672" y="603115"/>
              <a:chExt cx="8864600" cy="4338536"/>
            </a:xfrm>
          </p:grpSpPr>
          <p:cxnSp>
            <p:nvCxnSpPr>
              <p:cNvPr id="41" name="Straight Connector 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val="31323444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Rectangle 6"/>
          <p:cNvSpPr>
            <a:spLocks noGrp="1" noChangeArrowheads="1"/>
          </p:cNvSpPr>
          <p:nvPr>
            <p:ph type="title"/>
          </p:nvPr>
        </p:nvSpPr>
        <p:spPr bwMode="auto">
          <a:xfrm>
            <a:off x="-16933" y="418205"/>
            <a:ext cx="7213600" cy="620713"/>
          </a:xfrm>
          <a:prstGeom prst="rect">
            <a:avLst/>
          </a:prstGeom>
          <a:noFill/>
          <a:ln w="9525">
            <a:noFill/>
            <a:miter lim="800000"/>
            <a:headEnd/>
            <a:tailEnd/>
          </a:ln>
          <a:effectLst/>
        </p:spPr>
        <p:txBody>
          <a:bodyPr lIns="79417" tIns="39757" rIns="79417" bIns="39757"/>
          <a:lstStyle>
            <a:lvl1pPr>
              <a:defRPr>
                <a:latin typeface="Calibri" pitchFamily="34" charset="0"/>
              </a:defRPr>
            </a:lvl1pPr>
          </a:lstStyle>
          <a:p>
            <a:pPr lvl="0"/>
            <a:r>
              <a:rPr lang="en-US" dirty="0"/>
              <a:t>Presentation Title</a:t>
            </a:r>
          </a:p>
        </p:txBody>
      </p:sp>
      <p:sp>
        <p:nvSpPr>
          <p:cNvPr id="6" name="Rectangle 9"/>
          <p:cNvSpPr>
            <a:spLocks noGrp="1" noChangeArrowheads="1"/>
          </p:cNvSpPr>
          <p:nvPr>
            <p:ph idx="1"/>
          </p:nvPr>
        </p:nvSpPr>
        <p:spPr bwMode="auto">
          <a:xfrm>
            <a:off x="0" y="1058825"/>
            <a:ext cx="7196667" cy="543672"/>
          </a:xfrm>
          <a:prstGeom prst="rect">
            <a:avLst/>
          </a:prstGeom>
          <a:noFill/>
          <a:ln w="9525">
            <a:noFill/>
            <a:miter lim="800000"/>
            <a:headEnd/>
            <a:tailEnd/>
          </a:ln>
          <a:effectLst/>
        </p:spPr>
        <p:txBody>
          <a:bodyPr lIns="79417" tIns="39757" rIns="79417" bIns="39757"/>
          <a:lstStyle>
            <a:lvl1pPr>
              <a:defRPr sz="2800" b="0">
                <a:latin typeface="Calibri" pitchFamily="34" charset="0"/>
              </a:defRPr>
            </a:lvl1pPr>
          </a:lstStyle>
          <a:p>
            <a:pPr lvl="0"/>
            <a:r>
              <a:rPr lang="en-US" dirty="0"/>
              <a:t>Click here to add secondary text</a:t>
            </a:r>
          </a:p>
        </p:txBody>
      </p:sp>
    </p:spTree>
    <p:extLst>
      <p:ext uri="{BB962C8B-B14F-4D97-AF65-F5344CB8AC3E}">
        <p14:creationId xmlns:p14="http://schemas.microsoft.com/office/powerpoint/2010/main" val="10615669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50507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840941" y="195588"/>
            <a:ext cx="7279339" cy="461707"/>
          </a:xfrm>
          <a:prstGeom prst="rect">
            <a:avLst/>
          </a:prstGeom>
        </p:spPr>
        <p:txBody>
          <a:bodyPr wrap="square" lIns="91417" tIns="45709" rIns="91417" bIns="45709" anchor="ctr">
            <a:spAutoFit/>
          </a:bodyPr>
          <a:lstStyle>
            <a:lvl1pPr>
              <a:defRPr lang="en-US" sz="2667" b="0" kern="1200" dirty="0">
                <a:solidFill>
                  <a:prstClr val="white"/>
                </a:solidFill>
                <a:latin typeface="Trebuchet MS" pitchFamily="34" charset="0"/>
                <a:ea typeface="+mn-ea"/>
                <a:cs typeface="Arial" pitchFamily="34" charset="0"/>
              </a:defRPr>
            </a:lvl1pPr>
          </a:lstStyle>
          <a:p>
            <a:pPr marL="0" lvl="0" algn="r" defTabSz="1218099" eaLnBrk="1" latinLnBrk="0" hangingPunct="1"/>
            <a:r>
              <a:rPr lang="en-US" dirty="0"/>
              <a:t>Click to edit Master title style</a:t>
            </a:r>
          </a:p>
        </p:txBody>
      </p:sp>
    </p:spTree>
    <p:extLst>
      <p:ext uri="{BB962C8B-B14F-4D97-AF65-F5344CB8AC3E}">
        <p14:creationId xmlns:p14="http://schemas.microsoft.com/office/powerpoint/2010/main" val="811150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356380"/>
            <a:ext cx="2844800" cy="365125"/>
          </a:xfrm>
          <a:prstGeom prst="rect">
            <a:avLst/>
          </a:prstGeom>
        </p:spPr>
        <p:txBody>
          <a:bodyPr lIns="91426" tIns="45713" rIns="91426" bIns="45713"/>
          <a:lstStyle/>
          <a:p>
            <a:pPr defTabSz="1109127"/>
            <a:endParaRPr lang="en-US" sz="1867">
              <a:solidFill>
                <a:prstClr val="black">
                  <a:tint val="75000"/>
                </a:prstClr>
              </a:solidFill>
            </a:endParaRPr>
          </a:p>
        </p:txBody>
      </p:sp>
      <p:sp>
        <p:nvSpPr>
          <p:cNvPr id="4" name="Footer Placeholder 3"/>
          <p:cNvSpPr>
            <a:spLocks noGrp="1"/>
          </p:cNvSpPr>
          <p:nvPr>
            <p:ph type="ftr" sz="quarter" idx="11"/>
          </p:nvPr>
        </p:nvSpPr>
        <p:spPr>
          <a:xfrm>
            <a:off x="4165600" y="6356380"/>
            <a:ext cx="3860800" cy="365125"/>
          </a:xfrm>
          <a:prstGeom prst="rect">
            <a:avLst/>
          </a:prstGeom>
        </p:spPr>
        <p:txBody>
          <a:bodyPr lIns="91426" tIns="45713" rIns="91426" bIns="45713"/>
          <a:lstStyle/>
          <a:p>
            <a:pPr defTabSz="1109127"/>
            <a:endParaRPr lang="en-US" sz="1867" dirty="0">
              <a:solidFill>
                <a:prstClr val="black">
                  <a:tint val="75000"/>
                </a:prstClr>
              </a:solidFill>
            </a:endParaRPr>
          </a:p>
        </p:txBody>
      </p:sp>
      <p:sp>
        <p:nvSpPr>
          <p:cNvPr id="5" name="Slide Number Placeholder 4"/>
          <p:cNvSpPr>
            <a:spLocks noGrp="1"/>
          </p:cNvSpPr>
          <p:nvPr>
            <p:ph type="sldNum" sz="quarter" idx="12"/>
          </p:nvPr>
        </p:nvSpPr>
        <p:spPr>
          <a:xfrm>
            <a:off x="8737600" y="6356380"/>
            <a:ext cx="2844800" cy="365125"/>
          </a:xfrm>
          <a:prstGeom prst="rect">
            <a:avLst/>
          </a:prstGeom>
        </p:spPr>
        <p:txBody>
          <a:bodyPr lIns="91426" tIns="45713" rIns="91426" bIns="45713"/>
          <a:lstStyle/>
          <a:p>
            <a:pPr defTabSz="1109127"/>
            <a:fld id="{42A82C88-0FFE-4496-866D-92B24968CECF}" type="slidenum">
              <a:rPr lang="en-US" sz="1867">
                <a:solidFill>
                  <a:prstClr val="black">
                    <a:tint val="75000"/>
                  </a:prstClr>
                </a:solidFill>
              </a:rPr>
              <a:pPr defTabSz="1109127"/>
              <a:t>‹#›</a:t>
            </a:fld>
            <a:endParaRPr lang="en-US" sz="1867" dirty="0">
              <a:solidFill>
                <a:prstClr val="black">
                  <a:tint val="75000"/>
                </a:prstClr>
              </a:solidFill>
            </a:endParaRPr>
          </a:p>
        </p:txBody>
      </p:sp>
    </p:spTree>
    <p:extLst>
      <p:ext uri="{BB962C8B-B14F-4D97-AF65-F5344CB8AC3E}">
        <p14:creationId xmlns:p14="http://schemas.microsoft.com/office/powerpoint/2010/main" val="3760507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3100" y="433388"/>
            <a:ext cx="10668000" cy="579437"/>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179790888"/>
      </p:ext>
    </p:extLst>
  </p:cSld>
  <p:clrMapOvr>
    <a:masterClrMapping/>
  </p:clrMapOvr>
  <p:transition spd="med">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wo_Column">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6204328"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0" name="Content Placeholder 2"/>
          <p:cNvSpPr>
            <a:spLocks noGrp="1"/>
          </p:cNvSpPr>
          <p:nvPr>
            <p:ph sz="half" idx="11"/>
          </p:nvPr>
        </p:nvSpPr>
        <p:spPr>
          <a:xfrm>
            <a:off x="586317"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3" name="Slide Number Placeholder 5"/>
          <p:cNvSpPr>
            <a:spLocks noGrp="1"/>
          </p:cNvSpPr>
          <p:nvPr>
            <p:ph type="sldNum" sz="quarter" idx="4"/>
          </p:nvPr>
        </p:nvSpPr>
        <p:spPr>
          <a:xfrm>
            <a:off x="580717" y="6431529"/>
            <a:ext cx="347132" cy="152399"/>
          </a:xfrm>
          <a:prstGeom prst="rect">
            <a:avLst/>
          </a:prstGeom>
        </p:spPr>
        <p:txBody>
          <a:bodyPr vert="horz" lIns="0" tIns="0" rIns="91440" bIns="0" rtlCol="0" anchor="ctr"/>
          <a:lstStyle>
            <a:lvl1pPr algn="l">
              <a:defRPr sz="900">
                <a:solidFill>
                  <a:schemeClr val="bg2">
                    <a:lumMod val="60000"/>
                    <a:lumOff val="40000"/>
                  </a:schemeClr>
                </a:solidFill>
                <a:latin typeface="+mj-lt"/>
                <a:ea typeface="Verdana" pitchFamily="34" charset="0"/>
                <a:cs typeface="Verdana" pitchFamily="34" charset="0"/>
              </a:defRPr>
            </a:lvl1pPr>
          </a:lstStyle>
          <a:p>
            <a:pPr defTabSz="914218"/>
            <a:fld id="{DBD5246C-868F-410A-AE52-FE248EDADC46}" type="slidenum">
              <a:rPr lang="en-US" smtClean="0">
                <a:solidFill>
                  <a:srgbClr val="EEECE1">
                    <a:lumMod val="60000"/>
                    <a:lumOff val="40000"/>
                  </a:srgbClr>
                </a:solidFill>
              </a:rPr>
              <a:pPr defTabSz="914218"/>
              <a:t>‹#›</a:t>
            </a:fld>
            <a:endParaRPr lang="en-US" dirty="0">
              <a:solidFill>
                <a:srgbClr val="EEECE1">
                  <a:lumMod val="60000"/>
                  <a:lumOff val="40000"/>
                </a:srgbClr>
              </a:solidFill>
            </a:endParaRPr>
          </a:p>
        </p:txBody>
      </p:sp>
      <p:sp>
        <p:nvSpPr>
          <p:cNvPr id="9" name="Footer Placeholder 4"/>
          <p:cNvSpPr>
            <a:spLocks noGrp="1"/>
          </p:cNvSpPr>
          <p:nvPr>
            <p:ph type="ftr" sz="quarter" idx="3"/>
          </p:nvPr>
        </p:nvSpPr>
        <p:spPr>
          <a:xfrm>
            <a:off x="990600" y="6429375"/>
            <a:ext cx="2514600" cy="152400"/>
          </a:xfrm>
          <a:prstGeom prst="rect">
            <a:avLst/>
          </a:prstGeom>
        </p:spPr>
        <p:txBody>
          <a:bodyPr vert="horz" lIns="0" tIns="0" rIns="91440" bIns="0" rtlCol="0" anchor="ctr"/>
          <a:lstStyle>
            <a:lvl1pPr algn="l">
              <a:defRPr sz="1000">
                <a:solidFill>
                  <a:schemeClr val="bg2">
                    <a:lumMod val="60000"/>
                    <a:lumOff val="40000"/>
                  </a:schemeClr>
                </a:solidFill>
                <a:latin typeface="+mj-lt"/>
                <a:ea typeface="Verdana" pitchFamily="34" charset="0"/>
                <a:cs typeface="Verdana" pitchFamily="34" charset="0"/>
              </a:defRPr>
            </a:lvl1pPr>
          </a:lstStyle>
          <a:p>
            <a:pPr defTabSz="914218"/>
            <a:r>
              <a:rPr lang="en-US">
                <a:solidFill>
                  <a:srgbClr val="EEECE1">
                    <a:lumMod val="60000"/>
                    <a:lumOff val="40000"/>
                  </a:srgbClr>
                </a:solidFill>
              </a:rPr>
              <a:t>Confidential</a:t>
            </a:r>
            <a:endParaRPr lang="en-US" dirty="0">
              <a:solidFill>
                <a:srgbClr val="EEECE1">
                  <a:lumMod val="60000"/>
                  <a:lumOff val="40000"/>
                </a:srgbClr>
              </a:solidFill>
            </a:endParaRPr>
          </a:p>
        </p:txBody>
      </p:sp>
      <p:sp>
        <p:nvSpPr>
          <p:cNvPr id="15" name="Title 1"/>
          <p:cNvSpPr>
            <a:spLocks noGrp="1"/>
          </p:cNvSpPr>
          <p:nvPr>
            <p:ph type="title"/>
          </p:nvPr>
        </p:nvSpPr>
        <p:spPr>
          <a:xfrm>
            <a:off x="567872" y="261563"/>
            <a:ext cx="10985501" cy="853560"/>
          </a:xfrm>
          <a:prstGeom prst="rect">
            <a:avLst/>
          </a:prstGeom>
        </p:spPr>
        <p:txBody>
          <a:bodyPr wrap="square" anchor="t"/>
          <a:lstStyle>
            <a:lvl1pPr>
              <a:lnSpc>
                <a:spcPct val="90000"/>
              </a:lnSpc>
              <a:defRPr sz="3200" b="0">
                <a:solidFill>
                  <a:schemeClr val="accent1"/>
                </a:solidFill>
                <a:latin typeface="+mj-lt"/>
                <a:ea typeface="Verdana" pitchFamily="34" charset="0"/>
                <a:cs typeface="Verdana" pitchFamily="34" charset="0"/>
              </a:defRPr>
            </a:lvl1pPr>
          </a:lstStyle>
          <a:p>
            <a:r>
              <a:rPr lang="en-US" dirty="0"/>
              <a:t>Click to edit Master title style</a:t>
            </a:r>
          </a:p>
        </p:txBody>
      </p:sp>
      <p:sp>
        <p:nvSpPr>
          <p:cNvPr id="16" name="Date Placeholder 8"/>
          <p:cNvSpPr>
            <a:spLocks noGrp="1"/>
          </p:cNvSpPr>
          <p:nvPr>
            <p:ph type="dt" sz="half" idx="2"/>
          </p:nvPr>
        </p:nvSpPr>
        <p:spPr>
          <a:xfrm>
            <a:off x="2438402" y="6428234"/>
            <a:ext cx="1219201" cy="152399"/>
          </a:xfrm>
          <a:prstGeom prst="rect">
            <a:avLst/>
          </a:prstGeom>
        </p:spPr>
        <p:txBody>
          <a:bodyPr vert="horz" lIns="91440" tIns="45720" rIns="91440" bIns="45720" rtlCol="0" anchor="ctr"/>
          <a:lstStyle>
            <a:lvl1pPr algn="l" rtl="0" fontAlgn="base">
              <a:spcBef>
                <a:spcPct val="0"/>
              </a:spcBef>
              <a:spcAft>
                <a:spcPct val="0"/>
              </a:spcAft>
              <a:defRPr lang="en-US" sz="1000" kern="1200" smtClean="0">
                <a:solidFill>
                  <a:schemeClr val="bg2">
                    <a:lumMod val="60000"/>
                    <a:lumOff val="40000"/>
                  </a:schemeClr>
                </a:solidFill>
                <a:latin typeface="+mj-lt"/>
                <a:ea typeface="Verdana" pitchFamily="34" charset="0"/>
                <a:cs typeface="Verdana" pitchFamily="34" charset="0"/>
              </a:defRPr>
            </a:lvl1pPr>
          </a:lstStyle>
          <a:p>
            <a:pPr defTabSz="914218"/>
            <a:fld id="{1144322A-4EE7-4C2B-844A-B40A33F9C675}" type="datetime1">
              <a:rPr lang="en-IN">
                <a:solidFill>
                  <a:srgbClr val="EEECE1">
                    <a:lumMod val="60000"/>
                    <a:lumOff val="40000"/>
                  </a:srgbClr>
                </a:solidFill>
              </a:rPr>
              <a:pPr defTabSz="914218"/>
              <a:t>18-01-2021</a:t>
            </a:fld>
            <a:endParaRPr lang="en-IN" dirty="0">
              <a:solidFill>
                <a:srgbClr val="EEECE1">
                  <a:lumMod val="60000"/>
                  <a:lumOff val="40000"/>
                </a:srgbClr>
              </a:solidFill>
            </a:endParaRPr>
          </a:p>
        </p:txBody>
      </p:sp>
    </p:spTree>
    <p:extLst>
      <p:ext uri="{BB962C8B-B14F-4D97-AF65-F5344CB8AC3E}">
        <p14:creationId xmlns:p14="http://schemas.microsoft.com/office/powerpoint/2010/main" val="3853275115"/>
      </p:ext>
    </p:extLst>
  </p:cSld>
  <p:clrMapOvr>
    <a:masterClrMapping/>
  </p:clrMapOvr>
  <p:transition spd="med">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Rectangle 24"/>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8" name="Group 7"/>
          <p:cNvGrpSpPr/>
          <p:nvPr userDrawn="1"/>
        </p:nvGrpSpPr>
        <p:grpSpPr>
          <a:xfrm>
            <a:off x="266969" y="1007117"/>
            <a:ext cx="1065707" cy="1126383"/>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11" name="Group 10"/>
          <p:cNvGrpSpPr/>
          <p:nvPr userDrawn="1"/>
        </p:nvGrpSpPr>
        <p:grpSpPr>
          <a:xfrm>
            <a:off x="6641656" y="2481425"/>
            <a:ext cx="996725" cy="1078995"/>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 name="Title 1"/>
          <p:cNvSpPr>
            <a:spLocks noGrp="1"/>
          </p:cNvSpPr>
          <p:nvPr>
            <p:ph type="title" hasCustomPrompt="1"/>
          </p:nvPr>
        </p:nvSpPr>
        <p:spPr>
          <a:xfrm>
            <a:off x="1332676" y="1007117"/>
            <a:ext cx="5403405" cy="2081535"/>
          </a:xfrm>
          <a:prstGeom prst="rect">
            <a:avLst/>
          </a:prstGeom>
        </p:spPr>
        <p:txBody>
          <a:bodyPr/>
          <a:lstStyle>
            <a:lvl1pPr algn="ctr">
              <a:defRPr sz="4267"/>
            </a:lvl1pPr>
          </a:lstStyle>
          <a:p>
            <a:r>
              <a:rPr lang="en-US" dirty="0"/>
              <a:t>Title Text</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399136" y="3731184"/>
            <a:ext cx="2240485" cy="336381"/>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hasCustomPrompt="1"/>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323944" bIns="0" anchor="ctr">
            <a:noAutofit/>
          </a:bodyPr>
          <a:lstStyle>
            <a:lvl1pPr marL="0" indent="0" algn="r">
              <a:buFont typeface="Arial" panose="020B0604020202020204" pitchFamily="34" charset="0"/>
              <a:buNone/>
              <a:defRPr lang="en-IN" sz="1333" baseline="0" dirty="0"/>
            </a:lvl1pPr>
          </a:lstStyle>
          <a:p>
            <a:r>
              <a:rPr lang="en-IN" sz="1867" dirty="0"/>
              <a:t>Click icon to add image</a:t>
            </a:r>
            <a:endParaRPr lang="en-IN" dirty="0"/>
          </a:p>
        </p:txBody>
      </p:sp>
    </p:spTree>
    <p:extLst>
      <p:ext uri="{BB962C8B-B14F-4D97-AF65-F5344CB8AC3E}">
        <p14:creationId xmlns:p14="http://schemas.microsoft.com/office/powerpoint/2010/main" val="62050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02E4-86FF-494A-B79F-32F79E01F6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DA5DF3-8D00-42E7-8DD8-DAD29E450E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0882A-5EC4-4907-B6D9-26BE395B5C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A4B16D-4F51-4C80-87F3-7C6CF2372646}"/>
              </a:ext>
            </a:extLst>
          </p:cNvPr>
          <p:cNvSpPr>
            <a:spLocks noGrp="1"/>
          </p:cNvSpPr>
          <p:nvPr>
            <p:ph type="dt" sz="half" idx="10"/>
          </p:nvPr>
        </p:nvSpPr>
        <p:spPr/>
        <p:txBody>
          <a:bodyPr/>
          <a:lstStyle/>
          <a:p>
            <a:fld id="{4952E912-484D-42E6-970B-72B17F688DF4}" type="datetimeFigureOut">
              <a:rPr lang="en-US" smtClean="0"/>
              <a:pPr/>
              <a:t>1/18/2021</a:t>
            </a:fld>
            <a:endParaRPr lang="en-US"/>
          </a:p>
        </p:txBody>
      </p:sp>
      <p:sp>
        <p:nvSpPr>
          <p:cNvPr id="6" name="Footer Placeholder 5">
            <a:extLst>
              <a:ext uri="{FF2B5EF4-FFF2-40B4-BE49-F238E27FC236}">
                <a16:creationId xmlns:a16="http://schemas.microsoft.com/office/drawing/2014/main" id="{1BDD697B-A016-4955-87DA-F07147A61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3C65D-F4B8-46AF-8BD8-1274CDA4C18F}"/>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val="9633990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grpSp>
        <p:nvGrpSpPr>
          <p:cNvPr id="150" name="Group 149"/>
          <p:cNvGrpSpPr/>
          <p:nvPr userDrawn="1"/>
        </p:nvGrpSpPr>
        <p:grpSpPr>
          <a:xfrm>
            <a:off x="4" y="795875"/>
            <a:ext cx="12183353" cy="5793001"/>
            <a:chOff x="0" y="596900"/>
            <a:chExt cx="9144000" cy="4344751"/>
          </a:xfrm>
        </p:grpSpPr>
        <p:grpSp>
          <p:nvGrpSpPr>
            <p:cNvPr id="88" name="Group 87"/>
            <p:cNvGrpSpPr/>
            <p:nvPr userDrawn="1"/>
          </p:nvGrpSpPr>
          <p:grpSpPr>
            <a:xfrm>
              <a:off x="142672" y="603115"/>
              <a:ext cx="8864600" cy="4338536"/>
              <a:chOff x="142672" y="603115"/>
              <a:chExt cx="8864600" cy="4338536"/>
            </a:xfrm>
          </p:grpSpPr>
          <p:cxnSp>
            <p:nvCxnSpPr>
              <p:cNvPr id="10" name="Straight Connector 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val="4216039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0" name="Group 9"/>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val="25287238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2" name="Group 11"/>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0"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70105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 Full Grid">
    <p:spTree>
      <p:nvGrpSpPr>
        <p:cNvPr id="1" name=""/>
        <p:cNvGrpSpPr/>
        <p:nvPr/>
      </p:nvGrpSpPr>
      <p:grpSpPr>
        <a:xfrm>
          <a:off x="0" y="0"/>
          <a:ext cx="0" cy="0"/>
          <a:chOff x="0" y="0"/>
          <a:chExt cx="0" cy="0"/>
        </a:xfrm>
      </p:grpSpPr>
      <p:sp>
        <p:nvSpPr>
          <p:cNvPr id="102" name="Rectangle 101"/>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5" name="Group 4"/>
          <p:cNvGrpSpPr/>
          <p:nvPr userDrawn="1"/>
        </p:nvGrpSpPr>
        <p:grpSpPr>
          <a:xfrm>
            <a:off x="4" y="0"/>
            <a:ext cx="12183353" cy="6553200"/>
            <a:chOff x="-1" y="0"/>
            <a:chExt cx="9137515" cy="4914900"/>
          </a:xfrm>
        </p:grpSpPr>
        <p:grpSp>
          <p:nvGrpSpPr>
            <p:cNvPr id="6" name="Group 87"/>
            <p:cNvGrpSpPr/>
            <p:nvPr userDrawn="1"/>
          </p:nvGrpSpPr>
          <p:grpSpPr>
            <a:xfrm>
              <a:off x="142570" y="6214"/>
              <a:ext cx="8858313" cy="4908686"/>
              <a:chOff x="142672" y="603115"/>
              <a:chExt cx="8864600" cy="4338536"/>
            </a:xfrm>
          </p:grpSpPr>
          <p:cxnSp>
            <p:nvCxnSpPr>
              <p:cNvPr id="43" name="Straight Connector 4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254"/>
            <p:cNvGrpSpPr/>
            <p:nvPr userDrawn="1"/>
          </p:nvGrpSpPr>
          <p:grpSpPr>
            <a:xfrm>
              <a:off x="-1" y="0"/>
              <a:ext cx="9137515" cy="4896684"/>
              <a:chOff x="-4568761" y="0"/>
              <a:chExt cx="13706276" cy="4896684"/>
            </a:xfrm>
          </p:grpSpPr>
          <p:cxnSp>
            <p:nvCxnSpPr>
              <p:cNvPr id="8" name="Straight Connector 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sz="quarter" idx="10"/>
          </p:nvPr>
        </p:nvSpPr>
        <p:spPr>
          <a:xfrm>
            <a:off x="414867" y="372533"/>
            <a:ext cx="11328400" cy="56726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3378787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14" name="Rectangle 1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5" name="Group 14"/>
          <p:cNvGrpSpPr/>
          <p:nvPr userDrawn="1"/>
        </p:nvGrpSpPr>
        <p:grpSpPr>
          <a:xfrm>
            <a:off x="4" y="0"/>
            <a:ext cx="12183353" cy="6553200"/>
            <a:chOff x="-1" y="0"/>
            <a:chExt cx="9137515" cy="4914900"/>
          </a:xfrm>
        </p:grpSpPr>
        <p:grpSp>
          <p:nvGrpSpPr>
            <p:cNvPr id="16" name="Group 87"/>
            <p:cNvGrpSpPr/>
            <p:nvPr userDrawn="1"/>
          </p:nvGrpSpPr>
          <p:grpSpPr>
            <a:xfrm>
              <a:off x="142570" y="6214"/>
              <a:ext cx="8858313" cy="490868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54"/>
            <p:cNvGrpSpPr/>
            <p:nvPr userDrawn="1"/>
          </p:nvGrpSpPr>
          <p:grpSpPr>
            <a:xfrm>
              <a:off x="-1" y="0"/>
              <a:ext cx="9137515" cy="4896684"/>
              <a:chOff x="-4568761" y="0"/>
              <a:chExt cx="13706276" cy="4896684"/>
            </a:xfrm>
          </p:grpSpPr>
          <p:cxnSp>
            <p:nvCxnSpPr>
              <p:cNvPr id="26" name="Straight Connector 25"/>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735928" y="1786595"/>
            <a:ext cx="937741" cy="991132"/>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20" name="Group 19"/>
          <p:cNvGrpSpPr/>
          <p:nvPr userDrawn="1"/>
        </p:nvGrpSpPr>
        <p:grpSpPr>
          <a:xfrm>
            <a:off x="9542501" y="3280162"/>
            <a:ext cx="917355" cy="993073"/>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5" name="Parallelogram 24"/>
          <p:cNvSpPr/>
          <p:nvPr/>
        </p:nvSpPr>
        <p:spPr>
          <a:xfrm>
            <a:off x="1905692" y="2177118"/>
            <a:ext cx="8442885" cy="1577177"/>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467">
              <a:solidFill>
                <a:srgbClr val="FFFFFF"/>
              </a:solidFill>
            </a:endParaRPr>
          </a:p>
        </p:txBody>
      </p:sp>
      <p:sp>
        <p:nvSpPr>
          <p:cNvPr id="4" name="Text Placeholder 3"/>
          <p:cNvSpPr>
            <a:spLocks noGrp="1"/>
          </p:cNvSpPr>
          <p:nvPr>
            <p:ph type="body" sz="quarter" idx="10" hasCustomPrompt="1"/>
          </p:nvPr>
        </p:nvSpPr>
        <p:spPr>
          <a:xfrm>
            <a:off x="1905692" y="2178055"/>
            <a:ext cx="8414933" cy="1576916"/>
          </a:xfrm>
          <a:prstGeom prst="parallelogram">
            <a:avLst>
              <a:gd name="adj" fmla="val 58503"/>
            </a:avLst>
          </a:prstGeom>
        </p:spPr>
        <p:txBody>
          <a:bodyPr lIns="35993" rIns="35993" anchor="ctr">
            <a:noAutofit/>
          </a:bodyPr>
          <a:lstStyle>
            <a:lvl1pPr marL="0" indent="0" algn="ctr">
              <a:buFontTx/>
              <a:buNone/>
              <a:defRPr sz="3200">
                <a:solidFill>
                  <a:schemeClr val="bg1"/>
                </a:solidFill>
              </a:defRPr>
            </a:lvl1pPr>
            <a:lvl2pPr marL="457095" indent="0" algn="ctr">
              <a:buFontTx/>
              <a:buNone/>
              <a:defRPr/>
            </a:lvl2pPr>
            <a:lvl3pPr marL="914194" indent="0" algn="ctr">
              <a:buFontTx/>
              <a:buNone/>
              <a:defRPr/>
            </a:lvl3pPr>
            <a:lvl4pPr marL="1371292" indent="0" algn="ctr">
              <a:buFontTx/>
              <a:buNone/>
              <a:defRPr/>
            </a:lvl4pPr>
            <a:lvl5pPr marL="1828392" indent="0" algn="ctr">
              <a:buFontTx/>
              <a:buNone/>
              <a:defRPr/>
            </a:lvl5pPr>
          </a:lstStyle>
          <a:p>
            <a:pPr lvl="0"/>
            <a:r>
              <a:rPr lang="en-US" dirty="0"/>
              <a:t>Section Breaker</a:t>
            </a:r>
          </a:p>
        </p:txBody>
      </p:sp>
    </p:spTree>
    <p:extLst>
      <p:ext uri="{BB962C8B-B14F-4D97-AF65-F5344CB8AC3E}">
        <p14:creationId xmlns:p14="http://schemas.microsoft.com/office/powerpoint/2010/main" val="7246438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7" name="Group 87"/>
            <p:cNvGrpSpPr/>
            <p:nvPr userDrawn="1"/>
          </p:nvGrpSpPr>
          <p:grpSpPr>
            <a:xfrm>
              <a:off x="142672" y="603115"/>
              <a:ext cx="8864600" cy="4338536"/>
              <a:chOff x="142672" y="603115"/>
              <a:chExt cx="8864600" cy="4338536"/>
            </a:xfrm>
          </p:grpSpPr>
          <p:cxnSp>
            <p:nvCxnSpPr>
              <p:cNvPr id="57" name="Straight Connector 5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a:off x="0" y="803835"/>
            <a:ext cx="4919133" cy="5777548"/>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9" y="804336"/>
            <a:ext cx="4847167" cy="5777045"/>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228552" indent="-228552">
              <a:buFont typeface="Arial" panose="020B0604020202020204" pitchFamily="34" charset="0"/>
              <a:buNone/>
              <a:defRPr lang="en-IN" noProof="0" dirty="0"/>
            </a:lvl1pPr>
          </a:lstStyle>
          <a:p>
            <a:pPr marL="0" lvl="0" indent="0" algn="ctr"/>
            <a:endParaRPr kumimoji="0" lang="en-IN" sz="28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Text Placeholder 7"/>
          <p:cNvSpPr>
            <a:spLocks noGrp="1"/>
          </p:cNvSpPr>
          <p:nvPr>
            <p:ph type="body" sz="quarter" idx="12" hasCustomPrompt="1"/>
          </p:nvPr>
        </p:nvSpPr>
        <p:spPr>
          <a:xfrm>
            <a:off x="4958084" y="839049"/>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4958105" y="1249692"/>
            <a:ext cx="6932059" cy="954617"/>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
        <p:nvSpPr>
          <p:cNvPr id="22" name="Text Placeholder 7"/>
          <p:cNvSpPr>
            <a:spLocks noGrp="1"/>
          </p:cNvSpPr>
          <p:nvPr>
            <p:ph type="body" sz="quarter" idx="14" hasCustomPrompt="1"/>
          </p:nvPr>
        </p:nvSpPr>
        <p:spPr>
          <a:xfrm>
            <a:off x="4958084" y="24904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4958105" y="2901079"/>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6" hasCustomPrompt="1"/>
          </p:nvPr>
        </p:nvSpPr>
        <p:spPr>
          <a:xfrm>
            <a:off x="4958084" y="467835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5" name="Text Placeholder 20"/>
          <p:cNvSpPr>
            <a:spLocks noGrp="1"/>
          </p:cNvSpPr>
          <p:nvPr>
            <p:ph type="body" sz="quarter" idx="17" hasCustomPrompt="1"/>
          </p:nvPr>
        </p:nvSpPr>
        <p:spPr>
          <a:xfrm>
            <a:off x="4958105" y="5088991"/>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p14="http://schemas.microsoft.com/office/powerpoint/2010/main" val="2922240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55" name="Straight Connector 54"/>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1" name="Text Placeholder 7"/>
          <p:cNvSpPr>
            <a:spLocks noGrp="1"/>
          </p:cNvSpPr>
          <p:nvPr>
            <p:ph type="body" sz="quarter" idx="12" hasCustomPrompt="1"/>
          </p:nvPr>
        </p:nvSpPr>
        <p:spPr>
          <a:xfrm>
            <a:off x="289084" y="856341"/>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89109" y="1215096"/>
            <a:ext cx="6932059" cy="747733"/>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Description</a:t>
            </a:r>
          </a:p>
        </p:txBody>
      </p:sp>
      <p:sp>
        <p:nvSpPr>
          <p:cNvPr id="14" name="Text Placeholder 7"/>
          <p:cNvSpPr>
            <a:spLocks noGrp="1"/>
          </p:cNvSpPr>
          <p:nvPr>
            <p:ph type="body" sz="quarter" idx="14" hasCustomPrompt="1"/>
          </p:nvPr>
        </p:nvSpPr>
        <p:spPr>
          <a:xfrm>
            <a:off x="289084" y="212727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289109" y="2486032"/>
            <a:ext cx="6932059" cy="1093749"/>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2" name="Text Placeholder 7"/>
          <p:cNvSpPr>
            <a:spLocks noGrp="1"/>
          </p:cNvSpPr>
          <p:nvPr>
            <p:ph type="body" sz="quarter" idx="16" hasCustomPrompt="1"/>
          </p:nvPr>
        </p:nvSpPr>
        <p:spPr>
          <a:xfrm>
            <a:off x="289084" y="3735584"/>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89109" y="4094347"/>
            <a:ext cx="6932059" cy="972695"/>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8" hasCustomPrompt="1"/>
          </p:nvPr>
        </p:nvSpPr>
        <p:spPr>
          <a:xfrm>
            <a:off x="289084" y="52153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9" hasCustomPrompt="1"/>
          </p:nvPr>
        </p:nvSpPr>
        <p:spPr>
          <a:xfrm>
            <a:off x="289109" y="5574110"/>
            <a:ext cx="6932059" cy="1007281"/>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p14="http://schemas.microsoft.com/office/powerpoint/2010/main" val="5654275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7" name="Straight Connector 4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4" name="Content Placeholder 3"/>
          <p:cNvSpPr>
            <a:spLocks noGrp="1"/>
          </p:cNvSpPr>
          <p:nvPr>
            <p:ph sz="quarter" idx="12"/>
          </p:nvPr>
        </p:nvSpPr>
        <p:spPr>
          <a:xfrm>
            <a:off x="332319" y="1016000"/>
            <a:ext cx="6872816" cy="55647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1874034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8" name="Straight Connector 4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a:xfrm>
            <a:off x="843281" y="922747"/>
            <a:ext cx="10759440" cy="3763556"/>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779783" y="859247"/>
            <a:ext cx="10759440" cy="3763556"/>
          </a:xfrm>
          <a:prstGeom prst="parallelogram">
            <a:avLst/>
          </a:prstGeom>
          <a:solidFill>
            <a:schemeClr val="bg1">
              <a:lumMod val="85000"/>
            </a:schemeClr>
          </a:solidFill>
        </p:spPr>
        <p:txBody>
          <a:bodyPr lIns="0" tIns="0" rIns="0" bIns="0" anchor="ctr">
            <a:noAutofit/>
          </a:bodyPr>
          <a:lstStyle>
            <a:lvl1pPr marL="0" indent="0" algn="ctr">
              <a:buFont typeface="+mj-lt"/>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0" name="Text Placeholder 20"/>
          <p:cNvSpPr>
            <a:spLocks noGrp="1"/>
          </p:cNvSpPr>
          <p:nvPr>
            <p:ph type="body" sz="quarter" idx="13" hasCustomPrompt="1"/>
          </p:nvPr>
        </p:nvSpPr>
        <p:spPr>
          <a:xfrm>
            <a:off x="797328" y="4874260"/>
            <a:ext cx="9870672" cy="1399541"/>
          </a:xfrm>
          <a:prstGeom prst="rect">
            <a:avLst/>
          </a:prstGeom>
        </p:spPr>
        <p:txBody>
          <a:bodyPr>
            <a:noAutofit/>
          </a:bodyPr>
          <a:lstStyle>
            <a:lvl1pPr marL="0" indent="0">
              <a:buNone/>
              <a:defRPr sz="1867"/>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Tree>
    <p:extLst>
      <p:ext uri="{BB962C8B-B14F-4D97-AF65-F5344CB8AC3E}">
        <p14:creationId xmlns:p14="http://schemas.microsoft.com/office/powerpoint/2010/main" val="19379913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836717"/>
            <a:ext cx="12192000" cy="5744667"/>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p14="http://schemas.microsoft.com/office/powerpoint/2010/main" val="15661101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DB09-07D3-43AB-A348-C403E16A82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3793AA-56AE-43D3-B2C6-FF9C9C7A5E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E7F632-215F-4D38-9523-3940FB8DB5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B6A590-5459-4B66-8201-503813A20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186EDC2-4792-4C82-A2C3-235BB65FD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277539-CBD3-47E0-B6CF-6FC670ED9958}"/>
              </a:ext>
            </a:extLst>
          </p:cNvPr>
          <p:cNvSpPr>
            <a:spLocks noGrp="1"/>
          </p:cNvSpPr>
          <p:nvPr>
            <p:ph type="dt" sz="half" idx="10"/>
          </p:nvPr>
        </p:nvSpPr>
        <p:spPr/>
        <p:txBody>
          <a:bodyPr/>
          <a:lstStyle/>
          <a:p>
            <a:fld id="{4952E912-484D-42E6-970B-72B17F688DF4}" type="datetimeFigureOut">
              <a:rPr lang="en-US" smtClean="0"/>
              <a:pPr/>
              <a:t>1/18/2021</a:t>
            </a:fld>
            <a:endParaRPr lang="en-US"/>
          </a:p>
        </p:txBody>
      </p:sp>
      <p:sp>
        <p:nvSpPr>
          <p:cNvPr id="8" name="Footer Placeholder 7">
            <a:extLst>
              <a:ext uri="{FF2B5EF4-FFF2-40B4-BE49-F238E27FC236}">
                <a16:creationId xmlns:a16="http://schemas.microsoft.com/office/drawing/2014/main" id="{D2FFD433-3AE6-4F89-BC17-911BB6192F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C37A64-BD34-40F5-83A5-73F4EBF7A645}"/>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val="41207138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39" name="Group 38"/>
          <p:cNvGrpSpPr/>
          <p:nvPr userDrawn="1"/>
        </p:nvGrpSpPr>
        <p:grpSpPr>
          <a:xfrm>
            <a:off x="4" y="795875"/>
            <a:ext cx="12183353" cy="5793001"/>
            <a:chOff x="0" y="596900"/>
            <a:chExt cx="9144000" cy="4344751"/>
          </a:xfrm>
        </p:grpSpPr>
        <p:grpSp>
          <p:nvGrpSpPr>
            <p:cNvPr id="40" name="Group 87"/>
            <p:cNvGrpSpPr/>
            <p:nvPr userDrawn="1"/>
          </p:nvGrpSpPr>
          <p:grpSpPr>
            <a:xfrm>
              <a:off x="142672" y="603115"/>
              <a:ext cx="8864600" cy="433853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p14="http://schemas.microsoft.com/office/powerpoint/2010/main" val="41392736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5" name="Group 14"/>
          <p:cNvGrpSpPr/>
          <p:nvPr userDrawn="1"/>
        </p:nvGrpSpPr>
        <p:grpSpPr>
          <a:xfrm>
            <a:off x="4" y="795875"/>
            <a:ext cx="12183353" cy="5793001"/>
            <a:chOff x="0" y="596900"/>
            <a:chExt cx="9144000" cy="4344751"/>
          </a:xfrm>
        </p:grpSpPr>
        <p:grpSp>
          <p:nvGrpSpPr>
            <p:cNvPr id="16" name="Group 87"/>
            <p:cNvGrpSpPr/>
            <p:nvPr userDrawn="1"/>
          </p:nvGrpSpPr>
          <p:grpSpPr>
            <a:xfrm>
              <a:off x="142672" y="603115"/>
              <a:ext cx="8864600" cy="4338536"/>
              <a:chOff x="142672" y="603115"/>
              <a:chExt cx="8864600" cy="4338536"/>
            </a:xfrm>
          </p:grpSpPr>
          <p:cxnSp>
            <p:nvCxnSpPr>
              <p:cNvPr id="54" name="Straight Connector 53"/>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711456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657605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40" name="Content Placeholder 2"/>
          <p:cNvSpPr>
            <a:spLocks noGrp="1"/>
          </p:cNvSpPr>
          <p:nvPr>
            <p:ph idx="1"/>
          </p:nvPr>
        </p:nvSpPr>
        <p:spPr>
          <a:xfrm>
            <a:off x="406400"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a:xfrm>
            <a:off x="6576053"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p14="http://schemas.microsoft.com/office/powerpoint/2010/main" val="38966632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27" name="Group 26"/>
          <p:cNvGrpSpPr/>
          <p:nvPr userDrawn="1"/>
        </p:nvGrpSpPr>
        <p:grpSpPr>
          <a:xfrm>
            <a:off x="4" y="795875"/>
            <a:ext cx="12183353" cy="5793001"/>
            <a:chOff x="0" y="596900"/>
            <a:chExt cx="9144000" cy="4344751"/>
          </a:xfrm>
        </p:grpSpPr>
        <p:grpSp>
          <p:nvGrpSpPr>
            <p:cNvPr id="28" name="Group 87"/>
            <p:cNvGrpSpPr/>
            <p:nvPr userDrawn="1"/>
          </p:nvGrpSpPr>
          <p:grpSpPr>
            <a:xfrm>
              <a:off x="142672" y="603115"/>
              <a:ext cx="8864600" cy="4338536"/>
              <a:chOff x="142672" y="603115"/>
              <a:chExt cx="8864600" cy="4338536"/>
            </a:xfrm>
          </p:grpSpPr>
          <p:cxnSp>
            <p:nvCxnSpPr>
              <p:cNvPr id="60" name="Straight Connector 5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4" y="1028733"/>
            <a:ext cx="2880320" cy="384043"/>
          </a:xfrm>
          <a:prstGeom prst="parallelogram">
            <a:avLst/>
          </a:prstGeom>
          <a:solidFill>
            <a:schemeClr val="bg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40" name="Content Placeholder 2"/>
          <p:cNvSpPr>
            <a:spLocks noGrp="1"/>
          </p:cNvSpPr>
          <p:nvPr>
            <p:ph idx="1"/>
          </p:nvPr>
        </p:nvSpPr>
        <p:spPr>
          <a:xfrm>
            <a:off x="335360"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a:xfrm>
            <a:off x="4878137" y="1028733"/>
            <a:ext cx="2880320"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0" name="Text Placeholder 7"/>
          <p:cNvSpPr>
            <a:spLocks noGrp="1"/>
          </p:cNvSpPr>
          <p:nvPr>
            <p:ph type="body" sz="quarter" idx="25" hasCustomPrompt="1"/>
          </p:nvPr>
        </p:nvSpPr>
        <p:spPr>
          <a:xfrm>
            <a:off x="4339628"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8899972" y="1028733"/>
            <a:ext cx="2880320" cy="384043"/>
          </a:xfrm>
          <a:prstGeom prst="parallelogram">
            <a:avLst/>
          </a:prstGeom>
          <a:solidFill>
            <a:schemeClr val="accent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3" name="Text Placeholder 7"/>
          <p:cNvSpPr>
            <a:spLocks noGrp="1"/>
          </p:cNvSpPr>
          <p:nvPr>
            <p:ph type="body" sz="quarter" idx="27" hasCustomPrompt="1"/>
          </p:nvPr>
        </p:nvSpPr>
        <p:spPr>
          <a:xfrm>
            <a:off x="8361464"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3</a:t>
            </a:r>
          </a:p>
        </p:txBody>
      </p:sp>
      <p:sp>
        <p:nvSpPr>
          <p:cNvPr id="24" name="Content Placeholder 2"/>
          <p:cNvSpPr>
            <a:spLocks noGrp="1"/>
          </p:cNvSpPr>
          <p:nvPr>
            <p:ph idx="28"/>
          </p:nvPr>
        </p:nvSpPr>
        <p:spPr>
          <a:xfrm>
            <a:off x="4367808"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a:xfrm>
            <a:off x="8375285"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val="39250971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30" name="Group 29"/>
          <p:cNvGrpSpPr/>
          <p:nvPr userDrawn="1"/>
        </p:nvGrpSpPr>
        <p:grpSpPr>
          <a:xfrm>
            <a:off x="4" y="795875"/>
            <a:ext cx="12183353" cy="5793001"/>
            <a:chOff x="0" y="596900"/>
            <a:chExt cx="9144000" cy="4344751"/>
          </a:xfrm>
        </p:grpSpPr>
        <p:grpSp>
          <p:nvGrpSpPr>
            <p:cNvPr id="3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85768" y="1789889"/>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3" name="Picture Placeholder 7"/>
          <p:cNvSpPr>
            <a:spLocks noGrp="1"/>
          </p:cNvSpPr>
          <p:nvPr>
            <p:ph type="pic" sz="quarter" idx="11"/>
          </p:nvPr>
        </p:nvSpPr>
        <p:spPr>
          <a:xfrm>
            <a:off x="385768" y="3432785"/>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4" name="Picture Placeholder 7"/>
          <p:cNvSpPr>
            <a:spLocks noGrp="1"/>
          </p:cNvSpPr>
          <p:nvPr>
            <p:ph type="pic" sz="quarter" idx="12"/>
          </p:nvPr>
        </p:nvSpPr>
        <p:spPr>
          <a:xfrm>
            <a:off x="385768" y="5075681"/>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0" name="Text Placeholder 9"/>
          <p:cNvSpPr>
            <a:spLocks noGrp="1"/>
          </p:cNvSpPr>
          <p:nvPr>
            <p:ph type="body" sz="quarter" idx="13"/>
          </p:nvPr>
        </p:nvSpPr>
        <p:spPr>
          <a:xfrm>
            <a:off x="411709" y="864683"/>
            <a:ext cx="11368587" cy="458236"/>
          </a:xfrm>
          <a:prstGeom prst="parallelogram">
            <a:avLst/>
          </a:prstGeom>
          <a:solidFill>
            <a:schemeClr val="accent1"/>
          </a:solidFill>
        </p:spPr>
        <p:txBody>
          <a:bodyPr anchor="ctr">
            <a:noAutofit/>
          </a:bodyPr>
          <a:lstStyle>
            <a:lvl1pPr marL="0" indent="0" algn="ctr">
              <a:buFont typeface="Arial" panose="020B0604020202020204" pitchFamily="34" charset="0"/>
              <a:buNone/>
              <a:defRPr sz="2400">
                <a:solidFill>
                  <a:schemeClr val="bg1"/>
                </a:solidFill>
              </a:defRPr>
            </a:lvl1pPr>
          </a:lstStyle>
          <a:p>
            <a:pPr lvl="0"/>
            <a:endParaRPr lang="en-IN" dirty="0"/>
          </a:p>
        </p:txBody>
      </p:sp>
      <p:sp>
        <p:nvSpPr>
          <p:cNvPr id="17" name="Text Placeholder 9"/>
          <p:cNvSpPr>
            <a:spLocks noGrp="1"/>
          </p:cNvSpPr>
          <p:nvPr>
            <p:ph type="body" sz="quarter" idx="14"/>
          </p:nvPr>
        </p:nvSpPr>
        <p:spPr>
          <a:xfrm>
            <a:off x="376217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20" name="Text Placeholder 9"/>
          <p:cNvSpPr>
            <a:spLocks noGrp="1"/>
          </p:cNvSpPr>
          <p:nvPr>
            <p:ph type="body" sz="quarter" idx="15"/>
          </p:nvPr>
        </p:nvSpPr>
        <p:spPr>
          <a:xfrm>
            <a:off x="798181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12" name="Text Placeholder 11"/>
          <p:cNvSpPr>
            <a:spLocks noGrp="1"/>
          </p:cNvSpPr>
          <p:nvPr>
            <p:ph type="body" sz="quarter" idx="16"/>
          </p:nvPr>
        </p:nvSpPr>
        <p:spPr>
          <a:xfrm>
            <a:off x="3814235"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8016583"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3814235"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8016583"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3814235"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8016583"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437523" y="2741040"/>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437523" y="4409873"/>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437523" y="6035472"/>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val="31344134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4670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782721"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27022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2" name="Picture Placeholder 7"/>
          <p:cNvSpPr>
            <a:spLocks noGrp="1"/>
          </p:cNvSpPr>
          <p:nvPr>
            <p:ph type="pic" sz="quarter" idx="25"/>
          </p:nvPr>
        </p:nvSpPr>
        <p:spPr>
          <a:xfrm>
            <a:off x="49374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3" name="Picture Placeholder 7"/>
          <p:cNvSpPr>
            <a:spLocks noGrp="1"/>
          </p:cNvSpPr>
          <p:nvPr>
            <p:ph type="pic" sz="quarter" idx="26"/>
          </p:nvPr>
        </p:nvSpPr>
        <p:spPr>
          <a:xfrm>
            <a:off x="71726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4" name="Picture Placeholder 7"/>
          <p:cNvSpPr>
            <a:spLocks noGrp="1"/>
          </p:cNvSpPr>
          <p:nvPr>
            <p:ph type="pic" sz="quarter" idx="27"/>
          </p:nvPr>
        </p:nvSpPr>
        <p:spPr>
          <a:xfrm>
            <a:off x="9407869"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3038241"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5281949"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7537469"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9762508"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val="12782255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3" name="Group 22"/>
          <p:cNvGrpSpPr/>
          <p:nvPr userDrawn="1"/>
        </p:nvGrpSpPr>
        <p:grpSpPr>
          <a:xfrm>
            <a:off x="4" y="795875"/>
            <a:ext cx="12183353" cy="5793001"/>
            <a:chOff x="0" y="596900"/>
            <a:chExt cx="9144000" cy="4344751"/>
          </a:xfrm>
        </p:grpSpPr>
        <p:grpSp>
          <p:nvGrpSpPr>
            <p:cNvPr id="24"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298050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310780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403206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0" name="Picture Placeholder 7"/>
          <p:cNvSpPr>
            <a:spLocks noGrp="1"/>
          </p:cNvSpPr>
          <p:nvPr>
            <p:ph type="pic" sz="quarter" idx="29"/>
          </p:nvPr>
        </p:nvSpPr>
        <p:spPr>
          <a:xfrm>
            <a:off x="508362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1" name="Picture Placeholder 7"/>
          <p:cNvSpPr>
            <a:spLocks noGrp="1"/>
          </p:cNvSpPr>
          <p:nvPr>
            <p:ph type="pic" sz="quarter" idx="30"/>
          </p:nvPr>
        </p:nvSpPr>
        <p:spPr>
          <a:xfrm>
            <a:off x="613518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18674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1092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731404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416444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26756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val="34031625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4" y="795875"/>
            <a:ext cx="12183353" cy="579300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40588" y="2418290"/>
            <a:ext cx="4471187" cy="2062287"/>
          </a:xfrm>
          <a:prstGeom prst="homePlate">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1" name="Picture Placeholder 7"/>
          <p:cNvSpPr>
            <a:spLocks noGrp="1"/>
          </p:cNvSpPr>
          <p:nvPr>
            <p:ph type="pic" sz="quarter" idx="24"/>
          </p:nvPr>
        </p:nvSpPr>
        <p:spPr>
          <a:xfrm>
            <a:off x="3887292" y="2418280"/>
            <a:ext cx="4471181" cy="2062280"/>
          </a:xfrm>
          <a:prstGeom prst="chevron">
            <a:avLst/>
          </a:prstGeom>
          <a:solidFill>
            <a:schemeClr val="accent1"/>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433989" y="2418290"/>
            <a:ext cx="4471187" cy="2062287"/>
          </a:xfrm>
          <a:prstGeom prst="chevr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54371" y="4765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39076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868564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1003128"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493785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847353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val="16174930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4" name="Rectangle 3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35" name="Group 34"/>
          <p:cNvGrpSpPr/>
          <p:nvPr userDrawn="1"/>
        </p:nvGrpSpPr>
        <p:grpSpPr>
          <a:xfrm>
            <a:off x="4" y="0"/>
            <a:ext cx="12183353" cy="6553200"/>
            <a:chOff x="-1" y="0"/>
            <a:chExt cx="9137515" cy="4914900"/>
          </a:xfrm>
        </p:grpSpPr>
        <p:grpSp>
          <p:nvGrpSpPr>
            <p:cNvPr id="36" name="Group 87"/>
            <p:cNvGrpSpPr/>
            <p:nvPr userDrawn="1"/>
          </p:nvGrpSpPr>
          <p:grpSpPr>
            <a:xfrm>
              <a:off x="142570" y="6214"/>
              <a:ext cx="8858313" cy="4908686"/>
              <a:chOff x="142672" y="603115"/>
              <a:chExt cx="8864600" cy="4338536"/>
            </a:xfrm>
          </p:grpSpPr>
          <p:cxnSp>
            <p:nvCxnSpPr>
              <p:cNvPr id="71" name="Straight Connector 7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254"/>
            <p:cNvGrpSpPr/>
            <p:nvPr userDrawn="1"/>
          </p:nvGrpSpPr>
          <p:grpSpPr>
            <a:xfrm>
              <a:off x="-1" y="0"/>
              <a:ext cx="9137515" cy="4896684"/>
              <a:chOff x="-4568761" y="0"/>
              <a:chExt cx="13706276" cy="4896684"/>
            </a:xfrm>
          </p:grpSpPr>
          <p:cxnSp>
            <p:nvCxnSpPr>
              <p:cNvPr id="38" name="Straight Connector 3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968485" y="1323941"/>
            <a:ext cx="3528087" cy="1325563"/>
          </a:xfrm>
          <a:prstGeom prst="rect">
            <a:avLst/>
          </a:prstGeom>
        </p:spPr>
        <p:txBody>
          <a:bodyPr/>
          <a:lstStyle>
            <a:lvl1pPr algn="ctr">
              <a:defRPr sz="4267"/>
            </a:lvl1pPr>
          </a:lstStyle>
          <a:p>
            <a:r>
              <a:rPr lang="en-US" dirty="0"/>
              <a:t>Thank you.</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150620" y="3719371"/>
            <a:ext cx="2592000" cy="389157"/>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grpSp>
        <p:nvGrpSpPr>
          <p:cNvPr id="25" name="Group 24"/>
          <p:cNvGrpSpPr/>
          <p:nvPr userDrawn="1"/>
        </p:nvGrpSpPr>
        <p:grpSpPr>
          <a:xfrm>
            <a:off x="1049701" y="1007117"/>
            <a:ext cx="1065707" cy="1126383"/>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30" name="Group 29"/>
          <p:cNvGrpSpPr/>
          <p:nvPr userDrawn="1"/>
        </p:nvGrpSpPr>
        <p:grpSpPr>
          <a:xfrm>
            <a:off x="5412296" y="2199401"/>
            <a:ext cx="996725" cy="1078995"/>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Tree>
    <p:extLst>
      <p:ext uri="{BB962C8B-B14F-4D97-AF65-F5344CB8AC3E}">
        <p14:creationId xmlns:p14="http://schemas.microsoft.com/office/powerpoint/2010/main" val="10032703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2" name="Rectangle 21"/>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8" name="Group 7"/>
          <p:cNvGrpSpPr/>
          <p:nvPr userDrawn="1"/>
        </p:nvGrpSpPr>
        <p:grpSpPr>
          <a:xfrm>
            <a:off x="371224" y="1007117"/>
            <a:ext cx="1065707" cy="1126383"/>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11" name="Group 10"/>
          <p:cNvGrpSpPr/>
          <p:nvPr userDrawn="1"/>
        </p:nvGrpSpPr>
        <p:grpSpPr>
          <a:xfrm>
            <a:off x="6302097" y="2481428"/>
            <a:ext cx="1042539" cy="1128589"/>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16" name="Parallelogram 5"/>
          <p:cNvSpPr/>
          <p:nvPr userDrawn="1"/>
        </p:nvSpPr>
        <p:spPr>
          <a:xfrm rot="10800000">
            <a:off x="7435187" y="0"/>
            <a:ext cx="4764740" cy="6656539"/>
          </a:xfrm>
          <a:custGeom>
            <a:avLst/>
            <a:gdLst>
              <a:gd name="connsiteX0" fmla="*/ 0 w 5265174"/>
              <a:gd name="connsiteY0" fmla="*/ 4876397 h 4876397"/>
              <a:gd name="connsiteX1" fmla="*/ 0 w 5265174"/>
              <a:gd name="connsiteY1" fmla="*/ 0 h 4876397"/>
              <a:gd name="connsiteX2" fmla="*/ 5265174 w 5265174"/>
              <a:gd name="connsiteY2" fmla="*/ 0 h 4876397"/>
              <a:gd name="connsiteX3" fmla="*/ 5265174 w 5265174"/>
              <a:gd name="connsiteY3" fmla="*/ 4876397 h 4876397"/>
              <a:gd name="connsiteX4" fmla="*/ 0 w 5265174"/>
              <a:gd name="connsiteY4" fmla="*/ 4876397 h 4876397"/>
              <a:gd name="connsiteX0" fmla="*/ 0 w 5265174"/>
              <a:gd name="connsiteY0" fmla="*/ 4876397 h 4891145"/>
              <a:gd name="connsiteX1" fmla="*/ 0 w 5265174"/>
              <a:gd name="connsiteY1" fmla="*/ 0 h 4891145"/>
              <a:gd name="connsiteX2" fmla="*/ 5265174 w 5265174"/>
              <a:gd name="connsiteY2" fmla="*/ 0 h 4891145"/>
              <a:gd name="connsiteX3" fmla="*/ 1504335 w 5265174"/>
              <a:gd name="connsiteY3" fmla="*/ 4891145 h 4891145"/>
              <a:gd name="connsiteX4" fmla="*/ 0 w 5265174"/>
              <a:gd name="connsiteY4" fmla="*/ 4876397 h 4891145"/>
              <a:gd name="connsiteX0" fmla="*/ 0 w 5265174"/>
              <a:gd name="connsiteY0" fmla="*/ 4876397 h 4891145"/>
              <a:gd name="connsiteX1" fmla="*/ 0 w 5265174"/>
              <a:gd name="connsiteY1" fmla="*/ 0 h 4891145"/>
              <a:gd name="connsiteX2" fmla="*/ 5265174 w 5265174"/>
              <a:gd name="connsiteY2" fmla="*/ 0 h 4891145"/>
              <a:gd name="connsiteX3" fmla="*/ 545690 w 5265174"/>
              <a:gd name="connsiteY3" fmla="*/ 4891145 h 4891145"/>
              <a:gd name="connsiteX4" fmla="*/ 0 w 5265174"/>
              <a:gd name="connsiteY4" fmla="*/ 4876397 h 4891145"/>
              <a:gd name="connsiteX0" fmla="*/ 0 w 5265174"/>
              <a:gd name="connsiteY0" fmla="*/ 4876397 h 4891145"/>
              <a:gd name="connsiteX1" fmla="*/ 0 w 5265174"/>
              <a:gd name="connsiteY1" fmla="*/ 0 h 4891145"/>
              <a:gd name="connsiteX2" fmla="*/ 5265174 w 5265174"/>
              <a:gd name="connsiteY2" fmla="*/ 0 h 4891145"/>
              <a:gd name="connsiteX3" fmla="*/ 796413 w 5265174"/>
              <a:gd name="connsiteY3" fmla="*/ 4891145 h 4891145"/>
              <a:gd name="connsiteX4" fmla="*/ 0 w 5265174"/>
              <a:gd name="connsiteY4" fmla="*/ 4876397 h 4891145"/>
              <a:gd name="connsiteX0" fmla="*/ 0 w 3347884"/>
              <a:gd name="connsiteY0" fmla="*/ 4905894 h 4920642"/>
              <a:gd name="connsiteX1" fmla="*/ 0 w 3347884"/>
              <a:gd name="connsiteY1" fmla="*/ 29497 h 4920642"/>
              <a:gd name="connsiteX2" fmla="*/ 3347884 w 3347884"/>
              <a:gd name="connsiteY2" fmla="*/ 0 h 4920642"/>
              <a:gd name="connsiteX3" fmla="*/ 796413 w 3347884"/>
              <a:gd name="connsiteY3" fmla="*/ 4920642 h 4920642"/>
              <a:gd name="connsiteX4" fmla="*/ 0 w 3347884"/>
              <a:gd name="connsiteY4" fmla="*/ 4905894 h 4920642"/>
              <a:gd name="connsiteX0" fmla="*/ 0 w 3569109"/>
              <a:gd name="connsiteY0" fmla="*/ 4876397 h 4891145"/>
              <a:gd name="connsiteX1" fmla="*/ 0 w 3569109"/>
              <a:gd name="connsiteY1" fmla="*/ 0 h 4891145"/>
              <a:gd name="connsiteX2" fmla="*/ 3569109 w 3569109"/>
              <a:gd name="connsiteY2" fmla="*/ 0 h 4891145"/>
              <a:gd name="connsiteX3" fmla="*/ 796413 w 3569109"/>
              <a:gd name="connsiteY3" fmla="*/ 4891145 h 4891145"/>
              <a:gd name="connsiteX4" fmla="*/ 0 w 3569109"/>
              <a:gd name="connsiteY4" fmla="*/ 4876397 h 4891145"/>
              <a:gd name="connsiteX0" fmla="*/ 0 w 3614515"/>
              <a:gd name="connsiteY0" fmla="*/ 4899100 h 4913848"/>
              <a:gd name="connsiteX1" fmla="*/ 0 w 3614515"/>
              <a:gd name="connsiteY1" fmla="*/ 22703 h 4913848"/>
              <a:gd name="connsiteX2" fmla="*/ 3614515 w 3614515"/>
              <a:gd name="connsiteY2" fmla="*/ 0 h 4913848"/>
              <a:gd name="connsiteX3" fmla="*/ 796413 w 3614515"/>
              <a:gd name="connsiteY3" fmla="*/ 4913848 h 4913848"/>
              <a:gd name="connsiteX4" fmla="*/ 0 w 3614515"/>
              <a:gd name="connsiteY4" fmla="*/ 4899100 h 4913848"/>
              <a:gd name="connsiteX0" fmla="*/ 0 w 3614515"/>
              <a:gd name="connsiteY0" fmla="*/ 4899100 h 4913848"/>
              <a:gd name="connsiteX1" fmla="*/ 0 w 3614515"/>
              <a:gd name="connsiteY1" fmla="*/ 22703 h 4913848"/>
              <a:gd name="connsiteX2" fmla="*/ 3614515 w 3614515"/>
              <a:gd name="connsiteY2" fmla="*/ 0 h 4913848"/>
              <a:gd name="connsiteX3" fmla="*/ 796413 w 3614515"/>
              <a:gd name="connsiteY3" fmla="*/ 4913848 h 4913848"/>
              <a:gd name="connsiteX4" fmla="*/ 0 w 3614515"/>
              <a:gd name="connsiteY4" fmla="*/ 4899100 h 4913848"/>
              <a:gd name="connsiteX0" fmla="*/ 0 w 3614515"/>
              <a:gd name="connsiteY0" fmla="*/ 4899100 h 4913848"/>
              <a:gd name="connsiteX1" fmla="*/ 0 w 3614515"/>
              <a:gd name="connsiteY1" fmla="*/ 22703 h 4913848"/>
              <a:gd name="connsiteX2" fmla="*/ 3614515 w 3614515"/>
              <a:gd name="connsiteY2" fmla="*/ 0 h 4913848"/>
              <a:gd name="connsiteX3" fmla="*/ 1046146 w 3614515"/>
              <a:gd name="connsiteY3" fmla="*/ 4913848 h 4913848"/>
              <a:gd name="connsiteX4" fmla="*/ 0 w 3614515"/>
              <a:gd name="connsiteY4" fmla="*/ 4899100 h 4913848"/>
              <a:gd name="connsiteX0" fmla="*/ 0 w 3637218"/>
              <a:gd name="connsiteY0" fmla="*/ 4876397 h 4891145"/>
              <a:gd name="connsiteX1" fmla="*/ 0 w 3637218"/>
              <a:gd name="connsiteY1" fmla="*/ 0 h 4891145"/>
              <a:gd name="connsiteX2" fmla="*/ 3637218 w 3637218"/>
              <a:gd name="connsiteY2" fmla="*/ 0 h 4891145"/>
              <a:gd name="connsiteX3" fmla="*/ 1046146 w 3637218"/>
              <a:gd name="connsiteY3" fmla="*/ 4891145 h 4891145"/>
              <a:gd name="connsiteX4" fmla="*/ 0 w 3637218"/>
              <a:gd name="connsiteY4" fmla="*/ 4876397 h 4891145"/>
              <a:gd name="connsiteX0" fmla="*/ 0 w 3617965"/>
              <a:gd name="connsiteY0" fmla="*/ 4884098 h 4898846"/>
              <a:gd name="connsiteX1" fmla="*/ 0 w 3617965"/>
              <a:gd name="connsiteY1" fmla="*/ 7701 h 4898846"/>
              <a:gd name="connsiteX2" fmla="*/ 3617965 w 3617965"/>
              <a:gd name="connsiteY2" fmla="*/ 0 h 4898846"/>
              <a:gd name="connsiteX3" fmla="*/ 1046146 w 3617965"/>
              <a:gd name="connsiteY3" fmla="*/ 4898846 h 4898846"/>
              <a:gd name="connsiteX4" fmla="*/ 0 w 3617965"/>
              <a:gd name="connsiteY4" fmla="*/ 4884098 h 4898846"/>
              <a:gd name="connsiteX0" fmla="*/ 0 w 3617965"/>
              <a:gd name="connsiteY0" fmla="*/ 4884098 h 4898846"/>
              <a:gd name="connsiteX1" fmla="*/ 0 w 3617965"/>
              <a:gd name="connsiteY1" fmla="*/ 11552 h 4898846"/>
              <a:gd name="connsiteX2" fmla="*/ 3617965 w 3617965"/>
              <a:gd name="connsiteY2" fmla="*/ 0 h 4898846"/>
              <a:gd name="connsiteX3" fmla="*/ 1046146 w 3617965"/>
              <a:gd name="connsiteY3" fmla="*/ 4898846 h 4898846"/>
              <a:gd name="connsiteX4" fmla="*/ 0 w 3617965"/>
              <a:gd name="connsiteY4" fmla="*/ 4884098 h 4898846"/>
              <a:gd name="connsiteX0" fmla="*/ 0 w 3617965"/>
              <a:gd name="connsiteY0" fmla="*/ 4907201 h 4907201"/>
              <a:gd name="connsiteX1" fmla="*/ 0 w 3617965"/>
              <a:gd name="connsiteY1" fmla="*/ 11552 h 4907201"/>
              <a:gd name="connsiteX2" fmla="*/ 3617965 w 3617965"/>
              <a:gd name="connsiteY2" fmla="*/ 0 h 4907201"/>
              <a:gd name="connsiteX3" fmla="*/ 1046146 w 3617965"/>
              <a:gd name="connsiteY3" fmla="*/ 4898846 h 4907201"/>
              <a:gd name="connsiteX4" fmla="*/ 0 w 3617965"/>
              <a:gd name="connsiteY4" fmla="*/ 4907201 h 4907201"/>
              <a:gd name="connsiteX0" fmla="*/ 0 w 3617965"/>
              <a:gd name="connsiteY0" fmla="*/ 4907201 h 4907201"/>
              <a:gd name="connsiteX1" fmla="*/ 0 w 3617965"/>
              <a:gd name="connsiteY1" fmla="*/ 11552 h 4907201"/>
              <a:gd name="connsiteX2" fmla="*/ 3617965 w 3617965"/>
              <a:gd name="connsiteY2" fmla="*/ 0 h 4907201"/>
              <a:gd name="connsiteX3" fmla="*/ 1042296 w 3617965"/>
              <a:gd name="connsiteY3" fmla="*/ 4906547 h 4907201"/>
              <a:gd name="connsiteX4" fmla="*/ 0 w 3617965"/>
              <a:gd name="connsiteY4" fmla="*/ 4907201 h 4907201"/>
              <a:gd name="connsiteX0" fmla="*/ 0 w 3617965"/>
              <a:gd name="connsiteY0" fmla="*/ 4923791 h 4923791"/>
              <a:gd name="connsiteX1" fmla="*/ 0 w 3617965"/>
              <a:gd name="connsiteY1" fmla="*/ 0 h 4923791"/>
              <a:gd name="connsiteX2" fmla="*/ 3617965 w 3617965"/>
              <a:gd name="connsiteY2" fmla="*/ 16590 h 4923791"/>
              <a:gd name="connsiteX3" fmla="*/ 1042296 w 3617965"/>
              <a:gd name="connsiteY3" fmla="*/ 4923137 h 4923791"/>
              <a:gd name="connsiteX4" fmla="*/ 0 w 3617965"/>
              <a:gd name="connsiteY4" fmla="*/ 4923791 h 4923791"/>
              <a:gd name="connsiteX0" fmla="*/ 0 w 3617965"/>
              <a:gd name="connsiteY0" fmla="*/ 4923791 h 4923791"/>
              <a:gd name="connsiteX1" fmla="*/ 0 w 3617965"/>
              <a:gd name="connsiteY1" fmla="*/ 0 h 4923791"/>
              <a:gd name="connsiteX2" fmla="*/ 3617965 w 3617965"/>
              <a:gd name="connsiteY2" fmla="*/ 16590 h 4923791"/>
              <a:gd name="connsiteX3" fmla="*/ 1054436 w 3617965"/>
              <a:gd name="connsiteY3" fmla="*/ 4923137 h 4923791"/>
              <a:gd name="connsiteX4" fmla="*/ 0 w 3617965"/>
              <a:gd name="connsiteY4" fmla="*/ 4923791 h 4923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965" h="4923791">
                <a:moveTo>
                  <a:pt x="0" y="4923791"/>
                </a:moveTo>
                <a:lnTo>
                  <a:pt x="0" y="0"/>
                </a:lnTo>
                <a:lnTo>
                  <a:pt x="3617965" y="16590"/>
                </a:lnTo>
                <a:lnTo>
                  <a:pt x="1054436" y="4923137"/>
                </a:lnTo>
                <a:lnTo>
                  <a:pt x="0" y="4923791"/>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3235"/>
            <a:endParaRPr lang="en-US" sz="1867">
              <a:solidFill>
                <a:prstClr val="white"/>
              </a:solidFill>
            </a:endParaRPr>
          </a:p>
        </p:txBody>
      </p:sp>
      <p:sp>
        <p:nvSpPr>
          <p:cNvPr id="17" name="Rectangle 2"/>
          <p:cNvSpPr/>
          <p:nvPr userDrawn="1"/>
        </p:nvSpPr>
        <p:spPr>
          <a:xfrm rot="1617703">
            <a:off x="8699872" y="-513075"/>
            <a:ext cx="410509" cy="7667075"/>
          </a:xfrm>
          <a:custGeom>
            <a:avLst/>
            <a:gdLst>
              <a:gd name="connsiteX0" fmla="*/ 0 w 382137"/>
              <a:gd name="connsiteY0" fmla="*/ 0 h 5595822"/>
              <a:gd name="connsiteX1" fmla="*/ 382137 w 382137"/>
              <a:gd name="connsiteY1" fmla="*/ 0 h 5595822"/>
              <a:gd name="connsiteX2" fmla="*/ 382137 w 382137"/>
              <a:gd name="connsiteY2" fmla="*/ 5595822 h 5595822"/>
              <a:gd name="connsiteX3" fmla="*/ 0 w 382137"/>
              <a:gd name="connsiteY3" fmla="*/ 5595822 h 5595822"/>
              <a:gd name="connsiteX4" fmla="*/ 0 w 382137"/>
              <a:gd name="connsiteY4" fmla="*/ 0 h 5595822"/>
              <a:gd name="connsiteX0" fmla="*/ 0 w 382137"/>
              <a:gd name="connsiteY0" fmla="*/ 0 h 5705302"/>
              <a:gd name="connsiteX1" fmla="*/ 382137 w 382137"/>
              <a:gd name="connsiteY1" fmla="*/ 0 h 5705302"/>
              <a:gd name="connsiteX2" fmla="*/ 382137 w 382137"/>
              <a:gd name="connsiteY2" fmla="*/ 5595822 h 5705302"/>
              <a:gd name="connsiteX3" fmla="*/ 55691 w 382137"/>
              <a:gd name="connsiteY3" fmla="*/ 5705302 h 5705302"/>
              <a:gd name="connsiteX4" fmla="*/ 0 w 382137"/>
              <a:gd name="connsiteY4" fmla="*/ 0 h 5705302"/>
              <a:gd name="connsiteX0" fmla="*/ 0 w 382137"/>
              <a:gd name="connsiteY0" fmla="*/ 0 h 5705302"/>
              <a:gd name="connsiteX1" fmla="*/ 382137 w 382137"/>
              <a:gd name="connsiteY1" fmla="*/ 0 h 5705302"/>
              <a:gd name="connsiteX2" fmla="*/ 382137 w 382137"/>
              <a:gd name="connsiteY2" fmla="*/ 5595821 h 5705302"/>
              <a:gd name="connsiteX3" fmla="*/ 55691 w 382137"/>
              <a:gd name="connsiteY3" fmla="*/ 5705302 h 5705302"/>
              <a:gd name="connsiteX4" fmla="*/ 0 w 382137"/>
              <a:gd name="connsiteY4" fmla="*/ 0 h 5705302"/>
              <a:gd name="connsiteX0" fmla="*/ 292156 w 326446"/>
              <a:gd name="connsiteY0" fmla="*/ 0 h 5713813"/>
              <a:gd name="connsiteX1" fmla="*/ 326446 w 326446"/>
              <a:gd name="connsiteY1" fmla="*/ 8511 h 5713813"/>
              <a:gd name="connsiteX2" fmla="*/ 326446 w 326446"/>
              <a:gd name="connsiteY2" fmla="*/ 5604332 h 5713813"/>
              <a:gd name="connsiteX3" fmla="*/ 0 w 326446"/>
              <a:gd name="connsiteY3" fmla="*/ 5713813 h 5713813"/>
              <a:gd name="connsiteX4" fmla="*/ 292156 w 326446"/>
              <a:gd name="connsiteY4" fmla="*/ 0 h 5713813"/>
              <a:gd name="connsiteX0" fmla="*/ 292156 w 326446"/>
              <a:gd name="connsiteY0" fmla="*/ 0 h 5713813"/>
              <a:gd name="connsiteX1" fmla="*/ 326446 w 326446"/>
              <a:gd name="connsiteY1" fmla="*/ 8511 h 5713813"/>
              <a:gd name="connsiteX2" fmla="*/ 301907 w 326446"/>
              <a:gd name="connsiteY2" fmla="*/ 5586190 h 5713813"/>
              <a:gd name="connsiteX3" fmla="*/ 0 w 326446"/>
              <a:gd name="connsiteY3" fmla="*/ 5713813 h 5713813"/>
              <a:gd name="connsiteX4" fmla="*/ 292156 w 326446"/>
              <a:gd name="connsiteY4" fmla="*/ 0 h 5713813"/>
              <a:gd name="connsiteX0" fmla="*/ 292156 w 326446"/>
              <a:gd name="connsiteY0" fmla="*/ 0 h 5713813"/>
              <a:gd name="connsiteX1" fmla="*/ 326446 w 326446"/>
              <a:gd name="connsiteY1" fmla="*/ 8511 h 5713813"/>
              <a:gd name="connsiteX2" fmla="*/ 320259 w 326446"/>
              <a:gd name="connsiteY2" fmla="*/ 5592167 h 5713813"/>
              <a:gd name="connsiteX3" fmla="*/ 0 w 326446"/>
              <a:gd name="connsiteY3" fmla="*/ 5713813 h 5713813"/>
              <a:gd name="connsiteX4" fmla="*/ 292156 w 326446"/>
              <a:gd name="connsiteY4" fmla="*/ 0 h 5713813"/>
              <a:gd name="connsiteX0" fmla="*/ 273592 w 307882"/>
              <a:gd name="connsiteY0" fmla="*/ 0 h 5750306"/>
              <a:gd name="connsiteX1" fmla="*/ 307882 w 307882"/>
              <a:gd name="connsiteY1" fmla="*/ 8511 h 5750306"/>
              <a:gd name="connsiteX2" fmla="*/ 301695 w 307882"/>
              <a:gd name="connsiteY2" fmla="*/ 5592167 h 5750306"/>
              <a:gd name="connsiteX3" fmla="*/ 0 w 307882"/>
              <a:gd name="connsiteY3" fmla="*/ 5750306 h 5750306"/>
              <a:gd name="connsiteX4" fmla="*/ 273592 w 307882"/>
              <a:gd name="connsiteY4" fmla="*/ 0 h 5750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882" h="5750306">
                <a:moveTo>
                  <a:pt x="273592" y="0"/>
                </a:moveTo>
                <a:lnTo>
                  <a:pt x="307882" y="8511"/>
                </a:lnTo>
                <a:cubicBezTo>
                  <a:pt x="305820" y="1869730"/>
                  <a:pt x="303757" y="3730948"/>
                  <a:pt x="301695" y="5592167"/>
                </a:cubicBezTo>
                <a:lnTo>
                  <a:pt x="0" y="5750306"/>
                </a:lnTo>
                <a:lnTo>
                  <a:pt x="27359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sp>
        <p:nvSpPr>
          <p:cNvPr id="18" name="Text Placeholder 5"/>
          <p:cNvSpPr>
            <a:spLocks noGrp="1"/>
          </p:cNvSpPr>
          <p:nvPr>
            <p:ph type="body" sz="quarter" idx="10" hasCustomPrompt="1"/>
          </p:nvPr>
        </p:nvSpPr>
        <p:spPr>
          <a:xfrm>
            <a:off x="508323" y="4872689"/>
            <a:ext cx="4858623" cy="463576"/>
          </a:xfrm>
        </p:spPr>
        <p:txBody>
          <a:bodyPr/>
          <a:lstStyle>
            <a:lvl1pPr marL="0" indent="0">
              <a:buNone/>
              <a:defRPr/>
            </a:lvl1pPr>
          </a:lstStyle>
          <a:p>
            <a:r>
              <a:rPr lang="en-IN" dirty="0"/>
              <a:t>Name</a:t>
            </a:r>
          </a:p>
        </p:txBody>
      </p:sp>
      <p:sp>
        <p:nvSpPr>
          <p:cNvPr id="19" name="Text Placeholder 6"/>
          <p:cNvSpPr>
            <a:spLocks noGrp="1"/>
          </p:cNvSpPr>
          <p:nvPr>
            <p:ph type="body" sz="quarter" idx="11" hasCustomPrompt="1"/>
          </p:nvPr>
        </p:nvSpPr>
        <p:spPr>
          <a:xfrm>
            <a:off x="508323" y="5479295"/>
            <a:ext cx="4858623" cy="463576"/>
          </a:xfrm>
        </p:spPr>
        <p:txBody>
          <a:bodyPr/>
          <a:lstStyle>
            <a:lvl1pPr marL="0" indent="0">
              <a:buNone/>
              <a:defRPr/>
            </a:lvl1pPr>
          </a:lstStyle>
          <a:p>
            <a:r>
              <a:rPr lang="en-IN" dirty="0"/>
              <a:t>Designation</a:t>
            </a:r>
          </a:p>
        </p:txBody>
      </p:sp>
      <p:pic>
        <p:nvPicPr>
          <p:cNvPr id="20" name="Picture 19"/>
          <p:cNvPicPr>
            <a:picLocks noChangeAspect="1"/>
          </p:cNvPicPr>
          <p:nvPr userDrawn="1"/>
        </p:nvPicPr>
        <p:blipFill rotWithShape="1">
          <a:blip r:embed="rId3" cstate="email">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a:ext>
            </a:extLst>
          </a:blip>
          <a:srcRect/>
          <a:stretch/>
        </p:blipFill>
        <p:spPr>
          <a:xfrm>
            <a:off x="6257" y="3827883"/>
            <a:ext cx="3206611" cy="767308"/>
          </a:xfrm>
          <a:prstGeom prst="rect">
            <a:avLst/>
          </a:prstGeom>
        </p:spPr>
      </p:pic>
    </p:spTree>
    <p:extLst>
      <p:ext uri="{BB962C8B-B14F-4D97-AF65-F5344CB8AC3E}">
        <p14:creationId xmlns:p14="http://schemas.microsoft.com/office/powerpoint/2010/main" val="13845794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grpSp>
        <p:nvGrpSpPr>
          <p:cNvPr id="8" name="Group 7"/>
          <p:cNvGrpSpPr/>
          <p:nvPr userDrawn="1"/>
        </p:nvGrpSpPr>
        <p:grpSpPr>
          <a:xfrm>
            <a:off x="4" y="795875"/>
            <a:ext cx="12183353" cy="5793001"/>
            <a:chOff x="0" y="596900"/>
            <a:chExt cx="9144000" cy="4344751"/>
          </a:xfrm>
        </p:grpSpPr>
        <p:grpSp>
          <p:nvGrpSpPr>
            <p:cNvPr id="9" name="Group 87"/>
            <p:cNvGrpSpPr/>
            <p:nvPr userDrawn="1"/>
          </p:nvGrpSpPr>
          <p:grpSpPr>
            <a:xfrm>
              <a:off x="142672" y="603115"/>
              <a:ext cx="8864600" cy="4338536"/>
              <a:chOff x="142672" y="603115"/>
              <a:chExt cx="8864600" cy="4338536"/>
            </a:xfrm>
          </p:grpSpPr>
          <p:cxnSp>
            <p:nvCxnSpPr>
              <p:cNvPr id="41" name="Straight Connector 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val="18117427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39CD-1F78-462A-AFA4-D29EBA5322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6E3EA2-C2DA-4949-AB7C-31032AB4977C}"/>
              </a:ext>
            </a:extLst>
          </p:cNvPr>
          <p:cNvSpPr>
            <a:spLocks noGrp="1"/>
          </p:cNvSpPr>
          <p:nvPr>
            <p:ph type="dt" sz="half" idx="10"/>
          </p:nvPr>
        </p:nvSpPr>
        <p:spPr/>
        <p:txBody>
          <a:bodyPr/>
          <a:lstStyle/>
          <a:p>
            <a:fld id="{4952E912-484D-42E6-970B-72B17F688DF4}" type="datetimeFigureOut">
              <a:rPr lang="en-US" smtClean="0"/>
              <a:pPr/>
              <a:t>1/18/2021</a:t>
            </a:fld>
            <a:endParaRPr lang="en-US"/>
          </a:p>
        </p:txBody>
      </p:sp>
      <p:sp>
        <p:nvSpPr>
          <p:cNvPr id="4" name="Footer Placeholder 3">
            <a:extLst>
              <a:ext uri="{FF2B5EF4-FFF2-40B4-BE49-F238E27FC236}">
                <a16:creationId xmlns:a16="http://schemas.microsoft.com/office/drawing/2014/main" id="{D825897C-7BF8-46C1-805B-B126A2585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A8A647-CC03-4AEE-9090-ACE89CD879D8}"/>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val="1864072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Rectangle 6"/>
          <p:cNvSpPr>
            <a:spLocks noGrp="1" noChangeArrowheads="1"/>
          </p:cNvSpPr>
          <p:nvPr>
            <p:ph type="title"/>
          </p:nvPr>
        </p:nvSpPr>
        <p:spPr bwMode="auto">
          <a:xfrm>
            <a:off x="-16933" y="418205"/>
            <a:ext cx="7213600" cy="620713"/>
          </a:xfrm>
          <a:prstGeom prst="rect">
            <a:avLst/>
          </a:prstGeom>
          <a:noFill/>
          <a:ln w="9525">
            <a:noFill/>
            <a:miter lim="800000"/>
            <a:headEnd/>
            <a:tailEnd/>
          </a:ln>
          <a:effectLst/>
        </p:spPr>
        <p:txBody>
          <a:bodyPr lIns="79417" tIns="39757" rIns="79417" bIns="39757"/>
          <a:lstStyle>
            <a:lvl1pPr>
              <a:defRPr>
                <a:latin typeface="Calibri" pitchFamily="34" charset="0"/>
              </a:defRPr>
            </a:lvl1pPr>
          </a:lstStyle>
          <a:p>
            <a:pPr lvl="0"/>
            <a:r>
              <a:rPr lang="en-US" dirty="0"/>
              <a:t>Presentation Title</a:t>
            </a:r>
          </a:p>
        </p:txBody>
      </p:sp>
      <p:sp>
        <p:nvSpPr>
          <p:cNvPr id="6" name="Rectangle 9"/>
          <p:cNvSpPr>
            <a:spLocks noGrp="1" noChangeArrowheads="1"/>
          </p:cNvSpPr>
          <p:nvPr>
            <p:ph idx="1"/>
          </p:nvPr>
        </p:nvSpPr>
        <p:spPr bwMode="auto">
          <a:xfrm>
            <a:off x="0" y="1058825"/>
            <a:ext cx="7196667" cy="543672"/>
          </a:xfrm>
          <a:prstGeom prst="rect">
            <a:avLst/>
          </a:prstGeom>
          <a:noFill/>
          <a:ln w="9525">
            <a:noFill/>
            <a:miter lim="800000"/>
            <a:headEnd/>
            <a:tailEnd/>
          </a:ln>
          <a:effectLst/>
        </p:spPr>
        <p:txBody>
          <a:bodyPr lIns="79417" tIns="39757" rIns="79417" bIns="39757"/>
          <a:lstStyle>
            <a:lvl1pPr>
              <a:defRPr sz="2800" b="0">
                <a:latin typeface="Calibri" pitchFamily="34" charset="0"/>
              </a:defRPr>
            </a:lvl1pPr>
          </a:lstStyle>
          <a:p>
            <a:pPr lvl="0"/>
            <a:r>
              <a:rPr lang="en-US" dirty="0"/>
              <a:t>Click here to add secondary text</a:t>
            </a:r>
          </a:p>
        </p:txBody>
      </p:sp>
    </p:spTree>
    <p:extLst>
      <p:ext uri="{BB962C8B-B14F-4D97-AF65-F5344CB8AC3E}">
        <p14:creationId xmlns:p14="http://schemas.microsoft.com/office/powerpoint/2010/main" val="39738087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77957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840941" y="195588"/>
            <a:ext cx="7279339" cy="461707"/>
          </a:xfrm>
          <a:prstGeom prst="rect">
            <a:avLst/>
          </a:prstGeom>
        </p:spPr>
        <p:txBody>
          <a:bodyPr wrap="square" lIns="91417" tIns="45709" rIns="91417" bIns="45709" anchor="ctr">
            <a:spAutoFit/>
          </a:bodyPr>
          <a:lstStyle>
            <a:lvl1pPr>
              <a:defRPr lang="en-US" sz="2667" b="0" kern="1200" dirty="0">
                <a:solidFill>
                  <a:prstClr val="white"/>
                </a:solidFill>
                <a:latin typeface="Trebuchet MS" pitchFamily="34" charset="0"/>
                <a:ea typeface="+mn-ea"/>
                <a:cs typeface="Arial" pitchFamily="34" charset="0"/>
              </a:defRPr>
            </a:lvl1pPr>
          </a:lstStyle>
          <a:p>
            <a:pPr marL="0" lvl="0" algn="r" defTabSz="1218099" eaLnBrk="1" latinLnBrk="0" hangingPunct="1"/>
            <a:r>
              <a:rPr lang="en-US" dirty="0"/>
              <a:t>Click to edit Master title style</a:t>
            </a:r>
          </a:p>
        </p:txBody>
      </p:sp>
    </p:spTree>
    <p:extLst>
      <p:ext uri="{BB962C8B-B14F-4D97-AF65-F5344CB8AC3E}">
        <p14:creationId xmlns:p14="http://schemas.microsoft.com/office/powerpoint/2010/main" val="30030459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356380"/>
            <a:ext cx="2844800" cy="365125"/>
          </a:xfrm>
          <a:prstGeom prst="rect">
            <a:avLst/>
          </a:prstGeom>
        </p:spPr>
        <p:txBody>
          <a:bodyPr lIns="91426" tIns="45713" rIns="91426" bIns="45713"/>
          <a:lstStyle/>
          <a:p>
            <a:pPr defTabSz="1109127"/>
            <a:endParaRPr lang="en-US" sz="1867">
              <a:solidFill>
                <a:prstClr val="black">
                  <a:tint val="75000"/>
                </a:prstClr>
              </a:solidFill>
            </a:endParaRPr>
          </a:p>
        </p:txBody>
      </p:sp>
      <p:sp>
        <p:nvSpPr>
          <p:cNvPr id="4" name="Footer Placeholder 3"/>
          <p:cNvSpPr>
            <a:spLocks noGrp="1"/>
          </p:cNvSpPr>
          <p:nvPr>
            <p:ph type="ftr" sz="quarter" idx="11"/>
          </p:nvPr>
        </p:nvSpPr>
        <p:spPr>
          <a:xfrm>
            <a:off x="4165600" y="6356380"/>
            <a:ext cx="3860800" cy="365125"/>
          </a:xfrm>
          <a:prstGeom prst="rect">
            <a:avLst/>
          </a:prstGeom>
        </p:spPr>
        <p:txBody>
          <a:bodyPr lIns="91426" tIns="45713" rIns="91426" bIns="45713"/>
          <a:lstStyle/>
          <a:p>
            <a:pPr defTabSz="1109127"/>
            <a:endParaRPr lang="en-US" sz="1867" dirty="0">
              <a:solidFill>
                <a:prstClr val="black">
                  <a:tint val="75000"/>
                </a:prstClr>
              </a:solidFill>
            </a:endParaRPr>
          </a:p>
        </p:txBody>
      </p:sp>
      <p:sp>
        <p:nvSpPr>
          <p:cNvPr id="5" name="Slide Number Placeholder 4"/>
          <p:cNvSpPr>
            <a:spLocks noGrp="1"/>
          </p:cNvSpPr>
          <p:nvPr>
            <p:ph type="sldNum" sz="quarter" idx="12"/>
          </p:nvPr>
        </p:nvSpPr>
        <p:spPr>
          <a:xfrm>
            <a:off x="8737600" y="6356380"/>
            <a:ext cx="2844800" cy="365125"/>
          </a:xfrm>
          <a:prstGeom prst="rect">
            <a:avLst/>
          </a:prstGeom>
        </p:spPr>
        <p:txBody>
          <a:bodyPr lIns="91426" tIns="45713" rIns="91426" bIns="45713"/>
          <a:lstStyle/>
          <a:p>
            <a:pPr defTabSz="1109127"/>
            <a:fld id="{42A82C88-0FFE-4496-866D-92B24968CECF}" type="slidenum">
              <a:rPr lang="en-US" sz="1867">
                <a:solidFill>
                  <a:prstClr val="black">
                    <a:tint val="75000"/>
                  </a:prstClr>
                </a:solidFill>
              </a:rPr>
              <a:pPr defTabSz="1109127"/>
              <a:t>‹#›</a:t>
            </a:fld>
            <a:endParaRPr lang="en-US" sz="1867" dirty="0">
              <a:solidFill>
                <a:prstClr val="black">
                  <a:tint val="75000"/>
                </a:prstClr>
              </a:solidFill>
            </a:endParaRPr>
          </a:p>
        </p:txBody>
      </p:sp>
    </p:spTree>
    <p:extLst>
      <p:ext uri="{BB962C8B-B14F-4D97-AF65-F5344CB8AC3E}">
        <p14:creationId xmlns:p14="http://schemas.microsoft.com/office/powerpoint/2010/main" val="26739592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3100" y="433388"/>
            <a:ext cx="10668000" cy="579437"/>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465587378"/>
      </p:ext>
    </p:extLst>
  </p:cSld>
  <p:clrMapOvr>
    <a:masterClrMapping/>
  </p:clrMapOvr>
  <p:transition spd="med">
    <p:wip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wo_Column">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6204328"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0" name="Content Placeholder 2"/>
          <p:cNvSpPr>
            <a:spLocks noGrp="1"/>
          </p:cNvSpPr>
          <p:nvPr>
            <p:ph sz="half" idx="11"/>
          </p:nvPr>
        </p:nvSpPr>
        <p:spPr>
          <a:xfrm>
            <a:off x="586317"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3" name="Slide Number Placeholder 5"/>
          <p:cNvSpPr>
            <a:spLocks noGrp="1"/>
          </p:cNvSpPr>
          <p:nvPr>
            <p:ph type="sldNum" sz="quarter" idx="4"/>
          </p:nvPr>
        </p:nvSpPr>
        <p:spPr>
          <a:xfrm>
            <a:off x="580717" y="6431529"/>
            <a:ext cx="347132" cy="152399"/>
          </a:xfrm>
          <a:prstGeom prst="rect">
            <a:avLst/>
          </a:prstGeom>
        </p:spPr>
        <p:txBody>
          <a:bodyPr vert="horz" lIns="0" tIns="0" rIns="91440" bIns="0" rtlCol="0" anchor="ctr"/>
          <a:lstStyle>
            <a:lvl1pPr algn="l">
              <a:defRPr sz="900">
                <a:solidFill>
                  <a:schemeClr val="bg2">
                    <a:lumMod val="60000"/>
                    <a:lumOff val="40000"/>
                  </a:schemeClr>
                </a:solidFill>
                <a:latin typeface="+mj-lt"/>
                <a:ea typeface="Verdana" pitchFamily="34" charset="0"/>
                <a:cs typeface="Verdana" pitchFamily="34" charset="0"/>
              </a:defRPr>
            </a:lvl1pPr>
          </a:lstStyle>
          <a:p>
            <a:pPr defTabSz="914218"/>
            <a:fld id="{DBD5246C-868F-410A-AE52-FE248EDADC46}" type="slidenum">
              <a:rPr lang="en-US" smtClean="0">
                <a:solidFill>
                  <a:srgbClr val="EEECE1">
                    <a:lumMod val="60000"/>
                    <a:lumOff val="40000"/>
                  </a:srgbClr>
                </a:solidFill>
              </a:rPr>
              <a:pPr defTabSz="914218"/>
              <a:t>‹#›</a:t>
            </a:fld>
            <a:endParaRPr lang="en-US" dirty="0">
              <a:solidFill>
                <a:srgbClr val="EEECE1">
                  <a:lumMod val="60000"/>
                  <a:lumOff val="40000"/>
                </a:srgbClr>
              </a:solidFill>
            </a:endParaRPr>
          </a:p>
        </p:txBody>
      </p:sp>
      <p:sp>
        <p:nvSpPr>
          <p:cNvPr id="9" name="Footer Placeholder 4"/>
          <p:cNvSpPr>
            <a:spLocks noGrp="1"/>
          </p:cNvSpPr>
          <p:nvPr>
            <p:ph type="ftr" sz="quarter" idx="3"/>
          </p:nvPr>
        </p:nvSpPr>
        <p:spPr>
          <a:xfrm>
            <a:off x="990600" y="6429375"/>
            <a:ext cx="2514600" cy="152400"/>
          </a:xfrm>
          <a:prstGeom prst="rect">
            <a:avLst/>
          </a:prstGeom>
        </p:spPr>
        <p:txBody>
          <a:bodyPr vert="horz" lIns="0" tIns="0" rIns="91440" bIns="0" rtlCol="0" anchor="ctr"/>
          <a:lstStyle>
            <a:lvl1pPr algn="l">
              <a:defRPr sz="1000">
                <a:solidFill>
                  <a:schemeClr val="bg2">
                    <a:lumMod val="60000"/>
                    <a:lumOff val="40000"/>
                  </a:schemeClr>
                </a:solidFill>
                <a:latin typeface="+mj-lt"/>
                <a:ea typeface="Verdana" pitchFamily="34" charset="0"/>
                <a:cs typeface="Verdana" pitchFamily="34" charset="0"/>
              </a:defRPr>
            </a:lvl1pPr>
          </a:lstStyle>
          <a:p>
            <a:pPr defTabSz="914218"/>
            <a:r>
              <a:rPr lang="en-US">
                <a:solidFill>
                  <a:srgbClr val="EEECE1">
                    <a:lumMod val="60000"/>
                    <a:lumOff val="40000"/>
                  </a:srgbClr>
                </a:solidFill>
              </a:rPr>
              <a:t>Confidential</a:t>
            </a:r>
            <a:endParaRPr lang="en-US" dirty="0">
              <a:solidFill>
                <a:srgbClr val="EEECE1">
                  <a:lumMod val="60000"/>
                  <a:lumOff val="40000"/>
                </a:srgbClr>
              </a:solidFill>
            </a:endParaRPr>
          </a:p>
        </p:txBody>
      </p:sp>
      <p:sp>
        <p:nvSpPr>
          <p:cNvPr id="15" name="Title 1"/>
          <p:cNvSpPr>
            <a:spLocks noGrp="1"/>
          </p:cNvSpPr>
          <p:nvPr>
            <p:ph type="title"/>
          </p:nvPr>
        </p:nvSpPr>
        <p:spPr>
          <a:xfrm>
            <a:off x="567872" y="261563"/>
            <a:ext cx="10985501" cy="853560"/>
          </a:xfrm>
          <a:prstGeom prst="rect">
            <a:avLst/>
          </a:prstGeom>
        </p:spPr>
        <p:txBody>
          <a:bodyPr wrap="square" anchor="t"/>
          <a:lstStyle>
            <a:lvl1pPr>
              <a:lnSpc>
                <a:spcPct val="90000"/>
              </a:lnSpc>
              <a:defRPr sz="3200" b="0">
                <a:solidFill>
                  <a:schemeClr val="accent1"/>
                </a:solidFill>
                <a:latin typeface="+mj-lt"/>
                <a:ea typeface="Verdana" pitchFamily="34" charset="0"/>
                <a:cs typeface="Verdana" pitchFamily="34" charset="0"/>
              </a:defRPr>
            </a:lvl1pPr>
          </a:lstStyle>
          <a:p>
            <a:r>
              <a:rPr lang="en-US" dirty="0"/>
              <a:t>Click to edit Master title style</a:t>
            </a:r>
          </a:p>
        </p:txBody>
      </p:sp>
      <p:sp>
        <p:nvSpPr>
          <p:cNvPr id="16" name="Date Placeholder 8"/>
          <p:cNvSpPr>
            <a:spLocks noGrp="1"/>
          </p:cNvSpPr>
          <p:nvPr>
            <p:ph type="dt" sz="half" idx="2"/>
          </p:nvPr>
        </p:nvSpPr>
        <p:spPr>
          <a:xfrm>
            <a:off x="2438402" y="6428234"/>
            <a:ext cx="1219201" cy="152399"/>
          </a:xfrm>
          <a:prstGeom prst="rect">
            <a:avLst/>
          </a:prstGeom>
        </p:spPr>
        <p:txBody>
          <a:bodyPr vert="horz" lIns="91440" tIns="45720" rIns="91440" bIns="45720" rtlCol="0" anchor="ctr"/>
          <a:lstStyle>
            <a:lvl1pPr algn="l" rtl="0" fontAlgn="base">
              <a:spcBef>
                <a:spcPct val="0"/>
              </a:spcBef>
              <a:spcAft>
                <a:spcPct val="0"/>
              </a:spcAft>
              <a:defRPr lang="en-US" sz="1000" kern="1200" smtClean="0">
                <a:solidFill>
                  <a:schemeClr val="bg2">
                    <a:lumMod val="60000"/>
                    <a:lumOff val="40000"/>
                  </a:schemeClr>
                </a:solidFill>
                <a:latin typeface="+mj-lt"/>
                <a:ea typeface="Verdana" pitchFamily="34" charset="0"/>
                <a:cs typeface="Verdana" pitchFamily="34" charset="0"/>
              </a:defRPr>
            </a:lvl1pPr>
          </a:lstStyle>
          <a:p>
            <a:pPr defTabSz="914218"/>
            <a:fld id="{1144322A-4EE7-4C2B-844A-B40A33F9C675}" type="datetime1">
              <a:rPr lang="en-IN">
                <a:solidFill>
                  <a:srgbClr val="EEECE1">
                    <a:lumMod val="60000"/>
                    <a:lumOff val="40000"/>
                  </a:srgbClr>
                </a:solidFill>
              </a:rPr>
              <a:pPr defTabSz="914218"/>
              <a:t>18-01-2021</a:t>
            </a:fld>
            <a:endParaRPr lang="en-IN" dirty="0">
              <a:solidFill>
                <a:srgbClr val="EEECE1">
                  <a:lumMod val="60000"/>
                  <a:lumOff val="40000"/>
                </a:srgbClr>
              </a:solidFill>
            </a:endParaRPr>
          </a:p>
        </p:txBody>
      </p:sp>
    </p:spTree>
    <p:extLst>
      <p:ext uri="{BB962C8B-B14F-4D97-AF65-F5344CB8AC3E}">
        <p14:creationId xmlns:p14="http://schemas.microsoft.com/office/powerpoint/2010/main" val="2349709081"/>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65E3BB-7BCB-43DA-822F-D7D8FDE63B62}"/>
              </a:ext>
            </a:extLst>
          </p:cNvPr>
          <p:cNvSpPr>
            <a:spLocks noGrp="1"/>
          </p:cNvSpPr>
          <p:nvPr>
            <p:ph type="dt" sz="half" idx="10"/>
          </p:nvPr>
        </p:nvSpPr>
        <p:spPr/>
        <p:txBody>
          <a:bodyPr/>
          <a:lstStyle/>
          <a:p>
            <a:fld id="{4952E912-484D-42E6-970B-72B17F688DF4}" type="datetimeFigureOut">
              <a:rPr lang="en-US" smtClean="0"/>
              <a:pPr/>
              <a:t>1/18/2021</a:t>
            </a:fld>
            <a:endParaRPr lang="en-US"/>
          </a:p>
        </p:txBody>
      </p:sp>
      <p:sp>
        <p:nvSpPr>
          <p:cNvPr id="3" name="Footer Placeholder 2">
            <a:extLst>
              <a:ext uri="{FF2B5EF4-FFF2-40B4-BE49-F238E27FC236}">
                <a16:creationId xmlns:a16="http://schemas.microsoft.com/office/drawing/2014/main" id="{2C3DA342-188D-40C0-B4D7-611FE68560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11C0C4-A4B6-44AB-B480-68886D9A963E}"/>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val="137656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AA13-3D27-4AEA-A5D8-FAADDDE13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21BCB-A299-403D-AB55-99B3A42DF9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2DCFF4-8C6C-4792-9F6A-DC893CFC8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2142BE-738C-4837-9265-21EBCD12E1E3}"/>
              </a:ext>
            </a:extLst>
          </p:cNvPr>
          <p:cNvSpPr>
            <a:spLocks noGrp="1"/>
          </p:cNvSpPr>
          <p:nvPr>
            <p:ph type="dt" sz="half" idx="10"/>
          </p:nvPr>
        </p:nvSpPr>
        <p:spPr/>
        <p:txBody>
          <a:bodyPr/>
          <a:lstStyle/>
          <a:p>
            <a:fld id="{4952E912-484D-42E6-970B-72B17F688DF4}" type="datetimeFigureOut">
              <a:rPr lang="en-US" smtClean="0"/>
              <a:pPr/>
              <a:t>1/18/2021</a:t>
            </a:fld>
            <a:endParaRPr lang="en-US"/>
          </a:p>
        </p:txBody>
      </p:sp>
      <p:sp>
        <p:nvSpPr>
          <p:cNvPr id="6" name="Footer Placeholder 5">
            <a:extLst>
              <a:ext uri="{FF2B5EF4-FFF2-40B4-BE49-F238E27FC236}">
                <a16:creationId xmlns:a16="http://schemas.microsoft.com/office/drawing/2014/main" id="{12D39182-9A2E-40F3-A3C6-36032E5AB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ACB57B-768B-4A55-AD85-AC5FC243AE78}"/>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val="7320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3A7BB-57E8-4220-B27C-E8F9D271D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5CFF53-4C74-4584-816C-092AF84895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29FE3E-C37B-40C7-92D5-EFD7F6840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8BAAB1-E829-4F9E-8D24-A3F781FAF241}"/>
              </a:ext>
            </a:extLst>
          </p:cNvPr>
          <p:cNvSpPr>
            <a:spLocks noGrp="1"/>
          </p:cNvSpPr>
          <p:nvPr>
            <p:ph type="dt" sz="half" idx="10"/>
          </p:nvPr>
        </p:nvSpPr>
        <p:spPr/>
        <p:txBody>
          <a:bodyPr/>
          <a:lstStyle/>
          <a:p>
            <a:fld id="{4952E912-484D-42E6-970B-72B17F688DF4}" type="datetimeFigureOut">
              <a:rPr lang="en-US" smtClean="0"/>
              <a:pPr/>
              <a:t>1/18/2021</a:t>
            </a:fld>
            <a:endParaRPr lang="en-US"/>
          </a:p>
        </p:txBody>
      </p:sp>
      <p:sp>
        <p:nvSpPr>
          <p:cNvPr id="6" name="Footer Placeholder 5">
            <a:extLst>
              <a:ext uri="{FF2B5EF4-FFF2-40B4-BE49-F238E27FC236}">
                <a16:creationId xmlns:a16="http://schemas.microsoft.com/office/drawing/2014/main" id="{5B6FC5EF-AF3D-4F1B-B3A0-B7AA1A1E4D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0ECF5-03F8-41CD-822E-51D57094F7EE}"/>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val="312664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image" Target="../media/image1.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image" Target="../media/image1.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theme" Target="../theme/theme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60FDB6-6DAB-4901-8BE6-29D1009C00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F8514A-7CB7-445D-8D9A-7E6B1CC5F5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D198A-9A91-47EC-86D6-C7948E2F9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2E912-484D-42E6-970B-72B17F688DF4}" type="datetimeFigureOut">
              <a:rPr lang="en-US" smtClean="0"/>
              <a:pPr/>
              <a:t>1/18/2021</a:t>
            </a:fld>
            <a:endParaRPr lang="en-US"/>
          </a:p>
        </p:txBody>
      </p:sp>
      <p:sp>
        <p:nvSpPr>
          <p:cNvPr id="5" name="Footer Placeholder 4">
            <a:extLst>
              <a:ext uri="{FF2B5EF4-FFF2-40B4-BE49-F238E27FC236}">
                <a16:creationId xmlns:a16="http://schemas.microsoft.com/office/drawing/2014/main" id="{3897A2CE-630D-487D-90A9-82ADC8001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000000"/>
                </a:solidFill>
              </a:rPr>
              <a:t>Confidential | L&amp;T Technology Services | © 2020</a:t>
            </a:r>
          </a:p>
        </p:txBody>
      </p:sp>
      <p:sp>
        <p:nvSpPr>
          <p:cNvPr id="6" name="Slide Number Placeholder 5">
            <a:extLst>
              <a:ext uri="{FF2B5EF4-FFF2-40B4-BE49-F238E27FC236}">
                <a16:creationId xmlns:a16="http://schemas.microsoft.com/office/drawing/2014/main" id="{D9071DD2-A599-41F0-AE06-DE2DAB542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3E50C-579B-4EAA-9AC7-CC795298B294}" type="slidenum">
              <a:rPr lang="en-US" smtClean="0"/>
              <a:pPr/>
              <a:t>‹#›</a:t>
            </a:fld>
            <a:endParaRPr lang="en-US"/>
          </a:p>
        </p:txBody>
      </p:sp>
    </p:spTree>
    <p:extLst>
      <p:ext uri="{BB962C8B-B14F-4D97-AF65-F5344CB8AC3E}">
        <p14:creationId xmlns:p14="http://schemas.microsoft.com/office/powerpoint/2010/main" val="1984704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583693"/>
            <a:ext cx="12192000" cy="274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9" rIns="91424" bIns="45719" rtlCol="0" anchor="ctr"/>
          <a:lstStyle/>
          <a:p>
            <a:pPr algn="ctr" defTabSz="914196"/>
            <a:endParaRPr lang="en-US" sz="1867">
              <a:solidFill>
                <a:schemeClr val="tx1"/>
              </a:solidFill>
            </a:endParaRPr>
          </a:p>
        </p:txBody>
      </p:sp>
      <p:sp>
        <p:nvSpPr>
          <p:cNvPr id="9" name="TextBox 8"/>
          <p:cNvSpPr txBox="1"/>
          <p:nvPr userDrawn="1"/>
        </p:nvSpPr>
        <p:spPr>
          <a:xfrm>
            <a:off x="4496697" y="6581383"/>
            <a:ext cx="3228608" cy="276997"/>
          </a:xfrm>
          <a:prstGeom prst="rect">
            <a:avLst/>
          </a:prstGeom>
          <a:noFill/>
        </p:spPr>
        <p:txBody>
          <a:bodyPr wrap="none" lIns="91424" tIns="45719" rIns="91424" bIns="45719" rtlCol="0">
            <a:spAutoFit/>
          </a:bodyPr>
          <a:lstStyle/>
          <a:p>
            <a:pPr algn="ctr" defTabSz="914196">
              <a:defRPr/>
            </a:pPr>
            <a:r>
              <a:rPr lang="en-US" sz="1200" dirty="0">
                <a:solidFill>
                  <a:schemeClr val="tx1"/>
                </a:solidFill>
              </a:rPr>
              <a:t>Confidential | L&amp;T Technology Services | © 2020</a:t>
            </a:r>
          </a:p>
        </p:txBody>
      </p:sp>
      <p:sp>
        <p:nvSpPr>
          <p:cNvPr id="10" name="TextBox 9"/>
          <p:cNvSpPr txBox="1"/>
          <p:nvPr userDrawn="1"/>
        </p:nvSpPr>
        <p:spPr>
          <a:xfrm>
            <a:off x="11437495" y="6581383"/>
            <a:ext cx="614596" cy="276997"/>
          </a:xfrm>
          <a:prstGeom prst="rect">
            <a:avLst/>
          </a:prstGeom>
          <a:noFill/>
        </p:spPr>
        <p:txBody>
          <a:bodyPr wrap="square" lIns="91424" tIns="45719" rIns="91424" bIns="45719" rtlCol="0">
            <a:spAutoFit/>
          </a:bodyPr>
          <a:lstStyle/>
          <a:p>
            <a:pPr algn="r" defTabSz="914196"/>
            <a:fld id="{D1AD548E-8EA6-684F-9B89-4E9F5DC57BB8}" type="slidenum">
              <a:rPr lang="en-US" sz="1200">
                <a:solidFill>
                  <a:schemeClr val="tx1"/>
                </a:solidFill>
              </a:rPr>
              <a:pPr algn="r" defTabSz="914196"/>
              <a:t>‹#›</a:t>
            </a:fld>
            <a:endParaRPr lang="en-US" sz="1200" dirty="0">
              <a:solidFill>
                <a:schemeClr val="tx1"/>
              </a:solidFill>
            </a:endParaRPr>
          </a:p>
        </p:txBody>
      </p:sp>
      <p:grpSp>
        <p:nvGrpSpPr>
          <p:cNvPr id="13" name="Group 12"/>
          <p:cNvGrpSpPr/>
          <p:nvPr userDrawn="1"/>
        </p:nvGrpSpPr>
        <p:grpSpPr>
          <a:xfrm>
            <a:off x="333333" y="633676"/>
            <a:ext cx="11525339" cy="144093"/>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9" name="Title Placeholder 18"/>
          <p:cNvSpPr>
            <a:spLocks noGrp="1"/>
          </p:cNvSpPr>
          <p:nvPr>
            <p:ph type="title"/>
          </p:nvPr>
        </p:nvSpPr>
        <p:spPr>
          <a:xfrm>
            <a:off x="406408" y="172729"/>
            <a:ext cx="11176001" cy="460959"/>
          </a:xfrm>
          <a:prstGeom prst="rect">
            <a:avLst/>
          </a:prstGeom>
        </p:spPr>
        <p:txBody>
          <a:bodyPr vert="horz" lIns="91426" tIns="45713" rIns="91426" bIns="45713"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609600" y="1148092"/>
            <a:ext cx="10972800" cy="4977553"/>
          </a:xfrm>
          <a:prstGeom prst="rect">
            <a:avLst/>
          </a:prstGeom>
        </p:spPr>
        <p:txBody>
          <a:bodyPr vert="horz" lIns="91426" tIns="45713" rIns="91426" bIns="45713" rtlCol="0">
            <a:normAutofit/>
          </a:bodyPr>
          <a:lstStyle/>
          <a:p>
            <a:pPr marL="228552" marR="0" lvl="0" indent="-228552" algn="l" defTabSz="914196" rtl="0" eaLnBrk="1" fontAlgn="auto" latinLnBrk="0" hangingPunct="1">
              <a:lnSpc>
                <a:spcPct val="90000"/>
              </a:lnSpc>
              <a:spcBef>
                <a:spcPts val="1000"/>
              </a:spcBef>
              <a:spcAft>
                <a:spcPts val="0"/>
              </a:spcAft>
              <a:buClrTx/>
              <a:buSzTx/>
              <a:buFontTx/>
              <a:buBlip>
                <a:blip r:embed="rId28"/>
              </a:buBlip>
              <a:tabLst/>
              <a:defRPr/>
            </a:pPr>
            <a:r>
              <a:rPr kumimoji="0" lang="en-US" sz="28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685654" marR="0" lvl="1"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2400" b="0" i="0" u="none" strike="noStrike" kern="1200" cap="none" spc="0" normalizeH="0" baseline="0" noProof="0" dirty="0">
                <a:ln>
                  <a:noFill/>
                </a:ln>
                <a:solidFill>
                  <a:srgbClr val="1F1A17"/>
                </a:solidFill>
                <a:effectLst/>
                <a:uLnTx/>
                <a:uFillTx/>
                <a:latin typeface="+mn-lt"/>
                <a:ea typeface="+mn-ea"/>
                <a:cs typeface="+mn-cs"/>
              </a:rPr>
              <a:t>Second level</a:t>
            </a:r>
          </a:p>
          <a:p>
            <a:pPr marL="1142746" marR="0" lvl="2"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2000" b="0" i="0" u="none" strike="noStrike" kern="1200" cap="none" spc="0" normalizeH="0" baseline="0" noProof="0" dirty="0">
                <a:ln>
                  <a:noFill/>
                </a:ln>
                <a:solidFill>
                  <a:srgbClr val="1F1A17"/>
                </a:solidFill>
                <a:effectLst/>
                <a:uLnTx/>
                <a:uFillTx/>
                <a:latin typeface="+mn-lt"/>
                <a:ea typeface="+mn-ea"/>
                <a:cs typeface="+mn-cs"/>
              </a:rPr>
              <a:t>Third level</a:t>
            </a:r>
          </a:p>
          <a:p>
            <a:pPr marL="1599840" marR="0" lvl="3"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Fourth level</a:t>
            </a:r>
          </a:p>
          <a:p>
            <a:pPr marL="2056935" marR="0" lvl="4"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Fifth level</a:t>
            </a:r>
          </a:p>
        </p:txBody>
      </p:sp>
    </p:spTree>
    <p:extLst>
      <p:ext uri="{BB962C8B-B14F-4D97-AF65-F5344CB8AC3E}">
        <p14:creationId xmlns:p14="http://schemas.microsoft.com/office/powerpoint/2010/main" val="220908313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Lst>
  <p:txStyles>
    <p:titleStyle>
      <a:lvl1pPr algn="l" defTabSz="914196" rtl="0" eaLnBrk="1" latinLnBrk="0" hangingPunct="1">
        <a:lnSpc>
          <a:spcPct val="90000"/>
        </a:lnSpc>
        <a:spcBef>
          <a:spcPct val="0"/>
        </a:spcBef>
        <a:buNone/>
        <a:defRPr sz="3200" b="0" kern="1200">
          <a:solidFill>
            <a:schemeClr val="tx1">
              <a:lumMod val="75000"/>
              <a:lumOff val="25000"/>
            </a:schemeClr>
          </a:solidFill>
          <a:latin typeface="+mn-lt"/>
          <a:ea typeface="+mj-ea"/>
          <a:cs typeface="+mj-cs"/>
        </a:defRPr>
      </a:lvl1pPr>
    </p:titleStyle>
    <p:bodyStyle>
      <a:lvl1pPr marL="228552" marR="0" indent="-228552" algn="l" defTabSz="914196" rtl="0" eaLnBrk="1" fontAlgn="auto" latinLnBrk="0" hangingPunct="1">
        <a:lnSpc>
          <a:spcPct val="90000"/>
        </a:lnSpc>
        <a:spcBef>
          <a:spcPts val="1000"/>
        </a:spcBef>
        <a:spcAft>
          <a:spcPts val="0"/>
        </a:spcAft>
        <a:buClrTx/>
        <a:buSzTx/>
        <a:buFontTx/>
        <a:buBlip>
          <a:blip r:embed="rId28"/>
        </a:buBlip>
        <a:tabLst>
          <a:tab pos="241253" algn="l"/>
        </a:tabLst>
        <a:defRPr lang="en-US" sz="2800" kern="1200" smtClean="0">
          <a:solidFill>
            <a:schemeClr val="tx1">
              <a:lumMod val="75000"/>
              <a:lumOff val="25000"/>
            </a:schemeClr>
          </a:solidFill>
          <a:latin typeface="+mn-lt"/>
          <a:ea typeface="+mn-ea"/>
          <a:cs typeface="+mn-cs"/>
        </a:defRPr>
      </a:lvl1pPr>
      <a:lvl2pPr marL="685654"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2400" kern="1200" smtClean="0">
          <a:solidFill>
            <a:schemeClr val="tx1">
              <a:lumMod val="75000"/>
              <a:lumOff val="25000"/>
            </a:schemeClr>
          </a:solidFill>
          <a:latin typeface="+mn-lt"/>
          <a:ea typeface="+mn-ea"/>
          <a:cs typeface="+mn-cs"/>
        </a:defRPr>
      </a:lvl2pPr>
      <a:lvl3pPr marL="1142746"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2000" kern="1200" smtClean="0">
          <a:solidFill>
            <a:schemeClr val="tx1">
              <a:lumMod val="75000"/>
              <a:lumOff val="25000"/>
            </a:schemeClr>
          </a:solidFill>
          <a:latin typeface="+mn-lt"/>
          <a:ea typeface="+mn-ea"/>
          <a:cs typeface="+mn-cs"/>
        </a:defRPr>
      </a:lvl3pPr>
      <a:lvl4pPr marL="1599840"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1867" kern="1200" smtClean="0">
          <a:solidFill>
            <a:schemeClr val="tx1">
              <a:lumMod val="75000"/>
              <a:lumOff val="25000"/>
            </a:schemeClr>
          </a:solidFill>
          <a:latin typeface="+mn-lt"/>
          <a:ea typeface="+mn-ea"/>
          <a:cs typeface="+mn-cs"/>
        </a:defRPr>
      </a:lvl4pPr>
      <a:lvl5pPr marL="2056935"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1867" kern="1200">
          <a:solidFill>
            <a:schemeClr val="tx1">
              <a:lumMod val="75000"/>
              <a:lumOff val="25000"/>
            </a:schemeClr>
          </a:solidFill>
          <a:latin typeface="+mn-lt"/>
          <a:ea typeface="+mn-ea"/>
          <a:cs typeface="+mn-cs"/>
        </a:defRPr>
      </a:lvl5pPr>
      <a:lvl6pPr marL="2514036"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6pPr>
      <a:lvl7pPr marL="29711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7pPr>
      <a:lvl8pPr marL="3428232"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8pPr>
      <a:lvl9pPr marL="38853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9pPr>
    </p:bodyStyle>
    <p:otherStyle>
      <a:defPPr>
        <a:defRPr lang="en-US"/>
      </a:defPPr>
      <a:lvl1pPr marL="0" algn="l" defTabSz="914196" rtl="0" eaLnBrk="1" latinLnBrk="0" hangingPunct="1">
        <a:defRPr sz="1867" kern="1200">
          <a:solidFill>
            <a:schemeClr val="tx1"/>
          </a:solidFill>
          <a:latin typeface="+mn-lt"/>
          <a:ea typeface="+mn-ea"/>
          <a:cs typeface="+mn-cs"/>
        </a:defRPr>
      </a:lvl1pPr>
      <a:lvl2pPr marL="457095" algn="l" defTabSz="914196" rtl="0" eaLnBrk="1" latinLnBrk="0" hangingPunct="1">
        <a:defRPr sz="1867" kern="1200">
          <a:solidFill>
            <a:schemeClr val="tx1"/>
          </a:solidFill>
          <a:latin typeface="+mn-lt"/>
          <a:ea typeface="+mn-ea"/>
          <a:cs typeface="+mn-cs"/>
        </a:defRPr>
      </a:lvl2pPr>
      <a:lvl3pPr marL="914196" algn="l" defTabSz="914196" rtl="0" eaLnBrk="1" latinLnBrk="0" hangingPunct="1">
        <a:defRPr sz="1867" kern="1200">
          <a:solidFill>
            <a:schemeClr val="tx1"/>
          </a:solidFill>
          <a:latin typeface="+mn-lt"/>
          <a:ea typeface="+mn-ea"/>
          <a:cs typeface="+mn-cs"/>
        </a:defRPr>
      </a:lvl3pPr>
      <a:lvl4pPr marL="1371294" algn="l" defTabSz="914196" rtl="0" eaLnBrk="1" latinLnBrk="0" hangingPunct="1">
        <a:defRPr sz="1867" kern="1200">
          <a:solidFill>
            <a:schemeClr val="tx1"/>
          </a:solidFill>
          <a:latin typeface="+mn-lt"/>
          <a:ea typeface="+mn-ea"/>
          <a:cs typeface="+mn-cs"/>
        </a:defRPr>
      </a:lvl4pPr>
      <a:lvl5pPr marL="1828392" algn="l" defTabSz="914196" rtl="0" eaLnBrk="1" latinLnBrk="0" hangingPunct="1">
        <a:defRPr sz="1867" kern="1200">
          <a:solidFill>
            <a:schemeClr val="tx1"/>
          </a:solidFill>
          <a:latin typeface="+mn-lt"/>
          <a:ea typeface="+mn-ea"/>
          <a:cs typeface="+mn-cs"/>
        </a:defRPr>
      </a:lvl5pPr>
      <a:lvl6pPr marL="2285494" algn="l" defTabSz="914196" rtl="0" eaLnBrk="1" latinLnBrk="0" hangingPunct="1">
        <a:defRPr sz="1867" kern="1200">
          <a:solidFill>
            <a:schemeClr val="tx1"/>
          </a:solidFill>
          <a:latin typeface="+mn-lt"/>
          <a:ea typeface="+mn-ea"/>
          <a:cs typeface="+mn-cs"/>
        </a:defRPr>
      </a:lvl6pPr>
      <a:lvl7pPr marL="2742586" algn="l" defTabSz="914196" rtl="0" eaLnBrk="1" latinLnBrk="0" hangingPunct="1">
        <a:defRPr sz="1867" kern="1200">
          <a:solidFill>
            <a:schemeClr val="tx1"/>
          </a:solidFill>
          <a:latin typeface="+mn-lt"/>
          <a:ea typeface="+mn-ea"/>
          <a:cs typeface="+mn-cs"/>
        </a:defRPr>
      </a:lvl7pPr>
      <a:lvl8pPr marL="3199680" algn="l" defTabSz="914196" rtl="0" eaLnBrk="1" latinLnBrk="0" hangingPunct="1">
        <a:defRPr sz="1867" kern="1200">
          <a:solidFill>
            <a:schemeClr val="tx1"/>
          </a:solidFill>
          <a:latin typeface="+mn-lt"/>
          <a:ea typeface="+mn-ea"/>
          <a:cs typeface="+mn-cs"/>
        </a:defRPr>
      </a:lvl8pPr>
      <a:lvl9pPr marL="3656775" algn="l" defTabSz="914196" rtl="0" eaLnBrk="1" latinLnBrk="0" hangingPunct="1">
        <a:defRPr sz="18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583693"/>
            <a:ext cx="12192000" cy="274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9" rIns="91424" bIns="45719" rtlCol="0" anchor="ctr"/>
          <a:lstStyle/>
          <a:p>
            <a:pPr algn="ctr" defTabSz="914196"/>
            <a:endParaRPr lang="en-US" sz="1867">
              <a:solidFill>
                <a:schemeClr val="tx1"/>
              </a:solidFill>
            </a:endParaRPr>
          </a:p>
        </p:txBody>
      </p:sp>
      <p:sp>
        <p:nvSpPr>
          <p:cNvPr id="9" name="TextBox 8"/>
          <p:cNvSpPr txBox="1"/>
          <p:nvPr userDrawn="1"/>
        </p:nvSpPr>
        <p:spPr>
          <a:xfrm>
            <a:off x="4496697" y="6581383"/>
            <a:ext cx="3228608" cy="276997"/>
          </a:xfrm>
          <a:prstGeom prst="rect">
            <a:avLst/>
          </a:prstGeom>
          <a:noFill/>
        </p:spPr>
        <p:txBody>
          <a:bodyPr wrap="none" lIns="91424" tIns="45719" rIns="91424" bIns="45719" rtlCol="0">
            <a:spAutoFit/>
          </a:bodyPr>
          <a:lstStyle/>
          <a:p>
            <a:pPr algn="ctr" defTabSz="914354">
              <a:defRPr/>
            </a:pPr>
            <a:r>
              <a:rPr lang="en-US" sz="1200" dirty="0">
                <a:solidFill>
                  <a:srgbClr val="000000"/>
                </a:solidFill>
              </a:rPr>
              <a:t>Confidential | L&amp;T Technology Services | © 2020</a:t>
            </a:r>
          </a:p>
        </p:txBody>
      </p:sp>
      <p:sp>
        <p:nvSpPr>
          <p:cNvPr id="10" name="TextBox 9"/>
          <p:cNvSpPr txBox="1"/>
          <p:nvPr userDrawn="1"/>
        </p:nvSpPr>
        <p:spPr>
          <a:xfrm>
            <a:off x="11437495" y="6581383"/>
            <a:ext cx="614596" cy="276997"/>
          </a:xfrm>
          <a:prstGeom prst="rect">
            <a:avLst/>
          </a:prstGeom>
          <a:noFill/>
        </p:spPr>
        <p:txBody>
          <a:bodyPr wrap="square" lIns="91424" tIns="45719" rIns="91424" bIns="45719" rtlCol="0">
            <a:spAutoFit/>
          </a:bodyPr>
          <a:lstStyle/>
          <a:p>
            <a:pPr algn="r" defTabSz="914196"/>
            <a:fld id="{D1AD548E-8EA6-684F-9B89-4E9F5DC57BB8}" type="slidenum">
              <a:rPr lang="en-US" sz="1200">
                <a:solidFill>
                  <a:schemeClr val="tx1"/>
                </a:solidFill>
              </a:rPr>
              <a:pPr algn="r" defTabSz="914196"/>
              <a:t>‹#›</a:t>
            </a:fld>
            <a:endParaRPr lang="en-US" sz="1200" dirty="0">
              <a:solidFill>
                <a:schemeClr val="tx1"/>
              </a:solidFill>
            </a:endParaRPr>
          </a:p>
        </p:txBody>
      </p:sp>
      <p:grpSp>
        <p:nvGrpSpPr>
          <p:cNvPr id="13" name="Group 12"/>
          <p:cNvGrpSpPr/>
          <p:nvPr userDrawn="1"/>
        </p:nvGrpSpPr>
        <p:grpSpPr>
          <a:xfrm>
            <a:off x="333333" y="633676"/>
            <a:ext cx="11525339" cy="144093"/>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9" name="Title Placeholder 18"/>
          <p:cNvSpPr>
            <a:spLocks noGrp="1"/>
          </p:cNvSpPr>
          <p:nvPr>
            <p:ph type="title"/>
          </p:nvPr>
        </p:nvSpPr>
        <p:spPr>
          <a:xfrm>
            <a:off x="406408" y="172729"/>
            <a:ext cx="11176001" cy="460959"/>
          </a:xfrm>
          <a:prstGeom prst="rect">
            <a:avLst/>
          </a:prstGeom>
        </p:spPr>
        <p:txBody>
          <a:bodyPr vert="horz" lIns="91426" tIns="45713" rIns="91426" bIns="45713"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609600" y="1148092"/>
            <a:ext cx="10972800" cy="4977553"/>
          </a:xfrm>
          <a:prstGeom prst="rect">
            <a:avLst/>
          </a:prstGeom>
        </p:spPr>
        <p:txBody>
          <a:bodyPr vert="horz" lIns="91426" tIns="45713" rIns="91426" bIns="45713" rtlCol="0">
            <a:normAutofit/>
          </a:bodyPr>
          <a:lstStyle/>
          <a:p>
            <a:pPr marL="228552" marR="0" lvl="0" indent="-228552" algn="l" defTabSz="914196" rtl="0" eaLnBrk="1" fontAlgn="auto" latinLnBrk="0" hangingPunct="1">
              <a:lnSpc>
                <a:spcPct val="90000"/>
              </a:lnSpc>
              <a:spcBef>
                <a:spcPts val="1000"/>
              </a:spcBef>
              <a:spcAft>
                <a:spcPts val="0"/>
              </a:spcAft>
              <a:buClrTx/>
              <a:buSzTx/>
              <a:buFontTx/>
              <a:buBlip>
                <a:blip r:embed="rId29"/>
              </a:buBlip>
              <a:tabLst/>
              <a:defRPr/>
            </a:pPr>
            <a:r>
              <a:rPr kumimoji="0" lang="en-US" sz="28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685654" marR="0" lvl="1"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2400" b="0" i="0" u="none" strike="noStrike" kern="1200" cap="none" spc="0" normalizeH="0" baseline="0" noProof="0" dirty="0">
                <a:ln>
                  <a:noFill/>
                </a:ln>
                <a:solidFill>
                  <a:srgbClr val="1F1A17"/>
                </a:solidFill>
                <a:effectLst/>
                <a:uLnTx/>
                <a:uFillTx/>
                <a:latin typeface="+mn-lt"/>
                <a:ea typeface="+mn-ea"/>
                <a:cs typeface="+mn-cs"/>
              </a:rPr>
              <a:t>Second level</a:t>
            </a:r>
          </a:p>
          <a:p>
            <a:pPr marL="1142746" marR="0" lvl="2"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2000" b="0" i="0" u="none" strike="noStrike" kern="1200" cap="none" spc="0" normalizeH="0" baseline="0" noProof="0" dirty="0">
                <a:ln>
                  <a:noFill/>
                </a:ln>
                <a:solidFill>
                  <a:srgbClr val="1F1A17"/>
                </a:solidFill>
                <a:effectLst/>
                <a:uLnTx/>
                <a:uFillTx/>
                <a:latin typeface="+mn-lt"/>
                <a:ea typeface="+mn-ea"/>
                <a:cs typeface="+mn-cs"/>
              </a:rPr>
              <a:t>Third level</a:t>
            </a:r>
          </a:p>
          <a:p>
            <a:pPr marL="1599840" marR="0" lvl="3"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Fourth level</a:t>
            </a:r>
          </a:p>
          <a:p>
            <a:pPr marL="2056935" marR="0" lvl="4"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Fifth level</a:t>
            </a:r>
          </a:p>
        </p:txBody>
      </p:sp>
    </p:spTree>
    <p:extLst>
      <p:ext uri="{BB962C8B-B14F-4D97-AF65-F5344CB8AC3E}">
        <p14:creationId xmlns:p14="http://schemas.microsoft.com/office/powerpoint/2010/main" val="91602096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Lst>
  <p:txStyles>
    <p:titleStyle>
      <a:lvl1pPr algn="l" defTabSz="914196" rtl="0" eaLnBrk="1" latinLnBrk="0" hangingPunct="1">
        <a:lnSpc>
          <a:spcPct val="90000"/>
        </a:lnSpc>
        <a:spcBef>
          <a:spcPct val="0"/>
        </a:spcBef>
        <a:buNone/>
        <a:defRPr sz="3200" b="0" kern="1200">
          <a:solidFill>
            <a:schemeClr val="tx1">
              <a:lumMod val="75000"/>
              <a:lumOff val="25000"/>
            </a:schemeClr>
          </a:solidFill>
          <a:latin typeface="+mn-lt"/>
          <a:ea typeface="+mj-ea"/>
          <a:cs typeface="+mj-cs"/>
        </a:defRPr>
      </a:lvl1pPr>
    </p:titleStyle>
    <p:bodyStyle>
      <a:lvl1pPr marL="228552" marR="0" indent="-228552" algn="l" defTabSz="914196" rtl="0" eaLnBrk="1" fontAlgn="auto" latinLnBrk="0" hangingPunct="1">
        <a:lnSpc>
          <a:spcPct val="90000"/>
        </a:lnSpc>
        <a:spcBef>
          <a:spcPts val="1000"/>
        </a:spcBef>
        <a:spcAft>
          <a:spcPts val="0"/>
        </a:spcAft>
        <a:buClrTx/>
        <a:buSzTx/>
        <a:buFontTx/>
        <a:buBlip>
          <a:blip r:embed="rId29"/>
        </a:buBlip>
        <a:tabLst>
          <a:tab pos="241253" algn="l"/>
        </a:tabLst>
        <a:defRPr lang="en-US" sz="2800" kern="1200" smtClean="0">
          <a:solidFill>
            <a:schemeClr val="tx1">
              <a:lumMod val="75000"/>
              <a:lumOff val="25000"/>
            </a:schemeClr>
          </a:solidFill>
          <a:latin typeface="+mn-lt"/>
          <a:ea typeface="+mn-ea"/>
          <a:cs typeface="+mn-cs"/>
        </a:defRPr>
      </a:lvl1pPr>
      <a:lvl2pPr marL="685654"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2400" kern="1200" smtClean="0">
          <a:solidFill>
            <a:schemeClr val="tx1">
              <a:lumMod val="75000"/>
              <a:lumOff val="25000"/>
            </a:schemeClr>
          </a:solidFill>
          <a:latin typeface="+mn-lt"/>
          <a:ea typeface="+mn-ea"/>
          <a:cs typeface="+mn-cs"/>
        </a:defRPr>
      </a:lvl2pPr>
      <a:lvl3pPr marL="1142746"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2000" kern="1200" smtClean="0">
          <a:solidFill>
            <a:schemeClr val="tx1">
              <a:lumMod val="75000"/>
              <a:lumOff val="25000"/>
            </a:schemeClr>
          </a:solidFill>
          <a:latin typeface="+mn-lt"/>
          <a:ea typeface="+mn-ea"/>
          <a:cs typeface="+mn-cs"/>
        </a:defRPr>
      </a:lvl3pPr>
      <a:lvl4pPr marL="1599840"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1867" kern="1200" smtClean="0">
          <a:solidFill>
            <a:schemeClr val="tx1">
              <a:lumMod val="75000"/>
              <a:lumOff val="25000"/>
            </a:schemeClr>
          </a:solidFill>
          <a:latin typeface="+mn-lt"/>
          <a:ea typeface="+mn-ea"/>
          <a:cs typeface="+mn-cs"/>
        </a:defRPr>
      </a:lvl4pPr>
      <a:lvl5pPr marL="2056935"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1867" kern="1200">
          <a:solidFill>
            <a:schemeClr val="tx1">
              <a:lumMod val="75000"/>
              <a:lumOff val="25000"/>
            </a:schemeClr>
          </a:solidFill>
          <a:latin typeface="+mn-lt"/>
          <a:ea typeface="+mn-ea"/>
          <a:cs typeface="+mn-cs"/>
        </a:defRPr>
      </a:lvl5pPr>
      <a:lvl6pPr marL="2514036"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6pPr>
      <a:lvl7pPr marL="29711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7pPr>
      <a:lvl8pPr marL="3428232"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8pPr>
      <a:lvl9pPr marL="38853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9pPr>
    </p:bodyStyle>
    <p:otherStyle>
      <a:defPPr>
        <a:defRPr lang="en-US"/>
      </a:defPPr>
      <a:lvl1pPr marL="0" algn="l" defTabSz="914196" rtl="0" eaLnBrk="1" latinLnBrk="0" hangingPunct="1">
        <a:defRPr sz="1867" kern="1200">
          <a:solidFill>
            <a:schemeClr val="tx1"/>
          </a:solidFill>
          <a:latin typeface="+mn-lt"/>
          <a:ea typeface="+mn-ea"/>
          <a:cs typeface="+mn-cs"/>
        </a:defRPr>
      </a:lvl1pPr>
      <a:lvl2pPr marL="457095" algn="l" defTabSz="914196" rtl="0" eaLnBrk="1" latinLnBrk="0" hangingPunct="1">
        <a:defRPr sz="1867" kern="1200">
          <a:solidFill>
            <a:schemeClr val="tx1"/>
          </a:solidFill>
          <a:latin typeface="+mn-lt"/>
          <a:ea typeface="+mn-ea"/>
          <a:cs typeface="+mn-cs"/>
        </a:defRPr>
      </a:lvl2pPr>
      <a:lvl3pPr marL="914196" algn="l" defTabSz="914196" rtl="0" eaLnBrk="1" latinLnBrk="0" hangingPunct="1">
        <a:defRPr sz="1867" kern="1200">
          <a:solidFill>
            <a:schemeClr val="tx1"/>
          </a:solidFill>
          <a:latin typeface="+mn-lt"/>
          <a:ea typeface="+mn-ea"/>
          <a:cs typeface="+mn-cs"/>
        </a:defRPr>
      </a:lvl3pPr>
      <a:lvl4pPr marL="1371294" algn="l" defTabSz="914196" rtl="0" eaLnBrk="1" latinLnBrk="0" hangingPunct="1">
        <a:defRPr sz="1867" kern="1200">
          <a:solidFill>
            <a:schemeClr val="tx1"/>
          </a:solidFill>
          <a:latin typeface="+mn-lt"/>
          <a:ea typeface="+mn-ea"/>
          <a:cs typeface="+mn-cs"/>
        </a:defRPr>
      </a:lvl4pPr>
      <a:lvl5pPr marL="1828392" algn="l" defTabSz="914196" rtl="0" eaLnBrk="1" latinLnBrk="0" hangingPunct="1">
        <a:defRPr sz="1867" kern="1200">
          <a:solidFill>
            <a:schemeClr val="tx1"/>
          </a:solidFill>
          <a:latin typeface="+mn-lt"/>
          <a:ea typeface="+mn-ea"/>
          <a:cs typeface="+mn-cs"/>
        </a:defRPr>
      </a:lvl5pPr>
      <a:lvl6pPr marL="2285494" algn="l" defTabSz="914196" rtl="0" eaLnBrk="1" latinLnBrk="0" hangingPunct="1">
        <a:defRPr sz="1867" kern="1200">
          <a:solidFill>
            <a:schemeClr val="tx1"/>
          </a:solidFill>
          <a:latin typeface="+mn-lt"/>
          <a:ea typeface="+mn-ea"/>
          <a:cs typeface="+mn-cs"/>
        </a:defRPr>
      </a:lvl6pPr>
      <a:lvl7pPr marL="2742586" algn="l" defTabSz="914196" rtl="0" eaLnBrk="1" latinLnBrk="0" hangingPunct="1">
        <a:defRPr sz="1867" kern="1200">
          <a:solidFill>
            <a:schemeClr val="tx1"/>
          </a:solidFill>
          <a:latin typeface="+mn-lt"/>
          <a:ea typeface="+mn-ea"/>
          <a:cs typeface="+mn-cs"/>
        </a:defRPr>
      </a:lvl7pPr>
      <a:lvl8pPr marL="3199680" algn="l" defTabSz="914196" rtl="0" eaLnBrk="1" latinLnBrk="0" hangingPunct="1">
        <a:defRPr sz="1867" kern="1200">
          <a:solidFill>
            <a:schemeClr val="tx1"/>
          </a:solidFill>
          <a:latin typeface="+mn-lt"/>
          <a:ea typeface="+mn-ea"/>
          <a:cs typeface="+mn-cs"/>
        </a:defRPr>
      </a:lvl8pPr>
      <a:lvl9pPr marL="3656775" algn="l" defTabSz="914196"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910" y="1246313"/>
            <a:ext cx="6204197" cy="2081535"/>
          </a:xfrm>
        </p:spPr>
        <p:txBody>
          <a:bodyPr/>
          <a:lstStyle/>
          <a:p>
            <a:pPr algn="l"/>
            <a:r>
              <a:rPr lang="en-IN" sz="3200" i="1" dirty="0"/>
              <a:t>Fundamentals Of Testing</a:t>
            </a:r>
          </a:p>
        </p:txBody>
      </p:sp>
      <p:sp>
        <p:nvSpPr>
          <p:cNvPr id="5" name="Picture Placeholder 4"/>
          <p:cNvSpPr>
            <a:spLocks noGrp="1"/>
          </p:cNvSpPr>
          <p:nvPr>
            <p:ph type="pic" sz="quarter" idx="14"/>
          </p:nvPr>
        </p:nvSpPr>
        <p:spPr/>
      </p:sp>
      <p:pic>
        <p:nvPicPr>
          <p:cNvPr id="6" name="Picture Placeholder 8"/>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839352" y="-1"/>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pic>
      <p:sp>
        <p:nvSpPr>
          <p:cNvPr id="7" name="Freeform: Shape 6"/>
          <p:cNvSpPr/>
          <p:nvPr/>
        </p:nvSpPr>
        <p:spPr>
          <a:xfrm>
            <a:off x="5839349" y="-1"/>
            <a:ext cx="6352651" cy="6556788"/>
          </a:xfrm>
          <a:custGeom>
            <a:avLst/>
            <a:gdLst>
              <a:gd name="connsiteX0" fmla="*/ 3843976 w 6352651"/>
              <a:gd name="connsiteY0" fmla="*/ 0 h 6556788"/>
              <a:gd name="connsiteX1" fmla="*/ 6346751 w 6352651"/>
              <a:gd name="connsiteY1" fmla="*/ 0 h 6556788"/>
              <a:gd name="connsiteX2" fmla="*/ 6346751 w 6352651"/>
              <a:gd name="connsiteY2" fmla="*/ 1 h 6556788"/>
              <a:gd name="connsiteX3" fmla="*/ 6346751 w 6352651"/>
              <a:gd name="connsiteY3" fmla="*/ 4033467 h 6556788"/>
              <a:gd name="connsiteX4" fmla="*/ 6352651 w 6352651"/>
              <a:gd name="connsiteY4" fmla="*/ 4033467 h 6556788"/>
              <a:gd name="connsiteX5" fmla="*/ 6352651 w 6352651"/>
              <a:gd name="connsiteY5" fmla="*/ 6556787 h 6556788"/>
              <a:gd name="connsiteX6" fmla="*/ 6346751 w 6352651"/>
              <a:gd name="connsiteY6" fmla="*/ 6556787 h 6556788"/>
              <a:gd name="connsiteX7" fmla="*/ 3843976 w 6352651"/>
              <a:gd name="connsiteY7" fmla="*/ 6556787 h 6556788"/>
              <a:gd name="connsiteX8" fmla="*/ 2580590 w 6352651"/>
              <a:gd name="connsiteY8" fmla="*/ 6556787 h 6556788"/>
              <a:gd name="connsiteX9" fmla="*/ 2580588 w 6352651"/>
              <a:gd name="connsiteY9" fmla="*/ 6556788 h 6556788"/>
              <a:gd name="connsiteX10" fmla="*/ 0 w 6352651"/>
              <a:gd name="connsiteY10" fmla="*/ 6556788 h 6556788"/>
              <a:gd name="connsiteX11" fmla="*/ 3766162 w 6352651"/>
              <a:gd name="connsiteY11" fmla="*/ 1 h 6556788"/>
              <a:gd name="connsiteX12" fmla="*/ 3843976 w 6352651"/>
              <a:gd name="connsiteY12" fmla="*/ 1 h 655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52651" h="6556788">
                <a:moveTo>
                  <a:pt x="3843976" y="0"/>
                </a:moveTo>
                <a:lnTo>
                  <a:pt x="6346751" y="0"/>
                </a:lnTo>
                <a:lnTo>
                  <a:pt x="6346751" y="1"/>
                </a:lnTo>
                <a:lnTo>
                  <a:pt x="6346751" y="4033467"/>
                </a:lnTo>
                <a:lnTo>
                  <a:pt x="6352651" y="4033467"/>
                </a:lnTo>
                <a:lnTo>
                  <a:pt x="6352651" y="6556787"/>
                </a:lnTo>
                <a:lnTo>
                  <a:pt x="6346751" y="6556787"/>
                </a:lnTo>
                <a:lnTo>
                  <a:pt x="3843976" y="6556787"/>
                </a:lnTo>
                <a:lnTo>
                  <a:pt x="2580590" y="6556787"/>
                </a:lnTo>
                <a:lnTo>
                  <a:pt x="2580588" y="6556788"/>
                </a:lnTo>
                <a:lnTo>
                  <a:pt x="0" y="6556788"/>
                </a:lnTo>
                <a:lnTo>
                  <a:pt x="3766162" y="1"/>
                </a:lnTo>
                <a:lnTo>
                  <a:pt x="3843976" y="1"/>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IN" sz="1351" b="0" i="0" u="none" strike="noStrike" kern="1200" cap="none" spc="0" normalizeH="0" baseline="0" noProof="0" dirty="0">
              <a:ln>
                <a:noFill/>
              </a:ln>
              <a:solidFill>
                <a:srgbClr val="FFFFFF"/>
              </a:solidFill>
              <a:effectLst/>
              <a:uLnTx/>
              <a:uFillTx/>
              <a:latin typeface="Calibri"/>
              <a:ea typeface="+mn-ea"/>
              <a:cs typeface="+mn-cs"/>
            </a:endParaRPr>
          </a:p>
        </p:txBody>
      </p:sp>
      <p:sp>
        <p:nvSpPr>
          <p:cNvPr id="10" name="TextBox 9"/>
          <p:cNvSpPr txBox="1"/>
          <p:nvPr/>
        </p:nvSpPr>
        <p:spPr>
          <a:xfrm>
            <a:off x="6669872" y="4574158"/>
            <a:ext cx="4691604" cy="461666"/>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FFCC29"/>
                </a:solidFill>
                <a:effectLst>
                  <a:outerShdw blurRad="50800" dist="76200" dir="5400000" algn="t" rotWithShape="0">
                    <a:prstClr val="black">
                      <a:alpha val="40000"/>
                    </a:prstClr>
                  </a:outerShdw>
                </a:effectLst>
                <a:uLnTx/>
                <a:uFillTx/>
                <a:latin typeface="Calibri"/>
                <a:ea typeface="+mn-ea"/>
                <a:cs typeface="+mn-cs"/>
              </a:rPr>
              <a:t>ENGINEERING THE CHANGE</a:t>
            </a:r>
          </a:p>
        </p:txBody>
      </p:sp>
      <p:sp>
        <p:nvSpPr>
          <p:cNvPr id="3" name="TextBox 2">
            <a:extLst>
              <a:ext uri="{FF2B5EF4-FFF2-40B4-BE49-F238E27FC236}">
                <a16:creationId xmlns:a16="http://schemas.microsoft.com/office/drawing/2014/main" id="{56EC0CB7-CDD0-4A1F-BD26-161B51D0EBF8}"/>
              </a:ext>
            </a:extLst>
          </p:cNvPr>
          <p:cNvSpPr txBox="1"/>
          <p:nvPr/>
        </p:nvSpPr>
        <p:spPr>
          <a:xfrm>
            <a:off x="409576" y="5852160"/>
            <a:ext cx="6256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Date</a:t>
            </a:r>
          </a:p>
        </p:txBody>
      </p:sp>
    </p:spTree>
    <p:extLst>
      <p:ext uri="{BB962C8B-B14F-4D97-AF65-F5344CB8AC3E}">
        <p14:creationId xmlns:p14="http://schemas.microsoft.com/office/powerpoint/2010/main" val="590809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r>
              <a:rPr lang="en-IN" sz="2400" dirty="0"/>
              <a:t>Why is testing necessary?</a:t>
            </a:r>
          </a:p>
        </p:txBody>
      </p:sp>
      <p:graphicFrame>
        <p:nvGraphicFramePr>
          <p:cNvPr id="5" name="Diagram 4"/>
          <p:cNvGraphicFramePr/>
          <p:nvPr/>
        </p:nvGraphicFramePr>
        <p:xfrm>
          <a:off x="508958" y="1009290"/>
          <a:ext cx="11231593" cy="4684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607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r>
              <a:rPr lang="en-IN" sz="2400" dirty="0"/>
              <a:t>Why is testing necessary? - </a:t>
            </a:r>
            <a:r>
              <a:rPr lang="en-US" sz="2400" dirty="0"/>
              <a:t>Testing’s Contributions to Success</a:t>
            </a:r>
            <a:endParaRPr lang="en-IN" sz="2400" dirty="0"/>
          </a:p>
        </p:txBody>
      </p:sp>
      <p:graphicFrame>
        <p:nvGraphicFramePr>
          <p:cNvPr id="5" name="Diagram 4"/>
          <p:cNvGraphicFramePr/>
          <p:nvPr/>
        </p:nvGraphicFramePr>
        <p:xfrm>
          <a:off x="508958" y="2285938"/>
          <a:ext cx="11231593" cy="4149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526211" y="767758"/>
            <a:ext cx="11248846" cy="1477328"/>
          </a:xfrm>
          <a:prstGeom prst="rect">
            <a:avLst/>
          </a:prstGeom>
          <a:noFill/>
        </p:spPr>
        <p:txBody>
          <a:bodyPr wrap="square" rtlCol="0">
            <a:spAutoFit/>
          </a:bodyPr>
          <a:lstStyle/>
          <a:p>
            <a:pPr algn="just"/>
            <a:r>
              <a:rPr lang="en-IN" dirty="0"/>
              <a:t>Throughout the history of computing, it is quite common for software and systems to be delivered into operation and, due to the presence of defects, to subsequently cause failures or otherwise not meet the stakeholders’ needs. However, using appropriate test techniques can reduce the frequency of such problematic deliveries, when those techniques are applied with the appropriate level of test expertise, in the appropriate test levels, and at the appropriate points in the software development lifecycle.</a:t>
            </a:r>
            <a:endParaRPr lang="en-US" dirty="0"/>
          </a:p>
        </p:txBody>
      </p:sp>
    </p:spTree>
    <p:extLst>
      <p:ext uri="{BB962C8B-B14F-4D97-AF65-F5344CB8AC3E}">
        <p14:creationId xmlns:p14="http://schemas.microsoft.com/office/powerpoint/2010/main" val="1016078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r>
              <a:rPr lang="en-IN" sz="2400" dirty="0"/>
              <a:t>Why is testing necessary? - </a:t>
            </a:r>
            <a:r>
              <a:rPr lang="en-US" sz="2400" dirty="0"/>
              <a:t>Quality Assurance and Testing</a:t>
            </a:r>
            <a:endParaRPr lang="en-IN" sz="2400" dirty="0"/>
          </a:p>
        </p:txBody>
      </p:sp>
      <p:sp>
        <p:nvSpPr>
          <p:cNvPr id="4" name="TextBox 3"/>
          <p:cNvSpPr txBox="1"/>
          <p:nvPr/>
        </p:nvSpPr>
        <p:spPr>
          <a:xfrm>
            <a:off x="465829" y="1035164"/>
            <a:ext cx="11248846" cy="4247317"/>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IN" dirty="0"/>
              <a:t>While people often use the phrase quality assurance (or just QA) to refer to testing, quality assurance and testing are not the same, but they are related. A larger concept, quality management, ties them together.</a:t>
            </a:r>
          </a:p>
          <a:p>
            <a:endParaRPr lang="en-IN" dirty="0"/>
          </a:p>
          <a:p>
            <a:r>
              <a:rPr lang="en-IN" dirty="0"/>
              <a:t>Quality management includes all activities that direct and control an organization with regard to quality. Among other activities, quality management includes both quality assurance and quality control. </a:t>
            </a:r>
          </a:p>
          <a:p>
            <a:endParaRPr lang="en-IN" dirty="0"/>
          </a:p>
          <a:p>
            <a:r>
              <a:rPr lang="en-IN" dirty="0"/>
              <a:t>Quality assurance is typically focused on adherence to proper processes, in order to provide confidence that the</a:t>
            </a:r>
          </a:p>
          <a:p>
            <a:r>
              <a:rPr lang="en-IN" dirty="0"/>
              <a:t>appropriate levels of quality will be achieved. When processes are carried out properly, the work products created by those processes are generally of higher quality, which contributes to defect prevention. In addition, the use of root cause analysis to detect and remove the causes of defects, along with the proper application of the findings of retrospective meetings to improve processes, are important for effective </a:t>
            </a:r>
            <a:r>
              <a:rPr lang="en-US" dirty="0"/>
              <a:t>quality assurance.</a:t>
            </a:r>
          </a:p>
          <a:p>
            <a:endParaRPr lang="en-US" dirty="0"/>
          </a:p>
          <a:p>
            <a:r>
              <a:rPr lang="en-IN" dirty="0"/>
              <a:t>Quality control involves various activities, including test activities, that support the achievement of appropriate levels of quality. Test activities are part of the overall software development or maintenance process. Since quality assurance is concerned with the proper execution of the entire process, quality </a:t>
            </a:r>
            <a:r>
              <a:rPr lang="en-US" dirty="0"/>
              <a:t>assurance supports proper testing.</a:t>
            </a:r>
          </a:p>
        </p:txBody>
      </p:sp>
    </p:spTree>
    <p:extLst>
      <p:ext uri="{BB962C8B-B14F-4D97-AF65-F5344CB8AC3E}">
        <p14:creationId xmlns:p14="http://schemas.microsoft.com/office/powerpoint/2010/main" val="101607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r>
              <a:rPr lang="en-IN" sz="2400" dirty="0"/>
              <a:t>Why is testing necessary? - </a:t>
            </a:r>
            <a:r>
              <a:rPr lang="en-US" sz="2400" dirty="0"/>
              <a:t>Errors, Defects, and Failures</a:t>
            </a:r>
            <a:endParaRPr lang="en-IN" sz="2400" dirty="0"/>
          </a:p>
        </p:txBody>
      </p:sp>
      <p:sp>
        <p:nvSpPr>
          <p:cNvPr id="4" name="TextBox 3"/>
          <p:cNvSpPr txBox="1"/>
          <p:nvPr/>
        </p:nvSpPr>
        <p:spPr>
          <a:xfrm>
            <a:off x="465829" y="897148"/>
            <a:ext cx="11248846" cy="5016758"/>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IN" sz="1600" dirty="0"/>
              <a:t>A person can make an error (mistake), which can lead to the introduction of a defect (fault or bug) in the software code or in some other related work product. </a:t>
            </a:r>
          </a:p>
          <a:p>
            <a:endParaRPr lang="en-IN" sz="1600" dirty="0"/>
          </a:p>
          <a:p>
            <a:r>
              <a:rPr lang="en-IN" sz="1600" dirty="0"/>
              <a:t>An error that leads to the introduction of a defect in one work product can trigger an error that leads to the introduction of a defect in a related work product. For example, a requirements elicitation error can lead to a requirements defect, which then results in a programming error that leads to a defect in the code.</a:t>
            </a:r>
          </a:p>
          <a:p>
            <a:endParaRPr lang="en-IN" sz="1600" dirty="0"/>
          </a:p>
          <a:p>
            <a:r>
              <a:rPr lang="en-IN" sz="1600" dirty="0"/>
              <a:t>If a defect in the code is executed, this may cause a failure, but not necessarily in all circumstances. For</a:t>
            </a:r>
          </a:p>
          <a:p>
            <a:r>
              <a:rPr lang="en-IN" sz="1600" dirty="0"/>
              <a:t>example, some defects require very specific inputs or preconditions to trigger a failure, which may occur</a:t>
            </a:r>
          </a:p>
          <a:p>
            <a:r>
              <a:rPr lang="en-US" sz="1600" dirty="0"/>
              <a:t>rarely or never.</a:t>
            </a:r>
          </a:p>
          <a:p>
            <a:endParaRPr lang="en-US" sz="1600" dirty="0"/>
          </a:p>
          <a:p>
            <a:r>
              <a:rPr lang="en-IN" sz="1600" dirty="0"/>
              <a:t>Errors may occur for many reasons, such as:</a:t>
            </a:r>
          </a:p>
          <a:p>
            <a:pPr>
              <a:buFont typeface="Arial" pitchFamily="34" charset="0"/>
              <a:buChar char="•"/>
            </a:pPr>
            <a:r>
              <a:rPr lang="en-US" sz="1600" dirty="0"/>
              <a:t> Time pressure</a:t>
            </a:r>
          </a:p>
          <a:p>
            <a:pPr>
              <a:buFont typeface="Arial" pitchFamily="34" charset="0"/>
              <a:buChar char="•"/>
            </a:pPr>
            <a:r>
              <a:rPr lang="en-US" sz="1600" dirty="0"/>
              <a:t> Human fallibility</a:t>
            </a:r>
          </a:p>
          <a:p>
            <a:pPr>
              <a:buFont typeface="Arial" pitchFamily="34" charset="0"/>
              <a:buChar char="•"/>
            </a:pPr>
            <a:r>
              <a:rPr lang="en-IN" sz="1600" dirty="0"/>
              <a:t> Inexperienced or insufficiently skilled project participants</a:t>
            </a:r>
          </a:p>
          <a:p>
            <a:pPr>
              <a:buFont typeface="Arial" pitchFamily="34" charset="0"/>
              <a:buChar char="•"/>
            </a:pPr>
            <a:r>
              <a:rPr lang="en-IN" sz="1600" dirty="0"/>
              <a:t> Miscommunication between project participants, including miscommunication about requirements </a:t>
            </a:r>
            <a:r>
              <a:rPr lang="en-US" sz="1600" dirty="0"/>
              <a:t>and design</a:t>
            </a:r>
          </a:p>
          <a:p>
            <a:pPr>
              <a:buFont typeface="Arial" pitchFamily="34" charset="0"/>
              <a:buChar char="•"/>
            </a:pPr>
            <a:r>
              <a:rPr lang="en-IN" sz="1600" dirty="0"/>
              <a:t> Complexity of the code, design, architecture, the underlying problem to be solved, and/or the </a:t>
            </a:r>
            <a:r>
              <a:rPr lang="en-US" sz="1600" dirty="0"/>
              <a:t>technologies used</a:t>
            </a:r>
          </a:p>
          <a:p>
            <a:pPr>
              <a:buFont typeface="Arial" pitchFamily="34" charset="0"/>
              <a:buChar char="•"/>
            </a:pPr>
            <a:r>
              <a:rPr lang="en-IN" sz="1600" dirty="0"/>
              <a:t> Misunderstandings about intra-system and inter-system interfaces, especially when such </a:t>
            </a:r>
            <a:r>
              <a:rPr lang="en-IN" sz="1600" dirty="0" err="1"/>
              <a:t>intrasystem</a:t>
            </a:r>
            <a:r>
              <a:rPr lang="en-IN" sz="1600" dirty="0"/>
              <a:t> and inter-system interactions are large in number</a:t>
            </a:r>
          </a:p>
          <a:p>
            <a:pPr>
              <a:buFont typeface="Arial" pitchFamily="34" charset="0"/>
              <a:buChar char="•"/>
            </a:pPr>
            <a:r>
              <a:rPr lang="en-US" sz="1600" dirty="0"/>
              <a:t> New, unfamiliar technologies</a:t>
            </a:r>
            <a:endParaRPr lang="en-US" sz="1600" b="1" dirty="0"/>
          </a:p>
        </p:txBody>
      </p:sp>
    </p:spTree>
    <p:extLst>
      <p:ext uri="{BB962C8B-B14F-4D97-AF65-F5344CB8AC3E}">
        <p14:creationId xmlns:p14="http://schemas.microsoft.com/office/powerpoint/2010/main" val="1016078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r>
              <a:rPr lang="en-IN" sz="2400" dirty="0"/>
              <a:t>Why is testing necessary? - Defects, Root Causes and Effects</a:t>
            </a:r>
          </a:p>
        </p:txBody>
      </p:sp>
      <p:sp>
        <p:nvSpPr>
          <p:cNvPr id="4" name="TextBox 3"/>
          <p:cNvSpPr txBox="1"/>
          <p:nvPr/>
        </p:nvSpPr>
        <p:spPr>
          <a:xfrm>
            <a:off x="465829" y="897148"/>
            <a:ext cx="11248846" cy="4524315"/>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IN" dirty="0"/>
              <a:t>The root causes of defects are the earliest actions or conditions that contributed to creating the defects. Defects can be analyzed to identify their root causes, so as to reduce the occurrence of similar defects in the future. By focusing on the most significant root causes, root cause analysis can lead to process improvements that prevent a significant number of future defects from being introduced.</a:t>
            </a:r>
          </a:p>
          <a:p>
            <a:endParaRPr lang="en-IN" dirty="0"/>
          </a:p>
          <a:p>
            <a:r>
              <a:rPr lang="en-IN" dirty="0"/>
              <a:t>For example, suppose incorrect interest payments, due to a single line of incorrect code, result in customer complaints. The defective code was written for a user story which was ambiguous, due to the product owner’s misunderstanding of how to calculate interest. If a large percentage of defects exist in interest calculations, and these defects have their root cause in similar misunderstandings, the product owners could be trained in the topic of interest calculations to reduce such defects in the future.</a:t>
            </a:r>
          </a:p>
          <a:p>
            <a:r>
              <a:rPr lang="en-IN" dirty="0"/>
              <a:t>In this example, </a:t>
            </a:r>
          </a:p>
          <a:p>
            <a:pPr>
              <a:buFont typeface="Arial" pitchFamily="34" charset="0"/>
              <a:buChar char="•"/>
            </a:pPr>
            <a:r>
              <a:rPr lang="en-IN" dirty="0"/>
              <a:t> The customer complaints are effects. </a:t>
            </a:r>
          </a:p>
          <a:p>
            <a:pPr>
              <a:buFont typeface="Arial" pitchFamily="34" charset="0"/>
              <a:buChar char="•"/>
            </a:pPr>
            <a:r>
              <a:rPr lang="en-IN" dirty="0"/>
              <a:t> The incorrect interest payments are failures. The improper calculation in the code is a defect, and it resulted from the original defect, the ambiguity in the user story. </a:t>
            </a:r>
          </a:p>
          <a:p>
            <a:pPr>
              <a:buFont typeface="Arial" pitchFamily="34" charset="0"/>
              <a:buChar char="•"/>
            </a:pPr>
            <a:r>
              <a:rPr lang="en-IN" dirty="0"/>
              <a:t> The root cause of the original defect was a lack of knowledge on the part of the product owner, which resulted in the product owner making an error while writing the user story.</a:t>
            </a:r>
            <a:endParaRPr lang="en-US" b="1" dirty="0"/>
          </a:p>
        </p:txBody>
      </p:sp>
    </p:spTree>
    <p:extLst>
      <p:ext uri="{BB962C8B-B14F-4D97-AF65-F5344CB8AC3E}">
        <p14:creationId xmlns:p14="http://schemas.microsoft.com/office/powerpoint/2010/main" val="1016078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r>
              <a:rPr lang="en-IN" sz="2400" dirty="0"/>
              <a:t>Testing principles </a:t>
            </a:r>
          </a:p>
        </p:txBody>
      </p:sp>
      <p:graphicFrame>
        <p:nvGraphicFramePr>
          <p:cNvPr id="10" name="Diagram 9"/>
          <p:cNvGraphicFramePr/>
          <p:nvPr/>
        </p:nvGraphicFramePr>
        <p:xfrm>
          <a:off x="465829" y="862644"/>
          <a:ext cx="11248846" cy="5755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6078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r>
              <a:rPr lang="en-IN" sz="2400" dirty="0"/>
              <a:t>Fundamental Test Process</a:t>
            </a:r>
          </a:p>
        </p:txBody>
      </p:sp>
      <p:sp>
        <p:nvSpPr>
          <p:cNvPr id="4" name="TextBox 3"/>
          <p:cNvSpPr txBox="1"/>
          <p:nvPr/>
        </p:nvSpPr>
        <p:spPr>
          <a:xfrm>
            <a:off x="465829" y="897148"/>
            <a:ext cx="11248846" cy="5078313"/>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IN" dirty="0"/>
              <a:t>There is no one universal software test process, but there are common sets of test activities without which</a:t>
            </a:r>
          </a:p>
          <a:p>
            <a:r>
              <a:rPr lang="en-IN" dirty="0"/>
              <a:t>testing will be less likely to achieve its established objectives. These sets of test activities are a test</a:t>
            </a:r>
          </a:p>
          <a:p>
            <a:r>
              <a:rPr lang="en-IN" dirty="0"/>
              <a:t>process. The proper, specific software test process in any given situation depends on many factors.</a:t>
            </a:r>
          </a:p>
          <a:p>
            <a:r>
              <a:rPr lang="en-IN" dirty="0"/>
              <a:t>Which test activities are involved in this test process, how these activities are implemented, and when</a:t>
            </a:r>
          </a:p>
          <a:p>
            <a:r>
              <a:rPr lang="en-IN" dirty="0"/>
              <a:t>these activities occur may be discussed in an organization’s test strategy.</a:t>
            </a:r>
          </a:p>
          <a:p>
            <a:endParaRPr lang="en-IN" dirty="0"/>
          </a:p>
          <a:p>
            <a:r>
              <a:rPr lang="en-IN" dirty="0"/>
              <a:t>Contextual factors that influence the test process for an organization, include, but are not limited to:</a:t>
            </a:r>
          </a:p>
          <a:p>
            <a:pPr>
              <a:buFont typeface="Arial" pitchFamily="34" charset="0"/>
              <a:buChar char="•"/>
            </a:pPr>
            <a:r>
              <a:rPr lang="en-IN" dirty="0"/>
              <a:t> Software development lifecycle model and project methodologies being used</a:t>
            </a:r>
          </a:p>
          <a:p>
            <a:pPr>
              <a:buFont typeface="Arial" pitchFamily="34" charset="0"/>
              <a:buChar char="•"/>
            </a:pPr>
            <a:r>
              <a:rPr lang="en-IN" dirty="0"/>
              <a:t> Test levels and test types being considered</a:t>
            </a:r>
          </a:p>
          <a:p>
            <a:pPr>
              <a:buFont typeface="Arial" pitchFamily="34" charset="0"/>
              <a:buChar char="•"/>
            </a:pPr>
            <a:r>
              <a:rPr lang="en-US" dirty="0"/>
              <a:t> Product and project risks</a:t>
            </a:r>
          </a:p>
          <a:p>
            <a:pPr>
              <a:buFont typeface="Arial" pitchFamily="34" charset="0"/>
              <a:buChar char="•"/>
            </a:pPr>
            <a:r>
              <a:rPr lang="en-US" dirty="0"/>
              <a:t> Business domain</a:t>
            </a:r>
          </a:p>
          <a:p>
            <a:pPr>
              <a:buFont typeface="Arial" pitchFamily="34" charset="0"/>
              <a:buChar char="•"/>
            </a:pPr>
            <a:r>
              <a:rPr lang="en-IN" dirty="0"/>
              <a:t> Operational constraints, including but not limited to:</a:t>
            </a:r>
          </a:p>
          <a:p>
            <a:pPr lvl="1">
              <a:buFont typeface="Wingdings" pitchFamily="2" charset="2"/>
              <a:buChar char="ü"/>
            </a:pPr>
            <a:r>
              <a:rPr lang="en-US" dirty="0"/>
              <a:t> Budgets and resources</a:t>
            </a:r>
          </a:p>
          <a:p>
            <a:pPr lvl="1">
              <a:buFont typeface="Wingdings" pitchFamily="2" charset="2"/>
              <a:buChar char="ü"/>
            </a:pPr>
            <a:r>
              <a:rPr lang="en-US" dirty="0"/>
              <a:t> Timescales</a:t>
            </a:r>
          </a:p>
          <a:p>
            <a:pPr lvl="1">
              <a:buFont typeface="Wingdings" pitchFamily="2" charset="2"/>
              <a:buChar char="ü"/>
            </a:pPr>
            <a:r>
              <a:rPr lang="en-US" dirty="0"/>
              <a:t> Complexity</a:t>
            </a:r>
          </a:p>
          <a:p>
            <a:pPr lvl="1">
              <a:buFont typeface="Wingdings" pitchFamily="2" charset="2"/>
              <a:buChar char="ü"/>
            </a:pPr>
            <a:r>
              <a:rPr lang="en-IN" dirty="0"/>
              <a:t> Contractual and regulatory requirements</a:t>
            </a:r>
          </a:p>
          <a:p>
            <a:pPr>
              <a:buFont typeface="Arial" pitchFamily="34" charset="0"/>
              <a:buChar char="•"/>
            </a:pPr>
            <a:r>
              <a:rPr lang="en-US" dirty="0"/>
              <a:t> Organizational policies and practices</a:t>
            </a:r>
          </a:p>
          <a:p>
            <a:pPr>
              <a:buFont typeface="Arial" pitchFamily="34" charset="0"/>
              <a:buChar char="•"/>
            </a:pPr>
            <a:r>
              <a:rPr lang="en-IN" dirty="0"/>
              <a:t> Required internal and external standards</a:t>
            </a:r>
            <a:endParaRPr lang="en-US" b="1" dirty="0"/>
          </a:p>
        </p:txBody>
      </p:sp>
    </p:spTree>
    <p:extLst>
      <p:ext uri="{BB962C8B-B14F-4D97-AF65-F5344CB8AC3E}">
        <p14:creationId xmlns:p14="http://schemas.microsoft.com/office/powerpoint/2010/main" val="1016078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a:solidFill>
                  <a:srgbClr val="000000"/>
                </a:solidFill>
                <a:cs typeface="Arial" pitchFamily="34" charset="0"/>
              </a:rPr>
              <a:t>Test levels -  Component Testing</a:t>
            </a:r>
          </a:p>
        </p:txBody>
      </p:sp>
      <p:sp>
        <p:nvSpPr>
          <p:cNvPr id="5" name="TextBox 4"/>
          <p:cNvSpPr txBox="1"/>
          <p:nvPr/>
        </p:nvSpPr>
        <p:spPr>
          <a:xfrm>
            <a:off x="465829" y="793638"/>
            <a:ext cx="11248846" cy="5701561"/>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350" b="1" dirty="0"/>
              <a:t>Objectives of component testing</a:t>
            </a:r>
          </a:p>
          <a:p>
            <a:r>
              <a:rPr lang="en-IN" sz="1350" dirty="0"/>
              <a:t>Component testing (also known as unit or module testing) focuses on components that are separately testable. Objectives of component testing include:</a:t>
            </a:r>
          </a:p>
          <a:p>
            <a:pPr>
              <a:buFont typeface="Arial" pitchFamily="34" charset="0"/>
              <a:buChar char="•"/>
            </a:pPr>
            <a:r>
              <a:rPr lang="en-US" sz="1350" dirty="0"/>
              <a:t> Reducing risk</a:t>
            </a:r>
          </a:p>
          <a:p>
            <a:pPr>
              <a:buFont typeface="Arial" pitchFamily="34" charset="0"/>
              <a:buChar char="•"/>
            </a:pPr>
            <a:r>
              <a:rPr lang="en-IN" sz="1350" dirty="0"/>
              <a:t> Verifying whether the functional and non-functional behaviours of the component are as designed </a:t>
            </a:r>
            <a:r>
              <a:rPr lang="en-US" sz="1350" dirty="0"/>
              <a:t>and specified</a:t>
            </a:r>
          </a:p>
          <a:p>
            <a:pPr>
              <a:buFont typeface="Arial" pitchFamily="34" charset="0"/>
              <a:buChar char="•"/>
            </a:pPr>
            <a:r>
              <a:rPr lang="en-IN" sz="1350" dirty="0"/>
              <a:t> Building confidence in the component’s quality</a:t>
            </a:r>
          </a:p>
          <a:p>
            <a:pPr>
              <a:buFont typeface="Arial" pitchFamily="34" charset="0"/>
              <a:buChar char="•"/>
            </a:pPr>
            <a:r>
              <a:rPr lang="en-IN" sz="1350" dirty="0"/>
              <a:t> Finding defects in the component</a:t>
            </a:r>
          </a:p>
          <a:p>
            <a:pPr>
              <a:buFont typeface="Arial" pitchFamily="34" charset="0"/>
              <a:buChar char="•"/>
            </a:pPr>
            <a:r>
              <a:rPr lang="en-IN" sz="1350" dirty="0"/>
              <a:t> Preventing defects from escaping to higher test levels</a:t>
            </a:r>
          </a:p>
          <a:p>
            <a:endParaRPr lang="en-US" sz="1350" b="1" dirty="0"/>
          </a:p>
          <a:p>
            <a:r>
              <a:rPr lang="en-US" sz="1350" b="1" dirty="0"/>
              <a:t>Test basis</a:t>
            </a:r>
          </a:p>
          <a:p>
            <a:r>
              <a:rPr lang="en-IN" sz="1350" dirty="0"/>
              <a:t>Examples of work products that can be used as a test basis for component testing include:</a:t>
            </a:r>
          </a:p>
          <a:p>
            <a:pPr>
              <a:buFont typeface="Arial" pitchFamily="34" charset="0"/>
              <a:buChar char="•"/>
            </a:pPr>
            <a:r>
              <a:rPr lang="en-US" sz="1350" dirty="0"/>
              <a:t> Detailed design</a:t>
            </a:r>
          </a:p>
          <a:p>
            <a:pPr>
              <a:buFont typeface="Arial" pitchFamily="34" charset="0"/>
              <a:buChar char="•"/>
            </a:pPr>
            <a:r>
              <a:rPr lang="en-US" sz="1350" dirty="0"/>
              <a:t> Code</a:t>
            </a:r>
          </a:p>
          <a:p>
            <a:pPr>
              <a:buFont typeface="Arial" pitchFamily="34" charset="0"/>
              <a:buChar char="•"/>
            </a:pPr>
            <a:r>
              <a:rPr lang="en-US" sz="1350" dirty="0"/>
              <a:t> Data model</a:t>
            </a:r>
          </a:p>
          <a:p>
            <a:pPr>
              <a:buFont typeface="Arial" pitchFamily="34" charset="0"/>
              <a:buChar char="•"/>
            </a:pPr>
            <a:r>
              <a:rPr lang="en-US" sz="1350" dirty="0"/>
              <a:t> Component specifications</a:t>
            </a:r>
          </a:p>
          <a:p>
            <a:pPr>
              <a:buFont typeface="Arial" pitchFamily="34" charset="0"/>
              <a:buChar char="•"/>
            </a:pPr>
            <a:endParaRPr lang="en-US" sz="1350" dirty="0"/>
          </a:p>
          <a:p>
            <a:r>
              <a:rPr lang="en-US" sz="1350" b="1" dirty="0"/>
              <a:t>Test objects</a:t>
            </a:r>
          </a:p>
          <a:p>
            <a:r>
              <a:rPr lang="en-IN" sz="1350" dirty="0"/>
              <a:t>Typical test objects for component testing include:</a:t>
            </a:r>
          </a:p>
          <a:p>
            <a:pPr>
              <a:buFont typeface="Arial" pitchFamily="34" charset="0"/>
              <a:buChar char="•"/>
            </a:pPr>
            <a:r>
              <a:rPr lang="en-US" sz="1350" dirty="0"/>
              <a:t> Components, units or modules</a:t>
            </a:r>
          </a:p>
          <a:p>
            <a:pPr>
              <a:buFont typeface="Arial" pitchFamily="34" charset="0"/>
              <a:buChar char="•"/>
            </a:pPr>
            <a:r>
              <a:rPr lang="en-US" sz="1350" dirty="0"/>
              <a:t> Code and data structures</a:t>
            </a:r>
          </a:p>
          <a:p>
            <a:pPr>
              <a:buFont typeface="Arial" pitchFamily="34" charset="0"/>
              <a:buChar char="•"/>
            </a:pPr>
            <a:r>
              <a:rPr lang="en-US" sz="1350" dirty="0"/>
              <a:t> Classes</a:t>
            </a:r>
          </a:p>
          <a:p>
            <a:pPr>
              <a:buFont typeface="Arial" pitchFamily="34" charset="0"/>
              <a:buChar char="•"/>
            </a:pPr>
            <a:r>
              <a:rPr lang="en-US" sz="1350" dirty="0"/>
              <a:t> Database modules</a:t>
            </a:r>
          </a:p>
          <a:p>
            <a:pPr>
              <a:buFont typeface="Arial" pitchFamily="34" charset="0"/>
              <a:buChar char="•"/>
            </a:pPr>
            <a:endParaRPr lang="en-US" sz="1350" dirty="0"/>
          </a:p>
          <a:p>
            <a:r>
              <a:rPr lang="en-US" sz="1350" b="1" dirty="0"/>
              <a:t>Typical defects and failures</a:t>
            </a:r>
          </a:p>
          <a:p>
            <a:r>
              <a:rPr lang="en-IN" sz="1350" dirty="0"/>
              <a:t>Examples of typical defects and failures for component testing include:</a:t>
            </a:r>
          </a:p>
          <a:p>
            <a:pPr>
              <a:buFont typeface="Arial" pitchFamily="34" charset="0"/>
              <a:buChar char="•"/>
            </a:pPr>
            <a:r>
              <a:rPr lang="en-IN" sz="1350" dirty="0"/>
              <a:t> Incorrect functionality (e.g., not as described in design specifications)</a:t>
            </a:r>
          </a:p>
          <a:p>
            <a:pPr>
              <a:buFont typeface="Arial" pitchFamily="34" charset="0"/>
              <a:buChar char="•"/>
            </a:pPr>
            <a:r>
              <a:rPr lang="en-US" sz="1350" dirty="0"/>
              <a:t> Data flow problems</a:t>
            </a:r>
          </a:p>
          <a:p>
            <a:pPr>
              <a:buFont typeface="Arial" pitchFamily="34" charset="0"/>
              <a:buChar char="•"/>
            </a:pPr>
            <a:r>
              <a:rPr lang="en-US" sz="1350" dirty="0"/>
              <a:t> Incorrect code and logic</a:t>
            </a:r>
            <a:endParaRPr lang="en-IN" sz="1350" b="1" dirty="0"/>
          </a:p>
        </p:txBody>
      </p:sp>
    </p:spTree>
    <p:extLst>
      <p:ext uri="{BB962C8B-B14F-4D97-AF65-F5344CB8AC3E}">
        <p14:creationId xmlns:p14="http://schemas.microsoft.com/office/powerpoint/2010/main" val="101607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a:solidFill>
                  <a:srgbClr val="000000"/>
                </a:solidFill>
                <a:cs typeface="Arial" pitchFamily="34" charset="0"/>
              </a:rPr>
              <a:t>Test levels -  Component Testing (contd.)</a:t>
            </a:r>
          </a:p>
        </p:txBody>
      </p:sp>
      <p:sp>
        <p:nvSpPr>
          <p:cNvPr id="5" name="TextBox 4"/>
          <p:cNvSpPr txBox="1"/>
          <p:nvPr/>
        </p:nvSpPr>
        <p:spPr>
          <a:xfrm>
            <a:off x="465829" y="793638"/>
            <a:ext cx="11248846" cy="1592744"/>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400" b="1" dirty="0"/>
              <a:t>Specific approaches and responsibilities</a:t>
            </a:r>
          </a:p>
          <a:p>
            <a:r>
              <a:rPr lang="en-IN" sz="1400" dirty="0"/>
              <a:t>Component testing is usually performed by the developer who wrote the code, but it at least requires access to the code being tested. Developers may alternate component development with finding and fixing defects. Developers will often write and execute tests after having written the code for a component. However, in Agile development especially, writing automated component test cases may precede writing </a:t>
            </a:r>
            <a:r>
              <a:rPr lang="en-US" sz="1400" dirty="0"/>
              <a:t>application code.</a:t>
            </a:r>
          </a:p>
          <a:p>
            <a:endParaRPr lang="en-US" sz="1400" b="1" dirty="0"/>
          </a:p>
          <a:p>
            <a:endParaRPr lang="en-US" sz="1400" b="1" dirty="0"/>
          </a:p>
          <a:p>
            <a:endParaRPr lang="en-IN" sz="1350" b="1" dirty="0"/>
          </a:p>
        </p:txBody>
      </p:sp>
    </p:spTree>
    <p:extLst>
      <p:ext uri="{BB962C8B-B14F-4D97-AF65-F5344CB8AC3E}">
        <p14:creationId xmlns:p14="http://schemas.microsoft.com/office/powerpoint/2010/main" val="1016078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a:solidFill>
                  <a:srgbClr val="000000"/>
                </a:solidFill>
                <a:cs typeface="Arial" pitchFamily="34" charset="0"/>
              </a:rPr>
              <a:t>Test levels -  Integration Testing</a:t>
            </a:r>
          </a:p>
        </p:txBody>
      </p:sp>
      <p:sp>
        <p:nvSpPr>
          <p:cNvPr id="5" name="TextBox 4"/>
          <p:cNvSpPr txBox="1"/>
          <p:nvPr/>
        </p:nvSpPr>
        <p:spPr>
          <a:xfrm>
            <a:off x="465829" y="793638"/>
            <a:ext cx="11248846" cy="5909310"/>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400" b="1" dirty="0"/>
              <a:t>Objectives of integration testing</a:t>
            </a:r>
          </a:p>
          <a:p>
            <a:r>
              <a:rPr lang="en-IN" sz="1400" dirty="0"/>
              <a:t>Integration testing focuses on interactions between components or systems. Objectives of integration</a:t>
            </a:r>
          </a:p>
          <a:p>
            <a:r>
              <a:rPr lang="en-US" sz="1400" dirty="0"/>
              <a:t>testing include:</a:t>
            </a:r>
          </a:p>
          <a:p>
            <a:pPr>
              <a:buFont typeface="Arial" pitchFamily="34" charset="0"/>
              <a:buChar char="•"/>
            </a:pPr>
            <a:r>
              <a:rPr lang="en-US" sz="1400" dirty="0"/>
              <a:t> Reducing risk</a:t>
            </a:r>
          </a:p>
          <a:p>
            <a:pPr>
              <a:buFont typeface="Arial" pitchFamily="34" charset="0"/>
              <a:buChar char="•"/>
            </a:pPr>
            <a:r>
              <a:rPr lang="en-IN" sz="1400" dirty="0"/>
              <a:t> Verifying whether the functional and non-functional behaviours of the interfaces are as designed </a:t>
            </a:r>
            <a:r>
              <a:rPr lang="en-US" sz="1400" dirty="0"/>
              <a:t>and specified</a:t>
            </a:r>
          </a:p>
          <a:p>
            <a:pPr>
              <a:buFont typeface="Arial" pitchFamily="34" charset="0"/>
              <a:buChar char="•"/>
            </a:pPr>
            <a:r>
              <a:rPr lang="en-IN" sz="1400" dirty="0"/>
              <a:t> Building confidence in the quality of the interfaces</a:t>
            </a:r>
          </a:p>
          <a:p>
            <a:pPr>
              <a:buFont typeface="Arial" pitchFamily="34" charset="0"/>
              <a:buChar char="•"/>
            </a:pPr>
            <a:r>
              <a:rPr lang="en-IN" sz="1400" dirty="0"/>
              <a:t> Finding defects (which may be in the interfaces themselves or within the components or systems)</a:t>
            </a:r>
          </a:p>
          <a:p>
            <a:pPr>
              <a:buFont typeface="Arial" pitchFamily="34" charset="0"/>
              <a:buChar char="•"/>
            </a:pPr>
            <a:r>
              <a:rPr lang="en-IN" sz="1400" dirty="0"/>
              <a:t> Preventing defects from escaping to higher test levels</a:t>
            </a:r>
          </a:p>
          <a:p>
            <a:pPr>
              <a:buFont typeface="Arial" pitchFamily="34" charset="0"/>
              <a:buChar char="•"/>
            </a:pPr>
            <a:endParaRPr lang="en-IN" sz="1400" b="1" dirty="0"/>
          </a:p>
          <a:p>
            <a:r>
              <a:rPr lang="en-US" sz="1400" b="1" dirty="0"/>
              <a:t>Test basis</a:t>
            </a:r>
          </a:p>
          <a:p>
            <a:r>
              <a:rPr lang="en-IN" sz="1400" dirty="0"/>
              <a:t>Examples of work products that can be used as a test basis for integration testing include:</a:t>
            </a:r>
          </a:p>
          <a:p>
            <a:pPr>
              <a:buFont typeface="Arial" pitchFamily="34" charset="0"/>
              <a:buChar char="•"/>
            </a:pPr>
            <a:r>
              <a:rPr lang="en-US" sz="1400" dirty="0"/>
              <a:t> Software and system design</a:t>
            </a:r>
          </a:p>
          <a:p>
            <a:pPr>
              <a:buFont typeface="Arial" pitchFamily="34" charset="0"/>
              <a:buChar char="•"/>
            </a:pPr>
            <a:r>
              <a:rPr lang="en-US" sz="1400" dirty="0"/>
              <a:t> Sequence diagrams</a:t>
            </a:r>
          </a:p>
          <a:p>
            <a:pPr>
              <a:buFont typeface="Arial" pitchFamily="34" charset="0"/>
              <a:buChar char="•"/>
            </a:pPr>
            <a:r>
              <a:rPr lang="en-IN" sz="1400" dirty="0"/>
              <a:t> Interface and communication protocol specifications</a:t>
            </a:r>
          </a:p>
          <a:p>
            <a:pPr>
              <a:buFont typeface="Arial" pitchFamily="34" charset="0"/>
              <a:buChar char="•"/>
            </a:pPr>
            <a:r>
              <a:rPr lang="en-US" sz="1400" dirty="0"/>
              <a:t> Use cases</a:t>
            </a:r>
          </a:p>
          <a:p>
            <a:pPr>
              <a:buFont typeface="Arial" pitchFamily="34" charset="0"/>
              <a:buChar char="•"/>
            </a:pPr>
            <a:r>
              <a:rPr lang="en-IN" sz="1400" dirty="0"/>
              <a:t> Architecture at component or system level</a:t>
            </a:r>
          </a:p>
          <a:p>
            <a:pPr>
              <a:buFont typeface="Arial" pitchFamily="34" charset="0"/>
              <a:buChar char="•"/>
            </a:pPr>
            <a:r>
              <a:rPr lang="en-US" sz="1400" dirty="0"/>
              <a:t> Workflows</a:t>
            </a:r>
          </a:p>
          <a:p>
            <a:pPr>
              <a:buFont typeface="Arial" pitchFamily="34" charset="0"/>
              <a:buChar char="•"/>
            </a:pPr>
            <a:r>
              <a:rPr lang="en-US" sz="1400" dirty="0"/>
              <a:t> External interface definitions</a:t>
            </a:r>
          </a:p>
          <a:p>
            <a:endParaRPr lang="en-US" sz="1400" dirty="0"/>
          </a:p>
          <a:p>
            <a:r>
              <a:rPr lang="en-US" sz="1400" b="1" dirty="0"/>
              <a:t>Test objects</a:t>
            </a:r>
          </a:p>
          <a:p>
            <a:r>
              <a:rPr lang="en-IN" sz="1400" dirty="0"/>
              <a:t>Typical test objects for integration testing include:</a:t>
            </a:r>
          </a:p>
          <a:p>
            <a:pPr>
              <a:buFont typeface="Arial" pitchFamily="34" charset="0"/>
              <a:buChar char="•"/>
            </a:pPr>
            <a:r>
              <a:rPr lang="en-US" sz="1400" dirty="0"/>
              <a:t> Subsystems</a:t>
            </a:r>
          </a:p>
          <a:p>
            <a:pPr>
              <a:buFont typeface="Arial" pitchFamily="34" charset="0"/>
              <a:buChar char="•"/>
            </a:pPr>
            <a:r>
              <a:rPr lang="en-US" sz="1400" dirty="0"/>
              <a:t> Databases</a:t>
            </a:r>
          </a:p>
          <a:p>
            <a:pPr>
              <a:buFont typeface="Arial" pitchFamily="34" charset="0"/>
              <a:buChar char="•"/>
            </a:pPr>
            <a:r>
              <a:rPr lang="en-US" sz="1400" dirty="0"/>
              <a:t> Infrastructure</a:t>
            </a:r>
          </a:p>
          <a:p>
            <a:pPr>
              <a:buFont typeface="Arial" pitchFamily="34" charset="0"/>
              <a:buChar char="•"/>
            </a:pPr>
            <a:r>
              <a:rPr lang="en-US" sz="1400" dirty="0"/>
              <a:t> Interfaces</a:t>
            </a:r>
          </a:p>
          <a:p>
            <a:pPr>
              <a:buFont typeface="Arial" pitchFamily="34" charset="0"/>
              <a:buChar char="•"/>
            </a:pPr>
            <a:r>
              <a:rPr lang="en-US" sz="1400" dirty="0"/>
              <a:t> APIs</a:t>
            </a:r>
          </a:p>
          <a:p>
            <a:pPr>
              <a:buFont typeface="Arial" pitchFamily="34" charset="0"/>
              <a:buChar char="•"/>
            </a:pPr>
            <a:r>
              <a:rPr lang="en-US" sz="1400" dirty="0"/>
              <a:t> </a:t>
            </a:r>
            <a:r>
              <a:rPr lang="en-US" sz="1400" dirty="0" err="1"/>
              <a:t>Microservices</a:t>
            </a:r>
            <a:endParaRPr lang="en-IN" sz="1350" b="1" dirty="0"/>
          </a:p>
        </p:txBody>
      </p:sp>
    </p:spTree>
    <p:extLst>
      <p:ext uri="{BB962C8B-B14F-4D97-AF65-F5344CB8AC3E}">
        <p14:creationId xmlns:p14="http://schemas.microsoft.com/office/powerpoint/2010/main" val="101607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Contents</a:t>
            </a:r>
          </a:p>
        </p:txBody>
      </p:sp>
      <p:sp>
        <p:nvSpPr>
          <p:cNvPr id="15" name="Rectangle 14"/>
          <p:cNvSpPr/>
          <p:nvPr/>
        </p:nvSpPr>
        <p:spPr>
          <a:xfrm>
            <a:off x="578809" y="140269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1</a:t>
            </a:r>
          </a:p>
        </p:txBody>
      </p:sp>
      <p:sp>
        <p:nvSpPr>
          <p:cNvPr id="16" name="Rectangle 15"/>
          <p:cNvSpPr/>
          <p:nvPr/>
        </p:nvSpPr>
        <p:spPr>
          <a:xfrm>
            <a:off x="1432075" y="140269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US" i="1" dirty="0">
                <a:solidFill>
                  <a:srgbClr val="000000"/>
                </a:solidFill>
                <a:cs typeface="Arial" pitchFamily="34" charset="0"/>
              </a:rPr>
              <a:t>What is testing? </a:t>
            </a:r>
            <a:endParaRPr lang="en-IN" i="1" dirty="0">
              <a:solidFill>
                <a:srgbClr val="000000"/>
              </a:solidFill>
              <a:latin typeface="+mj-lt"/>
              <a:cs typeface="Arial" pitchFamily="34" charset="0"/>
            </a:endParaRPr>
          </a:p>
        </p:txBody>
      </p:sp>
      <p:sp>
        <p:nvSpPr>
          <p:cNvPr id="20" name="Rectangle 19"/>
          <p:cNvSpPr/>
          <p:nvPr/>
        </p:nvSpPr>
        <p:spPr>
          <a:xfrm>
            <a:off x="578809" y="177134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Arial Black" pitchFamily="34" charset="0"/>
                <a:cs typeface="Arial" pitchFamily="34" charset="0"/>
              </a:rPr>
              <a:t>2</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21" name="Rectangle 20"/>
          <p:cNvSpPr/>
          <p:nvPr/>
        </p:nvSpPr>
        <p:spPr>
          <a:xfrm>
            <a:off x="1432075" y="177134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i="1" dirty="0">
                <a:solidFill>
                  <a:srgbClr val="000000"/>
                </a:solidFill>
                <a:latin typeface="+mj-lt"/>
                <a:cs typeface="Arial" pitchFamily="34" charset="0"/>
              </a:rPr>
              <a:t>Why is testing necessary?   </a:t>
            </a:r>
            <a:endParaRPr lang="en-IN" b="1" i="1" dirty="0">
              <a:solidFill>
                <a:srgbClr val="000000"/>
              </a:solidFill>
              <a:latin typeface="+mj-lt"/>
              <a:cs typeface="Arial" pitchFamily="34" charset="0"/>
            </a:endParaRPr>
          </a:p>
        </p:txBody>
      </p:sp>
      <p:sp>
        <p:nvSpPr>
          <p:cNvPr id="22" name="Rectangle 21"/>
          <p:cNvSpPr/>
          <p:nvPr/>
        </p:nvSpPr>
        <p:spPr>
          <a:xfrm>
            <a:off x="578809" y="213999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3</a:t>
            </a:r>
          </a:p>
        </p:txBody>
      </p:sp>
      <p:sp>
        <p:nvSpPr>
          <p:cNvPr id="23" name="Rectangle 22"/>
          <p:cNvSpPr/>
          <p:nvPr/>
        </p:nvSpPr>
        <p:spPr>
          <a:xfrm>
            <a:off x="1432075" y="213999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US" b="1" i="1" dirty="0">
                <a:solidFill>
                  <a:srgbClr val="000000"/>
                </a:solidFill>
                <a:latin typeface="+mj-lt"/>
                <a:cs typeface="Arial" pitchFamily="34" charset="0"/>
              </a:rPr>
              <a:t>Testing principles </a:t>
            </a:r>
            <a:endParaRPr kumimoji="0" lang="en-US" b="1" i="1" u="none" strike="noStrike" kern="1200" cap="none" spc="0" normalizeH="0" baseline="0" noProof="0" dirty="0">
              <a:ln>
                <a:noFill/>
              </a:ln>
              <a:solidFill>
                <a:srgbClr val="000000"/>
              </a:solidFill>
              <a:effectLst/>
              <a:uLnTx/>
              <a:uFillTx/>
              <a:latin typeface="+mj-lt"/>
              <a:ea typeface="+mn-ea"/>
              <a:cs typeface="Arial" pitchFamily="34" charset="0"/>
            </a:endParaRPr>
          </a:p>
        </p:txBody>
      </p:sp>
      <p:sp>
        <p:nvSpPr>
          <p:cNvPr id="24" name="Rectangle 23"/>
          <p:cNvSpPr/>
          <p:nvPr/>
        </p:nvSpPr>
        <p:spPr>
          <a:xfrm>
            <a:off x="578809" y="287729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Arial Black" pitchFamily="34" charset="0"/>
                <a:cs typeface="Arial" pitchFamily="34" charset="0"/>
              </a:rPr>
              <a:t>5</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25" name="Rectangle 24"/>
          <p:cNvSpPr/>
          <p:nvPr/>
        </p:nvSpPr>
        <p:spPr>
          <a:xfrm>
            <a:off x="1432075" y="287729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US" b="1" i="1" dirty="0">
                <a:solidFill>
                  <a:srgbClr val="000000"/>
                </a:solidFill>
                <a:latin typeface="+mj-lt"/>
                <a:cs typeface="Arial" pitchFamily="34" charset="0"/>
              </a:rPr>
              <a:t>The psychology of testing </a:t>
            </a:r>
            <a:endParaRPr kumimoji="0" lang="en-US" b="1" i="1" u="none" strike="noStrike" kern="1200" cap="none" spc="0" normalizeH="0" baseline="0" noProof="0" dirty="0">
              <a:ln>
                <a:noFill/>
              </a:ln>
              <a:solidFill>
                <a:srgbClr val="000000"/>
              </a:solidFill>
              <a:effectLst/>
              <a:uLnTx/>
              <a:uFillTx/>
              <a:latin typeface="+mj-lt"/>
              <a:ea typeface="+mn-ea"/>
              <a:cs typeface="Arial" pitchFamily="34" charset="0"/>
            </a:endParaRPr>
          </a:p>
        </p:txBody>
      </p:sp>
      <p:sp>
        <p:nvSpPr>
          <p:cNvPr id="30" name="Rectangle 29">
            <a:extLst>
              <a:ext uri="{FF2B5EF4-FFF2-40B4-BE49-F238E27FC236}">
                <a16:creationId xmlns:a16="http://schemas.microsoft.com/office/drawing/2014/main" id="{B9A3837A-5D39-4136-8A68-5BDDCC507724}"/>
              </a:ext>
            </a:extLst>
          </p:cNvPr>
          <p:cNvSpPr/>
          <p:nvPr/>
        </p:nvSpPr>
        <p:spPr>
          <a:xfrm>
            <a:off x="578809" y="250864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4</a:t>
            </a:r>
          </a:p>
        </p:txBody>
      </p:sp>
      <p:sp>
        <p:nvSpPr>
          <p:cNvPr id="31" name="Rectangle 30">
            <a:extLst>
              <a:ext uri="{FF2B5EF4-FFF2-40B4-BE49-F238E27FC236}">
                <a16:creationId xmlns:a16="http://schemas.microsoft.com/office/drawing/2014/main" id="{271C1DAC-0CED-4A5D-8DE8-94999EDB1024}"/>
              </a:ext>
            </a:extLst>
          </p:cNvPr>
          <p:cNvSpPr/>
          <p:nvPr/>
        </p:nvSpPr>
        <p:spPr>
          <a:xfrm>
            <a:off x="1443798" y="250864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US" b="1" i="1" dirty="0">
                <a:solidFill>
                  <a:srgbClr val="000000"/>
                </a:solidFill>
                <a:latin typeface="+mj-lt"/>
                <a:cs typeface="Arial" pitchFamily="34" charset="0"/>
              </a:rPr>
              <a:t>Fundamental test process </a:t>
            </a:r>
            <a:endParaRPr kumimoji="0" lang="en-US" b="1" i="1" u="none" strike="noStrike" kern="1200" cap="none" spc="0" normalizeH="0" baseline="0" noProof="0" dirty="0">
              <a:ln>
                <a:noFill/>
              </a:ln>
              <a:solidFill>
                <a:srgbClr val="000000"/>
              </a:solidFill>
              <a:effectLst/>
              <a:uLnTx/>
              <a:uFillTx/>
              <a:latin typeface="+mj-lt"/>
              <a:ea typeface="+mn-ea"/>
              <a:cs typeface="Arial" pitchFamily="34" charset="0"/>
            </a:endParaRPr>
          </a:p>
        </p:txBody>
      </p:sp>
      <p:sp>
        <p:nvSpPr>
          <p:cNvPr id="48" name="TextBox 47"/>
          <p:cNvSpPr txBox="1"/>
          <p:nvPr/>
        </p:nvSpPr>
        <p:spPr>
          <a:xfrm>
            <a:off x="483081" y="897144"/>
            <a:ext cx="10817526" cy="369332"/>
          </a:xfrm>
          <a:prstGeom prst="rect">
            <a:avLst/>
          </a:prstGeom>
          <a:noFill/>
        </p:spPr>
        <p:txBody>
          <a:bodyPr wrap="square" rtlCol="0">
            <a:spAutoFit/>
          </a:bodyPr>
          <a:lstStyle/>
          <a:p>
            <a:r>
              <a:rPr lang="en-US" b="1" dirty="0">
                <a:latin typeface="+mj-lt"/>
              </a:rPr>
              <a:t>FUNDAMENTALS OF TESTING</a:t>
            </a:r>
            <a:endParaRPr lang="en-IN" dirty="0">
              <a:latin typeface="+mj-lt"/>
            </a:endParaRPr>
          </a:p>
        </p:txBody>
      </p:sp>
      <p:sp>
        <p:nvSpPr>
          <p:cNvPr id="14" name="Rectangle 13"/>
          <p:cNvSpPr/>
          <p:nvPr/>
        </p:nvSpPr>
        <p:spPr>
          <a:xfrm>
            <a:off x="584567" y="384098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1</a:t>
            </a:r>
          </a:p>
        </p:txBody>
      </p:sp>
      <p:sp>
        <p:nvSpPr>
          <p:cNvPr id="17" name="Rectangle 16"/>
          <p:cNvSpPr/>
          <p:nvPr/>
        </p:nvSpPr>
        <p:spPr>
          <a:xfrm>
            <a:off x="1437833" y="384098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IN" i="1" dirty="0">
                <a:solidFill>
                  <a:srgbClr val="000000"/>
                </a:solidFill>
                <a:cs typeface="Arial" pitchFamily="34" charset="0"/>
              </a:rPr>
              <a:t>Software development models –Waterfall, V model, Agile &amp; </a:t>
            </a:r>
            <a:r>
              <a:rPr lang="en-IN" i="1" dirty="0" err="1">
                <a:solidFill>
                  <a:srgbClr val="000000"/>
                </a:solidFill>
                <a:cs typeface="Arial" pitchFamily="34" charset="0"/>
              </a:rPr>
              <a:t>DevOps</a:t>
            </a:r>
            <a:endParaRPr lang="en-IN" i="1" dirty="0">
              <a:solidFill>
                <a:srgbClr val="000000"/>
              </a:solidFill>
              <a:latin typeface="+mj-lt"/>
              <a:cs typeface="Arial" pitchFamily="34" charset="0"/>
            </a:endParaRPr>
          </a:p>
        </p:txBody>
      </p:sp>
      <p:sp>
        <p:nvSpPr>
          <p:cNvPr id="18" name="Rectangle 17"/>
          <p:cNvSpPr/>
          <p:nvPr/>
        </p:nvSpPr>
        <p:spPr>
          <a:xfrm>
            <a:off x="584567" y="420963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Arial Black" pitchFamily="34" charset="0"/>
                <a:cs typeface="Arial" pitchFamily="34" charset="0"/>
              </a:rPr>
              <a:t>2</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19" name="Rectangle 18"/>
          <p:cNvSpPr/>
          <p:nvPr/>
        </p:nvSpPr>
        <p:spPr>
          <a:xfrm>
            <a:off x="1437833" y="420963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i="1" dirty="0">
                <a:solidFill>
                  <a:srgbClr val="000000"/>
                </a:solidFill>
                <a:latin typeface="+mj-lt"/>
                <a:cs typeface="Arial" pitchFamily="34" charset="0"/>
              </a:rPr>
              <a:t>Test levels</a:t>
            </a:r>
            <a:endParaRPr lang="en-IN" b="1" i="1" dirty="0">
              <a:solidFill>
                <a:srgbClr val="000000"/>
              </a:solidFill>
              <a:latin typeface="+mj-lt"/>
              <a:cs typeface="Arial" pitchFamily="34" charset="0"/>
            </a:endParaRPr>
          </a:p>
        </p:txBody>
      </p:sp>
      <p:sp>
        <p:nvSpPr>
          <p:cNvPr id="26" name="Rectangle 25"/>
          <p:cNvSpPr/>
          <p:nvPr/>
        </p:nvSpPr>
        <p:spPr>
          <a:xfrm>
            <a:off x="584567" y="457828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3</a:t>
            </a:r>
          </a:p>
        </p:txBody>
      </p:sp>
      <p:sp>
        <p:nvSpPr>
          <p:cNvPr id="27" name="Rectangle 26"/>
          <p:cNvSpPr/>
          <p:nvPr/>
        </p:nvSpPr>
        <p:spPr>
          <a:xfrm>
            <a:off x="1437833" y="457828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US" b="1" i="1" dirty="0">
                <a:solidFill>
                  <a:srgbClr val="000000"/>
                </a:solidFill>
                <a:latin typeface="+mj-lt"/>
                <a:cs typeface="Arial" pitchFamily="34" charset="0"/>
              </a:rPr>
              <a:t>Test types</a:t>
            </a:r>
          </a:p>
        </p:txBody>
      </p:sp>
      <p:sp>
        <p:nvSpPr>
          <p:cNvPr id="32" name="Rectangle 31">
            <a:extLst>
              <a:ext uri="{FF2B5EF4-FFF2-40B4-BE49-F238E27FC236}">
                <a16:creationId xmlns:a16="http://schemas.microsoft.com/office/drawing/2014/main" id="{B9A3837A-5D39-4136-8A68-5BDDCC507724}"/>
              </a:ext>
            </a:extLst>
          </p:cNvPr>
          <p:cNvSpPr/>
          <p:nvPr/>
        </p:nvSpPr>
        <p:spPr>
          <a:xfrm>
            <a:off x="584567" y="494693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4</a:t>
            </a:r>
          </a:p>
        </p:txBody>
      </p:sp>
      <p:sp>
        <p:nvSpPr>
          <p:cNvPr id="33" name="Rectangle 32">
            <a:extLst>
              <a:ext uri="{FF2B5EF4-FFF2-40B4-BE49-F238E27FC236}">
                <a16:creationId xmlns:a16="http://schemas.microsoft.com/office/drawing/2014/main" id="{271C1DAC-0CED-4A5D-8DE8-94999EDB1024}"/>
              </a:ext>
            </a:extLst>
          </p:cNvPr>
          <p:cNvSpPr/>
          <p:nvPr/>
        </p:nvSpPr>
        <p:spPr>
          <a:xfrm>
            <a:off x="1449556" y="494693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US" b="1" i="1" dirty="0">
                <a:solidFill>
                  <a:srgbClr val="000000"/>
                </a:solidFill>
                <a:latin typeface="+mj-lt"/>
                <a:cs typeface="Arial" pitchFamily="34" charset="0"/>
              </a:rPr>
              <a:t>Maintenance testing</a:t>
            </a:r>
            <a:endParaRPr kumimoji="0" lang="en-US" b="1" i="1" u="none" strike="noStrike" kern="1200" cap="none" spc="0" normalizeH="0" baseline="0" noProof="0" dirty="0">
              <a:ln>
                <a:noFill/>
              </a:ln>
              <a:solidFill>
                <a:srgbClr val="000000"/>
              </a:solidFill>
              <a:effectLst/>
              <a:uLnTx/>
              <a:uFillTx/>
              <a:latin typeface="+mj-lt"/>
              <a:ea typeface="+mn-ea"/>
              <a:cs typeface="Arial" pitchFamily="34" charset="0"/>
            </a:endParaRPr>
          </a:p>
        </p:txBody>
      </p:sp>
      <p:sp>
        <p:nvSpPr>
          <p:cNvPr id="34" name="TextBox 33"/>
          <p:cNvSpPr txBox="1"/>
          <p:nvPr/>
        </p:nvSpPr>
        <p:spPr>
          <a:xfrm>
            <a:off x="488839" y="3335434"/>
            <a:ext cx="10817526" cy="369332"/>
          </a:xfrm>
          <a:prstGeom prst="rect">
            <a:avLst/>
          </a:prstGeom>
          <a:noFill/>
        </p:spPr>
        <p:txBody>
          <a:bodyPr wrap="square" rtlCol="0">
            <a:spAutoFit/>
          </a:bodyPr>
          <a:lstStyle/>
          <a:p>
            <a:r>
              <a:rPr lang="en-IN" b="1" dirty="0">
                <a:latin typeface="+mj-lt"/>
              </a:rPr>
              <a:t>TESTING THROUGHOUT THE SOFTWARE LIFE CYCLE</a:t>
            </a:r>
            <a:endParaRPr lang="en-IN" dirty="0">
              <a:latin typeface="+mj-lt"/>
            </a:endParaRPr>
          </a:p>
        </p:txBody>
      </p:sp>
    </p:spTree>
    <p:extLst>
      <p:ext uri="{BB962C8B-B14F-4D97-AF65-F5344CB8AC3E}">
        <p14:creationId xmlns:p14="http://schemas.microsoft.com/office/powerpoint/2010/main" val="3886380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a:solidFill>
                  <a:srgbClr val="000000"/>
                </a:solidFill>
                <a:cs typeface="Arial" pitchFamily="34" charset="0"/>
              </a:rPr>
              <a:t>Test levels - Integration Testing (contd.)</a:t>
            </a:r>
          </a:p>
        </p:txBody>
      </p:sp>
      <p:sp>
        <p:nvSpPr>
          <p:cNvPr id="5" name="TextBox 4"/>
          <p:cNvSpPr txBox="1"/>
          <p:nvPr/>
        </p:nvSpPr>
        <p:spPr>
          <a:xfrm>
            <a:off x="465829" y="793638"/>
            <a:ext cx="11248846" cy="5262979"/>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400" b="1" dirty="0"/>
              <a:t>Typical defects and failures</a:t>
            </a:r>
          </a:p>
          <a:p>
            <a:r>
              <a:rPr lang="en-IN" sz="1400" dirty="0"/>
              <a:t>Examples of typical defects and failures for component integration testing include:</a:t>
            </a:r>
          </a:p>
          <a:p>
            <a:pPr>
              <a:buFont typeface="Arial" pitchFamily="34" charset="0"/>
              <a:buChar char="•"/>
            </a:pPr>
            <a:r>
              <a:rPr lang="en-US" sz="1400" dirty="0"/>
              <a:t> Incorrect data, missing data, or incorrect data encoding</a:t>
            </a:r>
          </a:p>
          <a:p>
            <a:pPr>
              <a:buFont typeface="Arial" pitchFamily="34" charset="0"/>
              <a:buChar char="•"/>
            </a:pPr>
            <a:r>
              <a:rPr lang="en-IN" sz="1400" dirty="0"/>
              <a:t> Incorrect sequencing or timing of interface calls</a:t>
            </a:r>
          </a:p>
          <a:p>
            <a:pPr>
              <a:buFont typeface="Arial" pitchFamily="34" charset="0"/>
              <a:buChar char="•"/>
            </a:pPr>
            <a:r>
              <a:rPr lang="en-US" sz="1400" dirty="0"/>
              <a:t> Interface mismatch</a:t>
            </a:r>
          </a:p>
          <a:p>
            <a:pPr>
              <a:buFont typeface="Arial" pitchFamily="34" charset="0"/>
              <a:buChar char="•"/>
            </a:pPr>
            <a:r>
              <a:rPr lang="en-IN" sz="1400" dirty="0"/>
              <a:t> Failures in communication between components</a:t>
            </a:r>
          </a:p>
          <a:p>
            <a:pPr>
              <a:buFont typeface="Arial" pitchFamily="34" charset="0"/>
              <a:buChar char="•"/>
            </a:pPr>
            <a:r>
              <a:rPr lang="en-IN" sz="1400" dirty="0"/>
              <a:t> Unhandled or improperly handled communication failures between components</a:t>
            </a:r>
          </a:p>
          <a:p>
            <a:pPr>
              <a:buFont typeface="Arial" pitchFamily="34" charset="0"/>
              <a:buChar char="•"/>
            </a:pPr>
            <a:r>
              <a:rPr lang="en-IN" sz="1400" dirty="0"/>
              <a:t> Incorrect assumptions about the meaning, units, or boundaries of the data being passed between </a:t>
            </a:r>
            <a:r>
              <a:rPr lang="en-US" sz="1400" dirty="0"/>
              <a:t>components</a:t>
            </a:r>
          </a:p>
          <a:p>
            <a:endParaRPr lang="en-IN" sz="1400" dirty="0"/>
          </a:p>
          <a:p>
            <a:r>
              <a:rPr lang="en-IN" sz="1400" dirty="0"/>
              <a:t>Examples of typical defects and failures for system integration testing include:</a:t>
            </a:r>
          </a:p>
          <a:p>
            <a:pPr>
              <a:buFont typeface="Arial" pitchFamily="34" charset="0"/>
              <a:buChar char="•"/>
            </a:pPr>
            <a:r>
              <a:rPr lang="en-US" sz="1400" dirty="0"/>
              <a:t> Inconsistent message structures between systems</a:t>
            </a:r>
          </a:p>
          <a:p>
            <a:pPr>
              <a:buFont typeface="Arial" pitchFamily="34" charset="0"/>
              <a:buChar char="•"/>
            </a:pPr>
            <a:r>
              <a:rPr lang="en-US" sz="1400" dirty="0"/>
              <a:t> Incorrect data, missing data, or incorrect data encoding</a:t>
            </a:r>
          </a:p>
          <a:p>
            <a:pPr>
              <a:buFont typeface="Arial" pitchFamily="34" charset="0"/>
              <a:buChar char="•"/>
            </a:pPr>
            <a:r>
              <a:rPr lang="en-US" sz="1400" dirty="0"/>
              <a:t> Interface mismatch</a:t>
            </a:r>
          </a:p>
          <a:p>
            <a:pPr>
              <a:buFont typeface="Arial" pitchFamily="34" charset="0"/>
              <a:buChar char="•"/>
            </a:pPr>
            <a:r>
              <a:rPr lang="en-IN" sz="1400" dirty="0"/>
              <a:t> Failures in communication between systems</a:t>
            </a:r>
          </a:p>
          <a:p>
            <a:pPr>
              <a:buFont typeface="Arial" pitchFamily="34" charset="0"/>
              <a:buChar char="•"/>
            </a:pPr>
            <a:r>
              <a:rPr lang="en-IN" sz="1400" dirty="0"/>
              <a:t> Unhandled or improperly handled communication failures between systems</a:t>
            </a:r>
          </a:p>
          <a:p>
            <a:pPr>
              <a:buFont typeface="Arial" pitchFamily="34" charset="0"/>
              <a:buChar char="•"/>
            </a:pPr>
            <a:endParaRPr lang="en-IN" sz="1400" b="1" dirty="0"/>
          </a:p>
          <a:p>
            <a:r>
              <a:rPr lang="en-US" sz="1400" b="1" dirty="0"/>
              <a:t>Specific approaches and responsibilities</a:t>
            </a:r>
          </a:p>
          <a:p>
            <a:r>
              <a:rPr lang="en-IN" sz="1400" dirty="0"/>
              <a:t>Component integration tests and system integration tests should concentrate on the integration itself. For example, if integrating module A with module B, tests should focus on the communication between the modules, not the functionality of the individual modules, as that should have been covered during component testing. If integrating system X with system Y, tests should focus on the communication between the systems, not the functionality of the individual systems, as that should have been covered during system testing. Functional, non-functional, and structural test types are applicable.</a:t>
            </a:r>
          </a:p>
          <a:p>
            <a:endParaRPr lang="en-IN" sz="1400" dirty="0"/>
          </a:p>
          <a:p>
            <a:r>
              <a:rPr lang="en-IN" sz="1400" dirty="0"/>
              <a:t>Component integration testing is often the responsibility of developers. System integration testing is generally the responsibility of testers. Ideally, testers performing system integration testing should understand the system architecture, and should have influenced integration planning.</a:t>
            </a:r>
            <a:endParaRPr lang="en-IN" sz="1350" b="1" dirty="0"/>
          </a:p>
        </p:txBody>
      </p:sp>
    </p:spTree>
    <p:extLst>
      <p:ext uri="{BB962C8B-B14F-4D97-AF65-F5344CB8AC3E}">
        <p14:creationId xmlns:p14="http://schemas.microsoft.com/office/powerpoint/2010/main" val="1016078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a:solidFill>
                  <a:srgbClr val="000000"/>
                </a:solidFill>
                <a:cs typeface="Arial" pitchFamily="34" charset="0"/>
              </a:rPr>
              <a:t>Test levels -  System Testing</a:t>
            </a:r>
          </a:p>
        </p:txBody>
      </p:sp>
      <p:sp>
        <p:nvSpPr>
          <p:cNvPr id="5" name="TextBox 4"/>
          <p:cNvSpPr txBox="1"/>
          <p:nvPr/>
        </p:nvSpPr>
        <p:spPr>
          <a:xfrm>
            <a:off x="465829" y="741882"/>
            <a:ext cx="11248846" cy="5909310"/>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400" b="1" dirty="0"/>
              <a:t>Objectives of system testing</a:t>
            </a:r>
          </a:p>
          <a:p>
            <a:r>
              <a:rPr lang="en-IN" sz="1400" dirty="0"/>
              <a:t>System testing focuses on the behaviour and capabilities of a whole system or product, often considering the end-to-end tasks the system can perform and the non-functional behaviours it exhibits while performing those tasks. Objectives of system testing include:</a:t>
            </a:r>
          </a:p>
          <a:p>
            <a:pPr>
              <a:buFont typeface="Arial" pitchFamily="34" charset="0"/>
              <a:buChar char="•"/>
            </a:pPr>
            <a:r>
              <a:rPr lang="en-US" sz="1400" dirty="0"/>
              <a:t> Reducing risk</a:t>
            </a:r>
          </a:p>
          <a:p>
            <a:pPr>
              <a:buFont typeface="Arial" pitchFamily="34" charset="0"/>
              <a:buChar char="•"/>
            </a:pPr>
            <a:r>
              <a:rPr lang="en-IN" sz="1400" dirty="0"/>
              <a:t> Verifying whether the functional and non-functional behaviours of the system are as designed and </a:t>
            </a:r>
            <a:r>
              <a:rPr lang="en-US" sz="1400" dirty="0"/>
              <a:t>specified</a:t>
            </a:r>
          </a:p>
          <a:p>
            <a:pPr>
              <a:buFont typeface="Arial" pitchFamily="34" charset="0"/>
              <a:buChar char="•"/>
            </a:pPr>
            <a:r>
              <a:rPr lang="en-IN" sz="1400" dirty="0"/>
              <a:t> Validating that the system is complete and will work as expected</a:t>
            </a:r>
          </a:p>
          <a:p>
            <a:pPr>
              <a:buFont typeface="Arial" pitchFamily="34" charset="0"/>
              <a:buChar char="•"/>
            </a:pPr>
            <a:r>
              <a:rPr lang="en-IN" sz="1400" dirty="0"/>
              <a:t> Building confidence in the quality of the system as a whole</a:t>
            </a:r>
          </a:p>
          <a:p>
            <a:pPr>
              <a:buFont typeface="Arial" pitchFamily="34" charset="0"/>
              <a:buChar char="•"/>
            </a:pPr>
            <a:r>
              <a:rPr lang="en-US" sz="1400" dirty="0"/>
              <a:t> Finding defects</a:t>
            </a:r>
          </a:p>
          <a:p>
            <a:pPr>
              <a:buFont typeface="Arial" pitchFamily="34" charset="0"/>
              <a:buChar char="•"/>
            </a:pPr>
            <a:r>
              <a:rPr lang="en-IN" sz="1400" dirty="0"/>
              <a:t> Preventing defects from escaping to higher test levels or production</a:t>
            </a:r>
          </a:p>
          <a:p>
            <a:pPr>
              <a:buFont typeface="Arial" pitchFamily="34" charset="0"/>
              <a:buChar char="•"/>
            </a:pPr>
            <a:endParaRPr lang="en-IN" sz="1400" b="1" dirty="0"/>
          </a:p>
          <a:p>
            <a:r>
              <a:rPr lang="en-US" sz="1400" b="1" dirty="0"/>
              <a:t>Test basis</a:t>
            </a:r>
          </a:p>
          <a:p>
            <a:r>
              <a:rPr lang="en-IN" sz="1400" dirty="0"/>
              <a:t>Examples of work products that can be used as a test basis for system testing include:</a:t>
            </a:r>
          </a:p>
          <a:p>
            <a:r>
              <a:rPr lang="en-IN" sz="1400" dirty="0"/>
              <a:t> System and software requirement specifications (functional and non-functional)</a:t>
            </a:r>
          </a:p>
          <a:p>
            <a:pPr>
              <a:buFont typeface="Arial" pitchFamily="34" charset="0"/>
              <a:buChar char="•"/>
            </a:pPr>
            <a:r>
              <a:rPr lang="en-US" sz="1400" dirty="0"/>
              <a:t> Risk analysis reports</a:t>
            </a:r>
          </a:p>
          <a:p>
            <a:pPr>
              <a:buFont typeface="Arial" pitchFamily="34" charset="0"/>
              <a:buChar char="•"/>
            </a:pPr>
            <a:r>
              <a:rPr lang="en-US" sz="1400" dirty="0"/>
              <a:t> Use cases</a:t>
            </a:r>
          </a:p>
          <a:p>
            <a:pPr>
              <a:buFont typeface="Arial" pitchFamily="34" charset="0"/>
              <a:buChar char="•"/>
            </a:pPr>
            <a:r>
              <a:rPr lang="en-US" sz="1400" dirty="0"/>
              <a:t> Epics and user stories</a:t>
            </a:r>
          </a:p>
          <a:p>
            <a:pPr>
              <a:buFont typeface="Arial" pitchFamily="34" charset="0"/>
              <a:buChar char="•"/>
            </a:pPr>
            <a:r>
              <a:rPr lang="en-US" sz="1400" dirty="0"/>
              <a:t> Models of system behavior</a:t>
            </a:r>
          </a:p>
          <a:p>
            <a:pPr>
              <a:buFont typeface="Arial" pitchFamily="34" charset="0"/>
              <a:buChar char="•"/>
            </a:pPr>
            <a:r>
              <a:rPr lang="en-US" sz="1400" dirty="0"/>
              <a:t> State diagrams</a:t>
            </a:r>
          </a:p>
          <a:p>
            <a:pPr>
              <a:buFont typeface="Arial" pitchFamily="34" charset="0"/>
              <a:buChar char="•"/>
            </a:pPr>
            <a:r>
              <a:rPr lang="en-US" sz="1400" dirty="0"/>
              <a:t> System and user manuals</a:t>
            </a:r>
          </a:p>
          <a:p>
            <a:pPr>
              <a:buFont typeface="Arial" pitchFamily="34" charset="0"/>
              <a:buChar char="•"/>
            </a:pPr>
            <a:endParaRPr lang="en-US" sz="1400" dirty="0"/>
          </a:p>
          <a:p>
            <a:r>
              <a:rPr lang="en-US" sz="1400" b="1" dirty="0"/>
              <a:t>Test objects</a:t>
            </a:r>
          </a:p>
          <a:p>
            <a:r>
              <a:rPr lang="en-IN" sz="1400" dirty="0"/>
              <a:t>Typical test objects for system testing include:</a:t>
            </a:r>
          </a:p>
          <a:p>
            <a:pPr>
              <a:buFont typeface="Arial" pitchFamily="34" charset="0"/>
              <a:buChar char="•"/>
            </a:pPr>
            <a:r>
              <a:rPr lang="en-US" sz="1400" dirty="0"/>
              <a:t> Applications</a:t>
            </a:r>
          </a:p>
          <a:p>
            <a:pPr>
              <a:buFont typeface="Arial" pitchFamily="34" charset="0"/>
              <a:buChar char="•"/>
            </a:pPr>
            <a:r>
              <a:rPr lang="en-US" sz="1400" dirty="0"/>
              <a:t> Hardware/software systems</a:t>
            </a:r>
          </a:p>
          <a:p>
            <a:pPr>
              <a:buFont typeface="Arial" pitchFamily="34" charset="0"/>
              <a:buChar char="•"/>
            </a:pPr>
            <a:r>
              <a:rPr lang="en-US" sz="1400" dirty="0"/>
              <a:t> Operating systems</a:t>
            </a:r>
          </a:p>
          <a:p>
            <a:pPr>
              <a:buFont typeface="Arial" pitchFamily="34" charset="0"/>
              <a:buChar char="•"/>
            </a:pPr>
            <a:r>
              <a:rPr lang="en-US" sz="1400" dirty="0"/>
              <a:t> System under test (SUT)</a:t>
            </a:r>
          </a:p>
          <a:p>
            <a:pPr>
              <a:buFont typeface="Arial" pitchFamily="34" charset="0"/>
              <a:buChar char="•"/>
            </a:pPr>
            <a:r>
              <a:rPr lang="en-IN" sz="1400" dirty="0"/>
              <a:t> System configuration and configuration data</a:t>
            </a:r>
            <a:endParaRPr lang="en-IN" sz="1350" b="1" dirty="0"/>
          </a:p>
        </p:txBody>
      </p:sp>
    </p:spTree>
    <p:extLst>
      <p:ext uri="{BB962C8B-B14F-4D97-AF65-F5344CB8AC3E}">
        <p14:creationId xmlns:p14="http://schemas.microsoft.com/office/powerpoint/2010/main" val="1016078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a:solidFill>
                  <a:srgbClr val="000000"/>
                </a:solidFill>
                <a:cs typeface="Arial" pitchFamily="34" charset="0"/>
              </a:rPr>
              <a:t>Test levels – System Testing (contd.)</a:t>
            </a:r>
          </a:p>
        </p:txBody>
      </p:sp>
      <p:sp>
        <p:nvSpPr>
          <p:cNvPr id="5" name="TextBox 4"/>
          <p:cNvSpPr txBox="1"/>
          <p:nvPr/>
        </p:nvSpPr>
        <p:spPr>
          <a:xfrm>
            <a:off x="465829" y="793638"/>
            <a:ext cx="11248846" cy="3970318"/>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400" b="1" dirty="0"/>
              <a:t>Typical defects and failures</a:t>
            </a:r>
          </a:p>
          <a:p>
            <a:r>
              <a:rPr lang="en-IN" sz="1400" dirty="0"/>
              <a:t>Examples of typical defects and failures for system testing include:</a:t>
            </a:r>
          </a:p>
          <a:p>
            <a:pPr>
              <a:buFont typeface="Arial" pitchFamily="34" charset="0"/>
              <a:buChar char="•"/>
            </a:pPr>
            <a:r>
              <a:rPr lang="en-US" sz="1400" dirty="0"/>
              <a:t> Incorrect calculations</a:t>
            </a:r>
          </a:p>
          <a:p>
            <a:pPr>
              <a:buFont typeface="Arial" pitchFamily="34" charset="0"/>
              <a:buChar char="•"/>
            </a:pPr>
            <a:r>
              <a:rPr lang="en-IN" sz="1400" dirty="0"/>
              <a:t> Incorrect or unexpected system functional or non-functional behaviour</a:t>
            </a:r>
          </a:p>
          <a:p>
            <a:pPr>
              <a:buFont typeface="Arial" pitchFamily="34" charset="0"/>
              <a:buChar char="•"/>
            </a:pPr>
            <a:r>
              <a:rPr lang="en-IN" sz="1400" dirty="0"/>
              <a:t> Incorrect control and/or data flows within the system</a:t>
            </a:r>
          </a:p>
          <a:p>
            <a:pPr>
              <a:buFont typeface="Arial" pitchFamily="34" charset="0"/>
              <a:buChar char="•"/>
            </a:pPr>
            <a:r>
              <a:rPr lang="en-IN" sz="1400" dirty="0"/>
              <a:t> Failure to properly and completely carry out end-to-end functional tasks</a:t>
            </a:r>
          </a:p>
          <a:p>
            <a:pPr>
              <a:buFont typeface="Arial" pitchFamily="34" charset="0"/>
              <a:buChar char="•"/>
            </a:pPr>
            <a:r>
              <a:rPr lang="en-IN" sz="1400" dirty="0"/>
              <a:t> Failure of the system to work properly in the system environment(s)</a:t>
            </a:r>
          </a:p>
          <a:p>
            <a:pPr>
              <a:buFont typeface="Arial" pitchFamily="34" charset="0"/>
              <a:buChar char="•"/>
            </a:pPr>
            <a:r>
              <a:rPr lang="en-IN" sz="1400" dirty="0"/>
              <a:t> Failure of the system to work as described in system and user manuals</a:t>
            </a:r>
          </a:p>
          <a:p>
            <a:pPr>
              <a:buFont typeface="Arial" pitchFamily="34" charset="0"/>
              <a:buChar char="•"/>
            </a:pPr>
            <a:endParaRPr lang="en-IN" sz="1400" dirty="0"/>
          </a:p>
          <a:p>
            <a:r>
              <a:rPr lang="en-US" sz="1400" b="1" dirty="0"/>
              <a:t>Specific approaches and responsibilities</a:t>
            </a:r>
          </a:p>
          <a:p>
            <a:r>
              <a:rPr lang="en-IN" sz="1400" dirty="0"/>
              <a:t>System testing should focus on the overall, end-to-end behaviour of the system as a whole, both functional and non-functional. System testing should use the most appropriate techniques (see chapter 4) for the aspect(s) of the system to be tested. For example, a decision table may be created to verify whether functional behaviour is as described in business rules.</a:t>
            </a:r>
          </a:p>
          <a:p>
            <a:pPr>
              <a:buFont typeface="Arial" pitchFamily="34" charset="0"/>
              <a:buChar char="•"/>
            </a:pPr>
            <a:endParaRPr lang="en-IN" sz="1400" b="1" dirty="0"/>
          </a:p>
          <a:p>
            <a:r>
              <a:rPr lang="en-IN" sz="1400" dirty="0"/>
              <a:t>System testing is typically carried out by independent testers who rely heavily on specifications. Defects in specifications (e.g., missing user stories, incorrectly stated business requirements, etc.) can lead to a lack of understanding of, or disagreements about, expected system behaviour. Such situations can cause false positives and false negatives, which waste time and reduce defect detection effectiveness, respectively. Early involvement of testers in user story refinement or static testing activities, such as reviews, helps to reduce the incidence of such situations.</a:t>
            </a:r>
            <a:endParaRPr lang="en-IN" sz="1350" b="1" dirty="0"/>
          </a:p>
        </p:txBody>
      </p:sp>
    </p:spTree>
    <p:extLst>
      <p:ext uri="{BB962C8B-B14F-4D97-AF65-F5344CB8AC3E}">
        <p14:creationId xmlns:p14="http://schemas.microsoft.com/office/powerpoint/2010/main" val="1016078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a:solidFill>
                  <a:srgbClr val="000000"/>
                </a:solidFill>
                <a:cs typeface="Arial" pitchFamily="34" charset="0"/>
              </a:rPr>
              <a:t>Test levels -  Acceptance Testing</a:t>
            </a:r>
          </a:p>
        </p:txBody>
      </p:sp>
      <p:sp>
        <p:nvSpPr>
          <p:cNvPr id="5" name="TextBox 4"/>
          <p:cNvSpPr txBox="1"/>
          <p:nvPr/>
        </p:nvSpPr>
        <p:spPr>
          <a:xfrm>
            <a:off x="465829" y="741882"/>
            <a:ext cx="11248846" cy="5478423"/>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400" b="1" dirty="0"/>
              <a:t>Objectives of system testing</a:t>
            </a:r>
          </a:p>
          <a:p>
            <a:r>
              <a:rPr lang="en-IN" sz="1400" dirty="0"/>
              <a:t>Acceptance testing, like system testing, typically focuses on the behaviour and capabilities of a whole system or product. Objectives of acceptance testing include:</a:t>
            </a:r>
          </a:p>
          <a:p>
            <a:pPr>
              <a:buFont typeface="Arial" pitchFamily="34" charset="0"/>
              <a:buChar char="•"/>
            </a:pPr>
            <a:r>
              <a:rPr lang="en-IN" sz="1400" dirty="0"/>
              <a:t> Establishing confidence in the quality of the system as a whole</a:t>
            </a:r>
          </a:p>
          <a:p>
            <a:pPr>
              <a:buFont typeface="Arial" pitchFamily="34" charset="0"/>
              <a:buChar char="•"/>
            </a:pPr>
            <a:r>
              <a:rPr lang="en-IN" sz="1400" dirty="0"/>
              <a:t> Validating that the system is complete and will work as expected</a:t>
            </a:r>
          </a:p>
          <a:p>
            <a:pPr>
              <a:buFont typeface="Arial" pitchFamily="34" charset="0"/>
              <a:buChar char="•"/>
            </a:pPr>
            <a:r>
              <a:rPr lang="en-IN" sz="1400" dirty="0"/>
              <a:t> Verifying that functional and non-functional behaviours of the system are as specified</a:t>
            </a:r>
          </a:p>
          <a:p>
            <a:r>
              <a:rPr lang="en-IN" sz="1400" dirty="0"/>
              <a:t>Acceptance testing may produce information to assess the system’s readiness for deployment and use by the customer (end-user). Defects may be found during acceptance testing, but finding defects is often not an objective, and finding a significant number of defects during acceptance testing may in some cases be considered a major project risk. Common forms of acceptance testing include the following:</a:t>
            </a:r>
          </a:p>
          <a:p>
            <a:pPr>
              <a:buFont typeface="Arial" pitchFamily="34" charset="0"/>
              <a:buChar char="•"/>
            </a:pPr>
            <a:r>
              <a:rPr lang="en-US" sz="1400" dirty="0"/>
              <a:t> User acceptance testing</a:t>
            </a:r>
          </a:p>
          <a:p>
            <a:pPr>
              <a:buFont typeface="Arial" pitchFamily="34" charset="0"/>
              <a:buChar char="•"/>
            </a:pPr>
            <a:r>
              <a:rPr lang="en-US" sz="1400" dirty="0"/>
              <a:t> Operational acceptance testing</a:t>
            </a:r>
          </a:p>
          <a:p>
            <a:pPr>
              <a:buFont typeface="Arial" pitchFamily="34" charset="0"/>
              <a:buChar char="•"/>
            </a:pPr>
            <a:r>
              <a:rPr lang="en-IN" sz="1400" dirty="0"/>
              <a:t> Contractual and regulatory acceptance testing</a:t>
            </a:r>
          </a:p>
          <a:p>
            <a:pPr>
              <a:buFont typeface="Arial" pitchFamily="34" charset="0"/>
              <a:buChar char="•"/>
            </a:pPr>
            <a:r>
              <a:rPr lang="en-US" sz="1400" dirty="0"/>
              <a:t> Alpha and beta testing.</a:t>
            </a:r>
            <a:endParaRPr lang="en-IN" sz="1400" dirty="0"/>
          </a:p>
          <a:p>
            <a:pPr>
              <a:buFont typeface="Arial" pitchFamily="34" charset="0"/>
              <a:buChar char="•"/>
            </a:pPr>
            <a:endParaRPr lang="en-IN" sz="1400" b="1" dirty="0"/>
          </a:p>
          <a:p>
            <a:r>
              <a:rPr lang="en-US" sz="1400" b="1" dirty="0"/>
              <a:t>Test basis</a:t>
            </a:r>
          </a:p>
          <a:p>
            <a:r>
              <a:rPr lang="en-IN" sz="1400" dirty="0"/>
              <a:t>Examples of work products that can be used as a test basis for any form of acceptance testing include:</a:t>
            </a:r>
          </a:p>
          <a:p>
            <a:pPr>
              <a:buFont typeface="Arial" pitchFamily="34" charset="0"/>
              <a:buChar char="•"/>
            </a:pPr>
            <a:r>
              <a:rPr lang="en-US" sz="1400" dirty="0"/>
              <a:t> Business processes</a:t>
            </a:r>
          </a:p>
          <a:p>
            <a:pPr>
              <a:buFont typeface="Arial" pitchFamily="34" charset="0"/>
              <a:buChar char="•"/>
            </a:pPr>
            <a:r>
              <a:rPr lang="en-US" sz="1400" dirty="0"/>
              <a:t> User or business requirements</a:t>
            </a:r>
          </a:p>
          <a:p>
            <a:pPr>
              <a:buFont typeface="Arial" pitchFamily="34" charset="0"/>
              <a:buChar char="•"/>
            </a:pPr>
            <a:r>
              <a:rPr lang="en-IN" sz="1400" dirty="0"/>
              <a:t> Regulations, legal contracts and standards</a:t>
            </a:r>
          </a:p>
          <a:p>
            <a:pPr>
              <a:buFont typeface="Arial" pitchFamily="34" charset="0"/>
              <a:buChar char="•"/>
            </a:pPr>
            <a:r>
              <a:rPr lang="en-IN" sz="1400" dirty="0"/>
              <a:t> Use cases and/or user stories</a:t>
            </a:r>
          </a:p>
          <a:p>
            <a:pPr>
              <a:buFont typeface="Arial" pitchFamily="34" charset="0"/>
              <a:buChar char="•"/>
            </a:pPr>
            <a:r>
              <a:rPr lang="en-US" sz="1400" dirty="0"/>
              <a:t> System requirements</a:t>
            </a:r>
          </a:p>
          <a:p>
            <a:pPr>
              <a:buFont typeface="Arial" pitchFamily="34" charset="0"/>
              <a:buChar char="•"/>
            </a:pPr>
            <a:r>
              <a:rPr lang="en-US" sz="1400" dirty="0"/>
              <a:t> System or user documentation</a:t>
            </a:r>
          </a:p>
          <a:p>
            <a:pPr>
              <a:buFont typeface="Arial" pitchFamily="34" charset="0"/>
              <a:buChar char="•"/>
            </a:pPr>
            <a:r>
              <a:rPr lang="en-US" sz="1400" dirty="0"/>
              <a:t> Installation procedures</a:t>
            </a:r>
          </a:p>
          <a:p>
            <a:pPr>
              <a:buFont typeface="Arial" pitchFamily="34" charset="0"/>
              <a:buChar char="•"/>
            </a:pPr>
            <a:r>
              <a:rPr lang="en-US" sz="1400" dirty="0"/>
              <a:t> Risk analysis reports</a:t>
            </a:r>
          </a:p>
          <a:p>
            <a:pPr>
              <a:buFont typeface="Arial" pitchFamily="34" charset="0"/>
              <a:buChar char="•"/>
            </a:pPr>
            <a:endParaRPr lang="en-US" sz="1400" dirty="0"/>
          </a:p>
        </p:txBody>
      </p:sp>
    </p:spTree>
    <p:extLst>
      <p:ext uri="{BB962C8B-B14F-4D97-AF65-F5344CB8AC3E}">
        <p14:creationId xmlns:p14="http://schemas.microsoft.com/office/powerpoint/2010/main" val="1016078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a:solidFill>
                  <a:srgbClr val="000000"/>
                </a:solidFill>
                <a:cs typeface="Arial" pitchFamily="34" charset="0"/>
              </a:rPr>
              <a:t>Test levels – Acceptance Testing (contd.)</a:t>
            </a:r>
          </a:p>
        </p:txBody>
      </p:sp>
      <p:sp>
        <p:nvSpPr>
          <p:cNvPr id="5" name="TextBox 4"/>
          <p:cNvSpPr txBox="1"/>
          <p:nvPr/>
        </p:nvSpPr>
        <p:spPr>
          <a:xfrm>
            <a:off x="465829" y="793638"/>
            <a:ext cx="11248846" cy="5016758"/>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400" b="1" dirty="0"/>
              <a:t>Typical test objects</a:t>
            </a:r>
          </a:p>
          <a:p>
            <a:r>
              <a:rPr lang="en-IN" sz="1400" dirty="0"/>
              <a:t>Typical test objects for any form of acceptance testing include:</a:t>
            </a:r>
          </a:p>
          <a:p>
            <a:pPr>
              <a:buFont typeface="Arial" pitchFamily="34" charset="0"/>
              <a:buChar char="•"/>
            </a:pPr>
            <a:r>
              <a:rPr lang="en-US" sz="1400" dirty="0"/>
              <a:t> System under test</a:t>
            </a:r>
          </a:p>
          <a:p>
            <a:pPr>
              <a:buFont typeface="Arial" pitchFamily="34" charset="0"/>
              <a:buChar char="•"/>
            </a:pPr>
            <a:r>
              <a:rPr lang="en-IN" sz="1400" dirty="0"/>
              <a:t> System configuration and configuration data</a:t>
            </a:r>
          </a:p>
          <a:p>
            <a:pPr>
              <a:buFont typeface="Arial" pitchFamily="34" charset="0"/>
              <a:buChar char="•"/>
            </a:pPr>
            <a:r>
              <a:rPr lang="en-IN" sz="1400" dirty="0"/>
              <a:t> Business processes for a fully integrated system</a:t>
            </a:r>
          </a:p>
          <a:p>
            <a:pPr>
              <a:buFont typeface="Arial" pitchFamily="34" charset="0"/>
              <a:buChar char="•"/>
            </a:pPr>
            <a:r>
              <a:rPr lang="en-IN" sz="1400" dirty="0"/>
              <a:t> Recovery systems and hot sites (for business continuity and disaster recovery testing)</a:t>
            </a:r>
          </a:p>
          <a:p>
            <a:pPr>
              <a:buFont typeface="Arial" pitchFamily="34" charset="0"/>
              <a:buChar char="•"/>
            </a:pPr>
            <a:r>
              <a:rPr lang="en-US" sz="1400" dirty="0"/>
              <a:t> Operational and maintenance processes</a:t>
            </a:r>
          </a:p>
          <a:p>
            <a:pPr>
              <a:buFont typeface="Arial" pitchFamily="34" charset="0"/>
              <a:buChar char="•"/>
            </a:pPr>
            <a:r>
              <a:rPr lang="en-US" sz="1400" dirty="0"/>
              <a:t> Forms</a:t>
            </a:r>
          </a:p>
          <a:p>
            <a:pPr>
              <a:buFont typeface="Arial" pitchFamily="34" charset="0"/>
              <a:buChar char="•"/>
            </a:pPr>
            <a:r>
              <a:rPr lang="en-US" sz="1400" dirty="0"/>
              <a:t> Reports</a:t>
            </a:r>
          </a:p>
          <a:p>
            <a:pPr>
              <a:buFont typeface="Arial" pitchFamily="34" charset="0"/>
              <a:buChar char="•"/>
            </a:pPr>
            <a:r>
              <a:rPr lang="en-IN" sz="1400" dirty="0"/>
              <a:t> Existing and converted production data</a:t>
            </a:r>
          </a:p>
          <a:p>
            <a:endParaRPr lang="en-US" sz="1400" dirty="0"/>
          </a:p>
          <a:p>
            <a:r>
              <a:rPr lang="en-US" sz="1400" b="1" dirty="0"/>
              <a:t>Typical defects and failures</a:t>
            </a:r>
          </a:p>
          <a:p>
            <a:r>
              <a:rPr lang="en-IN" sz="1400" dirty="0"/>
              <a:t>Examples of typical defects for any form of acceptance testing include:</a:t>
            </a:r>
          </a:p>
          <a:p>
            <a:pPr>
              <a:buFont typeface="Arial" pitchFamily="34" charset="0"/>
              <a:buChar char="•"/>
            </a:pPr>
            <a:r>
              <a:rPr lang="en-IN" sz="1400" dirty="0"/>
              <a:t> System workflows do not meet business or user requirements</a:t>
            </a:r>
          </a:p>
          <a:p>
            <a:pPr>
              <a:buFont typeface="Arial" pitchFamily="34" charset="0"/>
              <a:buChar char="•"/>
            </a:pPr>
            <a:r>
              <a:rPr lang="en-IN" sz="1400" dirty="0"/>
              <a:t> Business rules are not implemented correctly</a:t>
            </a:r>
          </a:p>
          <a:p>
            <a:pPr>
              <a:buFont typeface="Arial" pitchFamily="34" charset="0"/>
              <a:buChar char="•"/>
            </a:pPr>
            <a:r>
              <a:rPr lang="en-IN" sz="1400" dirty="0"/>
              <a:t> System does not satisfy contractual or regulatory requirements</a:t>
            </a:r>
          </a:p>
          <a:p>
            <a:pPr>
              <a:buFont typeface="Arial" pitchFamily="34" charset="0"/>
              <a:buChar char="•"/>
            </a:pPr>
            <a:r>
              <a:rPr lang="en-IN" sz="1400" dirty="0"/>
              <a:t> Non-functional failures such as security vulnerabilities, inadequate performance efficiency under high loads, or improper operation on a supported platform</a:t>
            </a:r>
          </a:p>
          <a:p>
            <a:pPr>
              <a:buFont typeface="Arial" pitchFamily="34" charset="0"/>
              <a:buChar char="•"/>
            </a:pPr>
            <a:endParaRPr lang="en-IN" sz="1400" b="1" dirty="0"/>
          </a:p>
          <a:p>
            <a:r>
              <a:rPr lang="en-US" sz="1400" b="1" dirty="0"/>
              <a:t>Specific approaches and responsibilities</a:t>
            </a:r>
          </a:p>
          <a:p>
            <a:r>
              <a:rPr lang="en-IN" sz="1400" dirty="0"/>
              <a:t>Acceptance testing is often the responsibility of the customers, business users, product owners, or operators of a system, and other stakeholders may be involved as well.</a:t>
            </a:r>
            <a:endParaRPr lang="en-IN" sz="1350" b="1" dirty="0"/>
          </a:p>
        </p:txBody>
      </p:sp>
    </p:spTree>
    <p:extLst>
      <p:ext uri="{BB962C8B-B14F-4D97-AF65-F5344CB8AC3E}">
        <p14:creationId xmlns:p14="http://schemas.microsoft.com/office/powerpoint/2010/main" val="1016078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a:solidFill>
                  <a:srgbClr val="000000"/>
                </a:solidFill>
                <a:cs typeface="Arial" pitchFamily="34" charset="0"/>
              </a:rPr>
              <a:t>Test Types</a:t>
            </a:r>
          </a:p>
        </p:txBody>
      </p:sp>
      <p:sp>
        <p:nvSpPr>
          <p:cNvPr id="5" name="TextBox 4"/>
          <p:cNvSpPr txBox="1"/>
          <p:nvPr/>
        </p:nvSpPr>
        <p:spPr>
          <a:xfrm>
            <a:off x="465829" y="793638"/>
            <a:ext cx="11248846" cy="4832092"/>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IN" sz="1400" dirty="0"/>
              <a:t>A test type is a group of test activities aimed at testing specific characteristics of a software system, or a</a:t>
            </a:r>
          </a:p>
          <a:p>
            <a:r>
              <a:rPr lang="en-IN" sz="1400" dirty="0"/>
              <a:t>part of a system, based on specific test objectives. Such objectives may include:</a:t>
            </a:r>
          </a:p>
          <a:p>
            <a:pPr>
              <a:buFont typeface="Arial" pitchFamily="34" charset="0"/>
              <a:buChar char="•"/>
            </a:pPr>
            <a:r>
              <a:rPr lang="en-IN" sz="1400" dirty="0"/>
              <a:t> Evaluating functional quality characteristics, such as completeness, correctness, and </a:t>
            </a:r>
            <a:r>
              <a:rPr lang="en-US" sz="1400" dirty="0"/>
              <a:t>appropriateness</a:t>
            </a:r>
          </a:p>
          <a:p>
            <a:pPr>
              <a:buFont typeface="Arial" pitchFamily="34" charset="0"/>
              <a:buChar char="•"/>
            </a:pPr>
            <a:r>
              <a:rPr lang="en-IN" sz="1400" dirty="0"/>
              <a:t> Evaluating non-functional quality characteristics, such as reliability, performance efficiency, </a:t>
            </a:r>
            <a:r>
              <a:rPr lang="en-US" sz="1400" dirty="0"/>
              <a:t>security, compatibility, and usability</a:t>
            </a:r>
          </a:p>
          <a:p>
            <a:pPr>
              <a:buFont typeface="Arial" pitchFamily="34" charset="0"/>
              <a:buChar char="•"/>
            </a:pPr>
            <a:r>
              <a:rPr lang="en-IN" sz="1400" dirty="0"/>
              <a:t> Evaluating whether the structure or architecture of the component or system is correct, complete, </a:t>
            </a:r>
            <a:r>
              <a:rPr lang="en-US" sz="1400" dirty="0"/>
              <a:t>and as specified</a:t>
            </a:r>
          </a:p>
          <a:p>
            <a:pPr>
              <a:buFont typeface="Arial" pitchFamily="34" charset="0"/>
              <a:buChar char="•"/>
            </a:pPr>
            <a:r>
              <a:rPr lang="en-IN" sz="1400" dirty="0"/>
              <a:t> Evaluating the effects of changes, such as confirming that defects have been fixed (confirmation testing) and looking for unintended changes in behaviour resulting from software or environment </a:t>
            </a:r>
            <a:r>
              <a:rPr lang="en-US" sz="1400" dirty="0"/>
              <a:t>changes (regression testing)</a:t>
            </a:r>
          </a:p>
          <a:p>
            <a:pPr>
              <a:buFont typeface="Arial" pitchFamily="34" charset="0"/>
              <a:buChar char="•"/>
            </a:pPr>
            <a:endParaRPr lang="en-US" sz="1400" b="1" dirty="0"/>
          </a:p>
          <a:p>
            <a:r>
              <a:rPr lang="en-US" sz="1400" b="1" dirty="0"/>
              <a:t>Functional Testing</a:t>
            </a:r>
          </a:p>
          <a:p>
            <a:r>
              <a:rPr lang="en-IN" sz="1400" dirty="0"/>
              <a:t>Functional testing of a system involves tests that evaluate functions that the system should perform. Functional requirements may be described in work products such as business requirements specifications, epics, user stories, use cases, or functional specifications, or they may be undocumented.</a:t>
            </a:r>
          </a:p>
          <a:p>
            <a:r>
              <a:rPr lang="en-IN" sz="1400" dirty="0"/>
              <a:t>The functions are “what” the system should do. </a:t>
            </a:r>
          </a:p>
          <a:p>
            <a:endParaRPr lang="en-IN" sz="1400" dirty="0"/>
          </a:p>
          <a:p>
            <a:r>
              <a:rPr lang="en-IN" sz="1400" dirty="0"/>
              <a:t>Functional tests should be performed at all test levels (e.g., tests for components may be based on a component specification), though the focus is different at each level</a:t>
            </a:r>
          </a:p>
          <a:p>
            <a:r>
              <a:rPr lang="en-IN" sz="1400" dirty="0"/>
              <a:t>.</a:t>
            </a:r>
          </a:p>
          <a:p>
            <a:r>
              <a:rPr lang="en-IN" sz="1400" dirty="0"/>
              <a:t>Functional testing considers the behaviour of the software, so black-box techniques may be used to derive test conditions and test cases for the functionality of the component or system.</a:t>
            </a:r>
          </a:p>
          <a:p>
            <a:endParaRPr lang="en-IN" sz="1400" dirty="0"/>
          </a:p>
          <a:p>
            <a:r>
              <a:rPr lang="en-IN" sz="1400" dirty="0"/>
              <a:t>The thoroughness of functional testing can be measured through functional coverage. Functional coverage is the extent to which some functionality has been exercised by tests, and is expressed as a percentage of the type(s) of element being covered. For example, using traceability between tests and</a:t>
            </a:r>
          </a:p>
          <a:p>
            <a:r>
              <a:rPr lang="en-IN" sz="1400" dirty="0"/>
              <a:t>functional requirements, the percentage of these requirements which are addressed by testing can be calculated, potentially identifying coverage gaps.</a:t>
            </a:r>
            <a:endParaRPr lang="en-IN" sz="1350" b="1" dirty="0"/>
          </a:p>
        </p:txBody>
      </p:sp>
    </p:spTree>
    <p:extLst>
      <p:ext uri="{BB962C8B-B14F-4D97-AF65-F5344CB8AC3E}">
        <p14:creationId xmlns:p14="http://schemas.microsoft.com/office/powerpoint/2010/main" val="1016078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pPr lvl="0" defTabSz="914377">
              <a:defRPr/>
            </a:pPr>
            <a:r>
              <a:rPr lang="en-IN" sz="2400" i="1" dirty="0">
                <a:solidFill>
                  <a:srgbClr val="000000"/>
                </a:solidFill>
                <a:cs typeface="Arial" pitchFamily="34" charset="0"/>
              </a:rPr>
              <a:t>Test Types (contd.)</a:t>
            </a:r>
          </a:p>
        </p:txBody>
      </p:sp>
      <p:sp>
        <p:nvSpPr>
          <p:cNvPr id="5" name="TextBox 4"/>
          <p:cNvSpPr txBox="1"/>
          <p:nvPr/>
        </p:nvSpPr>
        <p:spPr>
          <a:xfrm>
            <a:off x="465829" y="793638"/>
            <a:ext cx="11248846" cy="5262979"/>
          </a:xfrm>
          <a:prstGeom prst="rect">
            <a:avLst/>
          </a:prstGeom>
          <a:gradFill flip="none" rotWithShape="1">
            <a:gsLst>
              <a:gs pos="17000">
                <a:schemeClr val="accent5">
                  <a:lumMod val="60000"/>
                  <a:lumOff val="40000"/>
                </a:schemeClr>
              </a:gs>
              <a:gs pos="53000">
                <a:srgbClr val="D4DEFF"/>
              </a:gs>
              <a:gs pos="83000">
                <a:srgbClr val="D4DEFF"/>
              </a:gs>
              <a:gs pos="100000">
                <a:srgbClr val="96AB94"/>
              </a:gs>
            </a:gsLst>
            <a:lin ang="2700000" scaled="1"/>
            <a:tileRect/>
          </a:gradFill>
        </p:spPr>
        <p:txBody>
          <a:bodyPr wrap="square" rtlCol="0">
            <a:spAutoFit/>
          </a:bodyPr>
          <a:lstStyle/>
          <a:p>
            <a:r>
              <a:rPr lang="en-US" sz="1400" b="1" dirty="0"/>
              <a:t>Non-functional Testing</a:t>
            </a:r>
          </a:p>
          <a:p>
            <a:r>
              <a:rPr lang="en-IN" sz="1400" dirty="0"/>
              <a:t>Non-functional testing of a system evaluates characteristics of systems and software such as usability, performance efficiency or security. Non-functional testing is the testing of “how well” the system behaves. Contrary to common misperceptions, non-functional testing can and often should be performed at all test levels, and done as early as possible. The late discovery of non-functional defects can be extremely dangerous to the success of a project.</a:t>
            </a:r>
          </a:p>
          <a:p>
            <a:endParaRPr lang="en-IN" sz="1400" dirty="0"/>
          </a:p>
          <a:p>
            <a:r>
              <a:rPr lang="en-IN" sz="1400" dirty="0"/>
              <a:t>Black-box techniques may be used to derive test conditions and test cases for non-functional testing. For example, boundary value analysis can be used to define the stress conditions for </a:t>
            </a:r>
            <a:r>
              <a:rPr lang="en-US" sz="1400" dirty="0"/>
              <a:t>performance tests.</a:t>
            </a:r>
          </a:p>
          <a:p>
            <a:endParaRPr lang="en-US" sz="1400" dirty="0"/>
          </a:p>
          <a:p>
            <a:r>
              <a:rPr lang="en-IN" sz="1400" dirty="0"/>
              <a:t>The thoroughness of non-functional testing can be measured through non-functional coverage. Non-functional coverage is the extent to which some type of non-functional element has been exercised by tests, and is expressed as a percentage of the type(s) of element being covered. For example, using</a:t>
            </a:r>
          </a:p>
          <a:p>
            <a:r>
              <a:rPr lang="en-IN" sz="1400" dirty="0"/>
              <a:t>traceability between tests and supported devices for a mobile application, the percentage of devices which are addressed by compatibility testing can be calculated, potentially identifying coverage gaps.</a:t>
            </a:r>
          </a:p>
          <a:p>
            <a:endParaRPr lang="en-IN" sz="1400" dirty="0"/>
          </a:p>
          <a:p>
            <a:r>
              <a:rPr lang="en-IN" sz="1400" dirty="0"/>
              <a:t>Non-functional test design and execution may involve special skills or knowledge, such as knowledge of the inherent weaknesses of a design or technology (e.g., security vulnerabilities associated with particular programming languages) or the particular user base (e.g., the personas of users of healthcare facility </a:t>
            </a:r>
            <a:r>
              <a:rPr lang="en-US" sz="1400" dirty="0"/>
              <a:t>management systems).</a:t>
            </a:r>
          </a:p>
          <a:p>
            <a:endParaRPr lang="en-US" sz="1400" b="1" dirty="0"/>
          </a:p>
          <a:p>
            <a:r>
              <a:rPr lang="en-US" sz="1400" b="1" dirty="0"/>
              <a:t>White-box Testing</a:t>
            </a:r>
          </a:p>
          <a:p>
            <a:r>
              <a:rPr lang="en-IN" sz="1400" dirty="0"/>
              <a:t>White-box testing derives tests based on the system’s internal structure or implementation. Internal structure may include code, architecture, work flows, and/or data flows within the system</a:t>
            </a:r>
            <a:r>
              <a:rPr lang="en-US" sz="1400" dirty="0"/>
              <a:t>. </a:t>
            </a:r>
            <a:r>
              <a:rPr lang="en-IN" sz="1400" dirty="0"/>
              <a:t>The thoroughness of white-box testing can be measured through structural coverage. Structural coverage</a:t>
            </a:r>
          </a:p>
          <a:p>
            <a:r>
              <a:rPr lang="en-IN" sz="1400" dirty="0"/>
              <a:t>is the extent to which some type of structural element has been exercised by tests, and is expressed as a percentage of the type of element being covered.</a:t>
            </a:r>
          </a:p>
          <a:p>
            <a:r>
              <a:rPr lang="en-IN" sz="1400" dirty="0"/>
              <a:t>White-box test design and execution may involve special skills or knowledge, such as the way the code is built, how data is stored (e.g., to evaluate possible database queries), and how to use coverage tools and to correctly interpret their results.</a:t>
            </a:r>
            <a:endParaRPr lang="en-IN" sz="1350" b="1" dirty="0"/>
          </a:p>
        </p:txBody>
      </p:sp>
    </p:spTree>
    <p:extLst>
      <p:ext uri="{BB962C8B-B14F-4D97-AF65-F5344CB8AC3E}">
        <p14:creationId xmlns:p14="http://schemas.microsoft.com/office/powerpoint/2010/main" val="1016078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0288" y="2056500"/>
            <a:ext cx="6826016" cy="6667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733" b="0" i="0" u="none" strike="noStrike" kern="1200" cap="all" spc="0" normalizeH="0" baseline="0" noProof="0" dirty="0">
                <a:ln>
                  <a:noFill/>
                </a:ln>
                <a:solidFill>
                  <a:prstClr val="black">
                    <a:lumMod val="75000"/>
                    <a:lumOff val="25000"/>
                  </a:prstClr>
                </a:solidFill>
                <a:effectLst/>
                <a:uLnTx/>
                <a:uFillTx/>
                <a:latin typeface="Calibri"/>
                <a:ea typeface="+mn-ea"/>
                <a:cs typeface="+mn-cs"/>
              </a:rPr>
              <a:t>Thank You</a:t>
            </a:r>
            <a:endParaRPr kumimoji="0" lang="en-IN" sz="3733"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942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r>
              <a:rPr lang="en-IN" sz="2400" dirty="0"/>
              <a:t>What is testing?</a:t>
            </a:r>
          </a:p>
        </p:txBody>
      </p:sp>
      <p:graphicFrame>
        <p:nvGraphicFramePr>
          <p:cNvPr id="13" name="Diagram 12"/>
          <p:cNvGraphicFramePr/>
          <p:nvPr>
            <p:extLst>
              <p:ext uri="{D42A27DB-BD31-4B8C-83A1-F6EECF244321}">
                <p14:modId xmlns:p14="http://schemas.microsoft.com/office/powerpoint/2010/main" val="2025787161"/>
              </p:ext>
            </p:extLst>
          </p:nvPr>
        </p:nvGraphicFramePr>
        <p:xfrm>
          <a:off x="540689" y="1048515"/>
          <a:ext cx="11001454"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607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r>
              <a:rPr lang="en-IN" sz="2400" dirty="0"/>
              <a:t>Objectives of Testing</a:t>
            </a:r>
          </a:p>
        </p:txBody>
      </p:sp>
      <p:graphicFrame>
        <p:nvGraphicFramePr>
          <p:cNvPr id="13" name="Diagram 12"/>
          <p:cNvGraphicFramePr/>
          <p:nvPr/>
        </p:nvGraphicFramePr>
        <p:xfrm>
          <a:off x="540689" y="1048515"/>
          <a:ext cx="11001454"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607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r>
              <a:rPr lang="en-IN" sz="2400" dirty="0"/>
              <a:t>Static &amp; Dynamic Testing</a:t>
            </a:r>
          </a:p>
        </p:txBody>
      </p:sp>
      <p:graphicFrame>
        <p:nvGraphicFramePr>
          <p:cNvPr id="13" name="Diagram 12"/>
          <p:cNvGraphicFramePr/>
          <p:nvPr>
            <p:extLst>
              <p:ext uri="{D42A27DB-BD31-4B8C-83A1-F6EECF244321}">
                <p14:modId xmlns:p14="http://schemas.microsoft.com/office/powerpoint/2010/main" val="2128437392"/>
              </p:ext>
            </p:extLst>
          </p:nvPr>
        </p:nvGraphicFramePr>
        <p:xfrm>
          <a:off x="540689" y="1048515"/>
          <a:ext cx="11001454"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607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r>
              <a:rPr lang="en-US" sz="2400" dirty="0"/>
              <a:t>Different Stages of Dynamic Testing</a:t>
            </a:r>
            <a:endParaRPr lang="en-IN" sz="2400" dirty="0"/>
          </a:p>
        </p:txBody>
      </p:sp>
      <p:graphicFrame>
        <p:nvGraphicFramePr>
          <p:cNvPr id="13" name="Diagram 12"/>
          <p:cNvGraphicFramePr/>
          <p:nvPr>
            <p:extLst>
              <p:ext uri="{D42A27DB-BD31-4B8C-83A1-F6EECF244321}">
                <p14:modId xmlns:p14="http://schemas.microsoft.com/office/powerpoint/2010/main" val="3091419170"/>
              </p:ext>
            </p:extLst>
          </p:nvPr>
        </p:nvGraphicFramePr>
        <p:xfrm>
          <a:off x="540689" y="1048515"/>
          <a:ext cx="11001454"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607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r>
              <a:rPr lang="en-IN" sz="2400" dirty="0"/>
              <a:t>Different Objectives in Testing Stages</a:t>
            </a:r>
          </a:p>
        </p:txBody>
      </p:sp>
      <p:graphicFrame>
        <p:nvGraphicFramePr>
          <p:cNvPr id="13" name="Diagram 12"/>
          <p:cNvGraphicFramePr/>
          <p:nvPr/>
        </p:nvGraphicFramePr>
        <p:xfrm>
          <a:off x="540689" y="1048515"/>
          <a:ext cx="11001454"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607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r>
              <a:rPr lang="en-IN" sz="2400" dirty="0"/>
              <a:t>Different Types of Integration Testing </a:t>
            </a:r>
          </a:p>
        </p:txBody>
      </p:sp>
      <p:graphicFrame>
        <p:nvGraphicFramePr>
          <p:cNvPr id="10" name="Diagram 9"/>
          <p:cNvGraphicFramePr/>
          <p:nvPr>
            <p:extLst>
              <p:ext uri="{D42A27DB-BD31-4B8C-83A1-F6EECF244321}">
                <p14:modId xmlns:p14="http://schemas.microsoft.com/office/powerpoint/2010/main" val="1529451028"/>
              </p:ext>
            </p:extLst>
          </p:nvPr>
        </p:nvGraphicFramePr>
        <p:xfrm>
          <a:off x="465829" y="862644"/>
          <a:ext cx="11248846" cy="5755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1545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4DE0-2BDD-431C-8A3D-BFA30717216F}"/>
              </a:ext>
            </a:extLst>
          </p:cNvPr>
          <p:cNvSpPr>
            <a:spLocks noGrp="1"/>
          </p:cNvSpPr>
          <p:nvPr>
            <p:ph type="title"/>
          </p:nvPr>
        </p:nvSpPr>
        <p:spPr/>
        <p:txBody>
          <a:bodyPr>
            <a:normAutofit/>
          </a:bodyPr>
          <a:lstStyle/>
          <a:p>
            <a:r>
              <a:rPr lang="en-IN" sz="2400" dirty="0"/>
              <a:t>What is testing? – Difference between testing and debugging</a:t>
            </a:r>
          </a:p>
        </p:txBody>
      </p:sp>
      <p:graphicFrame>
        <p:nvGraphicFramePr>
          <p:cNvPr id="13" name="Diagram 12"/>
          <p:cNvGraphicFramePr/>
          <p:nvPr/>
        </p:nvGraphicFramePr>
        <p:xfrm>
          <a:off x="540689" y="1083019"/>
          <a:ext cx="11001454"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607853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0_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2396548FDDC004DAA5C6BDD4E70E31A" ma:contentTypeVersion="2" ma:contentTypeDescription="Create a new document." ma:contentTypeScope="" ma:versionID="b67467a6c7be67487823c9a8210517e4">
  <xsd:schema xmlns:xsd="http://www.w3.org/2001/XMLSchema" xmlns:xs="http://www.w3.org/2001/XMLSchema" xmlns:p="http://schemas.microsoft.com/office/2006/metadata/properties" xmlns:ns2="3c69852b-06b9-42a2-81d7-db736fb735ae" targetNamespace="http://schemas.microsoft.com/office/2006/metadata/properties" ma:root="true" ma:fieldsID="4172881bd0f367d18f82b7711438a290" ns2:_="">
    <xsd:import namespace="3c69852b-06b9-42a2-81d7-db736fb735a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69852b-06b9-42a2-81d7-db736fb735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DC6B1A-33EA-4057-A501-0A47085ADACD}">
  <ds:schemaRefs>
    <ds:schemaRef ds:uri="http://schemas.microsoft.com/sharepoint/v3/contenttype/forms"/>
  </ds:schemaRefs>
</ds:datastoreItem>
</file>

<file path=customXml/itemProps2.xml><?xml version="1.0" encoding="utf-8"?>
<ds:datastoreItem xmlns:ds="http://schemas.openxmlformats.org/officeDocument/2006/customXml" ds:itemID="{43DD4CD2-6B1B-4816-978B-580CA6AD2F2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D17DF28-123D-4C10-A2E9-95D825F768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69852b-06b9-42a2-81d7-db736fb735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1914</TotalTime>
  <Words>4743</Words>
  <Application>Microsoft Office PowerPoint</Application>
  <PresentationFormat>Widescreen</PresentationFormat>
  <Paragraphs>340</Paragraphs>
  <Slides>27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Arial Black</vt:lpstr>
      <vt:lpstr>Calibri</vt:lpstr>
      <vt:lpstr>Calibri Light</vt:lpstr>
      <vt:lpstr>Museo Sans For Dell</vt:lpstr>
      <vt:lpstr>Trebuchet MS</vt:lpstr>
      <vt:lpstr>Verdana</vt:lpstr>
      <vt:lpstr>Wingdings</vt:lpstr>
      <vt:lpstr>1_Office Theme</vt:lpstr>
      <vt:lpstr>11_L&amp;T Theme 2</vt:lpstr>
      <vt:lpstr>10_L&amp;T Theme 2</vt:lpstr>
      <vt:lpstr>Fundamentals Of Testing</vt:lpstr>
      <vt:lpstr>Contents</vt:lpstr>
      <vt:lpstr>What is testing?</vt:lpstr>
      <vt:lpstr>Objectives of Testing</vt:lpstr>
      <vt:lpstr>Static &amp; Dynamic Testing</vt:lpstr>
      <vt:lpstr>Different Stages of Dynamic Testing</vt:lpstr>
      <vt:lpstr>Different Objectives in Testing Stages</vt:lpstr>
      <vt:lpstr>Different Types of Integration Testing </vt:lpstr>
      <vt:lpstr>What is testing? – Difference between testing and debugging</vt:lpstr>
      <vt:lpstr>Why is testing necessary?</vt:lpstr>
      <vt:lpstr>Why is testing necessary? - Testing’s Contributions to Success</vt:lpstr>
      <vt:lpstr>Why is testing necessary? - Quality Assurance and Testing</vt:lpstr>
      <vt:lpstr>Why is testing necessary? - Errors, Defects, and Failures</vt:lpstr>
      <vt:lpstr>Why is testing necessary? - Defects, Root Causes and Effects</vt:lpstr>
      <vt:lpstr>Testing principles </vt:lpstr>
      <vt:lpstr>Fundamental Test Process</vt:lpstr>
      <vt:lpstr>Test levels -  Component Testing</vt:lpstr>
      <vt:lpstr>Test levels -  Component Testing (contd.)</vt:lpstr>
      <vt:lpstr>Test levels -  Integration Testing</vt:lpstr>
      <vt:lpstr>Test levels - Integration Testing (contd.)</vt:lpstr>
      <vt:lpstr>Test levels -  System Testing</vt:lpstr>
      <vt:lpstr>Test levels – System Testing (contd.)</vt:lpstr>
      <vt:lpstr>Test levels -  Acceptance Testing</vt:lpstr>
      <vt:lpstr>Test levels – Acceptance Testing (contd.)</vt:lpstr>
      <vt:lpstr>Test Types</vt:lpstr>
      <vt:lpstr>Test Types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Thulaseedharan</dc:creator>
  <cp:lastModifiedBy>Aman Kumar Mishra</cp:lastModifiedBy>
  <cp:revision>190</cp:revision>
  <dcterms:created xsi:type="dcterms:W3CDTF">2020-05-18T14:09:54Z</dcterms:created>
  <dcterms:modified xsi:type="dcterms:W3CDTF">2021-01-18T08:57:59Z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0x010100C2396548FDDC004DAA5C6BDD4E70E31A</vt:lpwstr>
  </property>
</Properties>
</file>