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374" r:id="rId6"/>
    <p:sldId id="366" r:id="rId7"/>
    <p:sldId id="367" r:id="rId8"/>
    <p:sldId id="368" r:id="rId9"/>
    <p:sldId id="376" r:id="rId10"/>
    <p:sldId id="377" r:id="rId11"/>
    <p:sldId id="381" r:id="rId12"/>
    <p:sldId id="382" r:id="rId13"/>
    <p:sldId id="383" r:id="rId14"/>
    <p:sldId id="384" r:id="rId15"/>
    <p:sldId id="385" r:id="rId16"/>
    <p:sldId id="375" r:id="rId17"/>
    <p:sldId id="369" r:id="rId18"/>
    <p:sldId id="370" r:id="rId19"/>
    <p:sldId id="371" r:id="rId20"/>
    <p:sldId id="372" r:id="rId21"/>
    <p:sldId id="363" r:id="rId22"/>
  </p:sldIdLst>
  <p:sldSz cx="9144000" cy="5143500" type="screen16x9"/>
  <p:notesSz cx="7010400" cy="9296400"/>
  <p:custDataLst>
    <p:tags r:id="rId24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BD6A"/>
    <a:srgbClr val="989898"/>
    <a:srgbClr val="0077BD"/>
    <a:srgbClr val="003F72"/>
    <a:srgbClr val="F8C300"/>
    <a:srgbClr val="1F1A17"/>
    <a:srgbClr val="3576D7"/>
    <a:srgbClr val="7F7F7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005F06-1888-0F28-213B-46D4D4D5A2BD}" v="502" dt="2020-12-11T06:57:01.940"/>
    <p1510:client id="{79650901-CC8E-824F-42C7-C594720A3AC9}" v="19" dt="2020-12-11T10:45:26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a N" userId="S::asha.n@ltts.com::798f5170-f867-4d13-a52e-a0e85ed29f3b" providerId="AD" clId="Web-{79650901-CC8E-824F-42C7-C594720A3AC9}"/>
    <pc:docChg chg="modSld">
      <pc:chgData name="Asha N" userId="S::asha.n@ltts.com::798f5170-f867-4d13-a52e-a0e85ed29f3b" providerId="AD" clId="Web-{79650901-CC8E-824F-42C7-C594720A3AC9}" dt="2020-12-11T10:45:26.336" v="15" actId="20577"/>
      <pc:docMkLst>
        <pc:docMk/>
      </pc:docMkLst>
      <pc:sldChg chg="modSp">
        <pc:chgData name="Asha N" userId="S::asha.n@ltts.com::798f5170-f867-4d13-a52e-a0e85ed29f3b" providerId="AD" clId="Web-{79650901-CC8E-824F-42C7-C594720A3AC9}" dt="2020-12-11T10:45:26.336" v="15" actId="20577"/>
        <pc:sldMkLst>
          <pc:docMk/>
          <pc:sldMk cId="1125739167" sldId="366"/>
        </pc:sldMkLst>
        <pc:spChg chg="mod">
          <ac:chgData name="Asha N" userId="S::asha.n@ltts.com::798f5170-f867-4d13-a52e-a0e85ed29f3b" providerId="AD" clId="Web-{79650901-CC8E-824F-42C7-C594720A3AC9}" dt="2020-12-11T10:44:52.725" v="5" actId="20577"/>
          <ac:spMkLst>
            <pc:docMk/>
            <pc:sldMk cId="1125739167" sldId="366"/>
            <ac:spMk id="8" creationId="{00000000-0000-0000-0000-000000000000}"/>
          </ac:spMkLst>
        </pc:spChg>
        <pc:spChg chg="mod">
          <ac:chgData name="Asha N" userId="S::asha.n@ltts.com::798f5170-f867-4d13-a52e-a0e85ed29f3b" providerId="AD" clId="Web-{79650901-CC8E-824F-42C7-C594720A3AC9}" dt="2020-12-11T10:44:58.631" v="10" actId="20577"/>
          <ac:spMkLst>
            <pc:docMk/>
            <pc:sldMk cId="1125739167" sldId="366"/>
            <ac:spMk id="9" creationId="{00000000-0000-0000-0000-000000000000}"/>
          </ac:spMkLst>
        </pc:spChg>
        <pc:spChg chg="mod">
          <ac:chgData name="Asha N" userId="S::asha.n@ltts.com::798f5170-f867-4d13-a52e-a0e85ed29f3b" providerId="AD" clId="Web-{79650901-CC8E-824F-42C7-C594720A3AC9}" dt="2020-12-11T10:45:05.507" v="13" actId="20577"/>
          <ac:spMkLst>
            <pc:docMk/>
            <pc:sldMk cId="1125739167" sldId="366"/>
            <ac:spMk id="10" creationId="{00000000-0000-0000-0000-000000000000}"/>
          </ac:spMkLst>
        </pc:spChg>
        <pc:spChg chg="mod">
          <ac:chgData name="Asha N" userId="S::asha.n@ltts.com::798f5170-f867-4d13-a52e-a0e85ed29f3b" providerId="AD" clId="Web-{79650901-CC8E-824F-42C7-C594720A3AC9}" dt="2020-12-11T10:45:26.336" v="15" actId="20577"/>
          <ac:spMkLst>
            <pc:docMk/>
            <pc:sldMk cId="1125739167" sldId="366"/>
            <ac:spMk id="11" creationId="{00000000-0000-0000-0000-000000000000}"/>
          </ac:spMkLst>
        </pc:spChg>
      </pc:sldChg>
    </pc:docChg>
  </pc:docChgLst>
  <pc:docChgLst>
    <pc:chgData name="Asha N" userId="S::asha.n@ltts.com::798f5170-f867-4d13-a52e-a0e85ed29f3b" providerId="AD" clId="Web-{3C005F06-1888-0F28-213B-46D4D4D5A2BD}"/>
    <pc:docChg chg="addSld delSld modSld sldOrd">
      <pc:chgData name="Asha N" userId="S::asha.n@ltts.com::798f5170-f867-4d13-a52e-a0e85ed29f3b" providerId="AD" clId="Web-{3C005F06-1888-0F28-213B-46D4D4D5A2BD}" dt="2020-12-11T06:57:01.940" v="462" actId="14100"/>
      <pc:docMkLst>
        <pc:docMk/>
      </pc:docMkLst>
      <pc:sldChg chg="modSp">
        <pc:chgData name="Asha N" userId="S::asha.n@ltts.com::798f5170-f867-4d13-a52e-a0e85ed29f3b" providerId="AD" clId="Web-{3C005F06-1888-0F28-213B-46D4D4D5A2BD}" dt="2020-12-11T06:01:45.456" v="43" actId="20577"/>
        <pc:sldMkLst>
          <pc:docMk/>
          <pc:sldMk cId="1125739167" sldId="366"/>
        </pc:sldMkLst>
        <pc:spChg chg="mod">
          <ac:chgData name="Asha N" userId="S::asha.n@ltts.com::798f5170-f867-4d13-a52e-a0e85ed29f3b" providerId="AD" clId="Web-{3C005F06-1888-0F28-213B-46D4D4D5A2BD}" dt="2020-12-11T06:01:37.815" v="40" actId="14100"/>
          <ac:spMkLst>
            <pc:docMk/>
            <pc:sldMk cId="1125739167" sldId="366"/>
            <ac:spMk id="8" creationId="{00000000-0000-0000-0000-000000000000}"/>
          </ac:spMkLst>
        </pc:spChg>
        <pc:spChg chg="mod">
          <ac:chgData name="Asha N" userId="S::asha.n@ltts.com::798f5170-f867-4d13-a52e-a0e85ed29f3b" providerId="AD" clId="Web-{3C005F06-1888-0F28-213B-46D4D4D5A2BD}" dt="2020-12-11T06:01:41.878" v="41" actId="20577"/>
          <ac:spMkLst>
            <pc:docMk/>
            <pc:sldMk cId="1125739167" sldId="366"/>
            <ac:spMk id="9" creationId="{00000000-0000-0000-0000-000000000000}"/>
          </ac:spMkLst>
        </pc:spChg>
        <pc:spChg chg="mod">
          <ac:chgData name="Asha N" userId="S::asha.n@ltts.com::798f5170-f867-4d13-a52e-a0e85ed29f3b" providerId="AD" clId="Web-{3C005F06-1888-0F28-213B-46D4D4D5A2BD}" dt="2020-12-11T06:01:45.456" v="43" actId="20577"/>
          <ac:spMkLst>
            <pc:docMk/>
            <pc:sldMk cId="1125739167" sldId="366"/>
            <ac:spMk id="10" creationId="{00000000-0000-0000-0000-000000000000}"/>
          </ac:spMkLst>
        </pc:spChg>
        <pc:spChg chg="mod">
          <ac:chgData name="Asha N" userId="S::asha.n@ltts.com::798f5170-f867-4d13-a52e-a0e85ed29f3b" providerId="AD" clId="Web-{3C005F06-1888-0F28-213B-46D4D4D5A2BD}" dt="2020-12-11T06:01:25.252" v="36" actId="20577"/>
          <ac:spMkLst>
            <pc:docMk/>
            <pc:sldMk cId="1125739167" sldId="366"/>
            <ac:spMk id="11" creationId="{00000000-0000-0000-0000-000000000000}"/>
          </ac:spMkLst>
        </pc:spChg>
      </pc:sldChg>
      <pc:sldChg chg="modSp">
        <pc:chgData name="Asha N" userId="S::asha.n@ltts.com::798f5170-f867-4d13-a52e-a0e85ed29f3b" providerId="AD" clId="Web-{3C005F06-1888-0F28-213B-46D4D4D5A2BD}" dt="2020-12-11T06:42:08.110" v="330"/>
        <pc:sldMkLst>
          <pc:docMk/>
          <pc:sldMk cId="3932112735" sldId="370"/>
        </pc:sldMkLst>
        <pc:graphicFrameChg chg="mod modGraphic">
          <ac:chgData name="Asha N" userId="S::asha.n@ltts.com::798f5170-f867-4d13-a52e-a0e85ed29f3b" providerId="AD" clId="Web-{3C005F06-1888-0F28-213B-46D4D4D5A2BD}" dt="2020-12-11T06:42:08.110" v="330"/>
          <ac:graphicFrameMkLst>
            <pc:docMk/>
            <pc:sldMk cId="3932112735" sldId="370"/>
            <ac:graphicFrameMk id="4" creationId="{00000000-0000-0000-0000-000000000000}"/>
          </ac:graphicFrameMkLst>
        </pc:graphicFrameChg>
      </pc:sldChg>
      <pc:sldChg chg="modSp">
        <pc:chgData name="Asha N" userId="S::asha.n@ltts.com::798f5170-f867-4d13-a52e-a0e85ed29f3b" providerId="AD" clId="Web-{3C005F06-1888-0F28-213B-46D4D4D5A2BD}" dt="2020-12-11T06:43:31.785" v="444"/>
        <pc:sldMkLst>
          <pc:docMk/>
          <pc:sldMk cId="1890237961" sldId="371"/>
        </pc:sldMkLst>
        <pc:graphicFrameChg chg="mod modGraphic">
          <ac:chgData name="Asha N" userId="S::asha.n@ltts.com::798f5170-f867-4d13-a52e-a0e85ed29f3b" providerId="AD" clId="Web-{3C005F06-1888-0F28-213B-46D4D4D5A2BD}" dt="2020-12-11T06:43:31.785" v="444"/>
          <ac:graphicFrameMkLst>
            <pc:docMk/>
            <pc:sldMk cId="1890237961" sldId="371"/>
            <ac:graphicFrameMk id="5" creationId="{00000000-0000-0000-0000-000000000000}"/>
          </ac:graphicFrameMkLst>
        </pc:graphicFrameChg>
      </pc:sldChg>
      <pc:sldChg chg="addSp delSp modSp">
        <pc:chgData name="Asha N" userId="S::asha.n@ltts.com::798f5170-f867-4d13-a52e-a0e85ed29f3b" providerId="AD" clId="Web-{3C005F06-1888-0F28-213B-46D4D4D5A2BD}" dt="2020-12-11T06:33:52.547" v="305"/>
        <pc:sldMkLst>
          <pc:docMk/>
          <pc:sldMk cId="1771148697" sldId="375"/>
        </pc:sldMkLst>
        <pc:picChg chg="add del mod">
          <ac:chgData name="Asha N" userId="S::asha.n@ltts.com::798f5170-f867-4d13-a52e-a0e85ed29f3b" providerId="AD" clId="Web-{3C005F06-1888-0F28-213B-46D4D4D5A2BD}" dt="2020-12-11T06:33:52.547" v="305"/>
          <ac:picMkLst>
            <pc:docMk/>
            <pc:sldMk cId="1771148697" sldId="375"/>
            <ac:picMk id="3" creationId="{EC612790-FFD1-4DE3-A7E2-A3E91EB8519F}"/>
          </ac:picMkLst>
        </pc:picChg>
      </pc:sldChg>
      <pc:sldChg chg="modSp">
        <pc:chgData name="Asha N" userId="S::asha.n@ltts.com::798f5170-f867-4d13-a52e-a0e85ed29f3b" providerId="AD" clId="Web-{3C005F06-1888-0F28-213B-46D4D4D5A2BD}" dt="2020-12-11T06:04:42.322" v="72" actId="20577"/>
        <pc:sldMkLst>
          <pc:docMk/>
          <pc:sldMk cId="2830732725" sldId="376"/>
        </pc:sldMkLst>
        <pc:spChg chg="mod">
          <ac:chgData name="Asha N" userId="S::asha.n@ltts.com::798f5170-f867-4d13-a52e-a0e85ed29f3b" providerId="AD" clId="Web-{3C005F06-1888-0F28-213B-46D4D4D5A2BD}" dt="2020-12-11T06:04:42.322" v="72" actId="20577"/>
          <ac:spMkLst>
            <pc:docMk/>
            <pc:sldMk cId="2830732725" sldId="376"/>
            <ac:spMk id="2" creationId="{00000000-0000-0000-0000-000000000000}"/>
          </ac:spMkLst>
        </pc:spChg>
      </pc:sldChg>
      <pc:sldChg chg="modSp">
        <pc:chgData name="Asha N" userId="S::asha.n@ltts.com::798f5170-f867-4d13-a52e-a0e85ed29f3b" providerId="AD" clId="Web-{3C005F06-1888-0F28-213B-46D4D4D5A2BD}" dt="2020-12-11T06:57:01.940" v="462" actId="14100"/>
        <pc:sldMkLst>
          <pc:docMk/>
          <pc:sldMk cId="1440801333" sldId="377"/>
        </pc:sldMkLst>
        <pc:spChg chg="mod">
          <ac:chgData name="Asha N" userId="S::asha.n@ltts.com::798f5170-f867-4d13-a52e-a0e85ed29f3b" providerId="AD" clId="Web-{3C005F06-1888-0F28-213B-46D4D4D5A2BD}" dt="2020-12-11T06:02:40.474" v="47" actId="20577"/>
          <ac:spMkLst>
            <pc:docMk/>
            <pc:sldMk cId="1440801333" sldId="377"/>
            <ac:spMk id="2" creationId="{00000000-0000-0000-0000-000000000000}"/>
          </ac:spMkLst>
        </pc:spChg>
        <pc:picChg chg="mod">
          <ac:chgData name="Asha N" userId="S::asha.n@ltts.com::798f5170-f867-4d13-a52e-a0e85ed29f3b" providerId="AD" clId="Web-{3C005F06-1888-0F28-213B-46D4D4D5A2BD}" dt="2020-12-11T06:57:01.940" v="462" actId="14100"/>
          <ac:picMkLst>
            <pc:docMk/>
            <pc:sldMk cId="1440801333" sldId="377"/>
            <ac:picMk id="5" creationId="{00000000-0000-0000-0000-000000000000}"/>
          </ac:picMkLst>
        </pc:picChg>
      </pc:sldChg>
      <pc:sldChg chg="new del">
        <pc:chgData name="Asha N" userId="S::asha.n@ltts.com::798f5170-f867-4d13-a52e-a0e85ed29f3b" providerId="AD" clId="Web-{3C005F06-1888-0F28-213B-46D4D4D5A2BD}" dt="2020-12-11T06:02:47.943" v="51"/>
        <pc:sldMkLst>
          <pc:docMk/>
          <pc:sldMk cId="3081810278" sldId="378"/>
        </pc:sldMkLst>
      </pc:sldChg>
      <pc:sldChg chg="addSp delSp modSp add del replId">
        <pc:chgData name="Asha N" userId="S::asha.n@ltts.com::798f5170-f867-4d13-a52e-a0e85ed29f3b" providerId="AD" clId="Web-{3C005F06-1888-0F28-213B-46D4D4D5A2BD}" dt="2020-12-11T06:41:46.172" v="311"/>
        <pc:sldMkLst>
          <pc:docMk/>
          <pc:sldMk cId="284759501" sldId="379"/>
        </pc:sldMkLst>
        <pc:spChg chg="mod">
          <ac:chgData name="Asha N" userId="S::asha.n@ltts.com::798f5170-f867-4d13-a52e-a0e85ed29f3b" providerId="AD" clId="Web-{3C005F06-1888-0F28-213B-46D4D4D5A2BD}" dt="2020-12-11T06:02:59.193" v="57" actId="20577"/>
          <ac:spMkLst>
            <pc:docMk/>
            <pc:sldMk cId="284759501" sldId="379"/>
            <ac:spMk id="2" creationId="{00000000-0000-0000-0000-000000000000}"/>
          </ac:spMkLst>
        </pc:spChg>
        <pc:spChg chg="add del mod">
          <ac:chgData name="Asha N" userId="S::asha.n@ltts.com::798f5170-f867-4d13-a52e-a0e85ed29f3b" providerId="AD" clId="Web-{3C005F06-1888-0F28-213B-46D4D4D5A2BD}" dt="2020-12-11T06:03:29.960" v="66"/>
          <ac:spMkLst>
            <pc:docMk/>
            <pc:sldMk cId="284759501" sldId="379"/>
            <ac:spMk id="4" creationId="{C52222BA-1ACA-4A10-9459-B0A3493398B9}"/>
          </ac:spMkLst>
        </pc:spChg>
        <pc:picChg chg="del">
          <ac:chgData name="Asha N" userId="S::asha.n@ltts.com::798f5170-f867-4d13-a52e-a0e85ed29f3b" providerId="AD" clId="Web-{3C005F06-1888-0F28-213B-46D4D4D5A2BD}" dt="2020-12-11T06:03:25.522" v="65"/>
          <ac:picMkLst>
            <pc:docMk/>
            <pc:sldMk cId="284759501" sldId="379"/>
            <ac:picMk id="5" creationId="{00000000-0000-0000-0000-000000000000}"/>
          </ac:picMkLst>
        </pc:picChg>
        <pc:picChg chg="add mod ord">
          <ac:chgData name="Asha N" userId="S::asha.n@ltts.com::798f5170-f867-4d13-a52e-a0e85ed29f3b" providerId="AD" clId="Web-{3C005F06-1888-0F28-213B-46D4D4D5A2BD}" dt="2020-12-11T06:03:29.960" v="66"/>
          <ac:picMkLst>
            <pc:docMk/>
            <pc:sldMk cId="284759501" sldId="379"/>
            <ac:picMk id="6" creationId="{77A6E99A-448C-483E-95D8-FC3D04FC1367}"/>
          </ac:picMkLst>
        </pc:picChg>
      </pc:sldChg>
      <pc:sldChg chg="addSp delSp modSp add del replId">
        <pc:chgData name="Asha N" userId="S::asha.n@ltts.com::798f5170-f867-4d13-a52e-a0e85ed29f3b" providerId="AD" clId="Web-{3C005F06-1888-0F28-213B-46D4D4D5A2BD}" dt="2020-12-11T06:41:47.156" v="312"/>
        <pc:sldMkLst>
          <pc:docMk/>
          <pc:sldMk cId="3664860955" sldId="380"/>
        </pc:sldMkLst>
        <pc:spChg chg="mod">
          <ac:chgData name="Asha N" userId="S::asha.n@ltts.com::798f5170-f867-4d13-a52e-a0e85ed29f3b" providerId="AD" clId="Web-{3C005F06-1888-0F28-213B-46D4D4D5A2BD}" dt="2020-12-11T06:03:05.615" v="63" actId="20577"/>
          <ac:spMkLst>
            <pc:docMk/>
            <pc:sldMk cId="3664860955" sldId="380"/>
            <ac:spMk id="2" creationId="{00000000-0000-0000-0000-000000000000}"/>
          </ac:spMkLst>
        </pc:spChg>
        <pc:spChg chg="add del mod">
          <ac:chgData name="Asha N" userId="S::asha.n@ltts.com::798f5170-f867-4d13-a52e-a0e85ed29f3b" providerId="AD" clId="Web-{3C005F06-1888-0F28-213B-46D4D4D5A2BD}" dt="2020-12-11T06:03:50.445" v="68"/>
          <ac:spMkLst>
            <pc:docMk/>
            <pc:sldMk cId="3664860955" sldId="380"/>
            <ac:spMk id="4" creationId="{D246BA69-8C98-4A12-B517-D9789F2FF0FB}"/>
          </ac:spMkLst>
        </pc:spChg>
        <pc:picChg chg="del">
          <ac:chgData name="Asha N" userId="S::asha.n@ltts.com::798f5170-f867-4d13-a52e-a0e85ed29f3b" providerId="AD" clId="Web-{3C005F06-1888-0F28-213B-46D4D4D5A2BD}" dt="2020-12-11T06:03:41.976" v="67"/>
          <ac:picMkLst>
            <pc:docMk/>
            <pc:sldMk cId="3664860955" sldId="380"/>
            <ac:picMk id="5" creationId="{00000000-0000-0000-0000-000000000000}"/>
          </ac:picMkLst>
        </pc:picChg>
        <pc:picChg chg="add mod ord">
          <ac:chgData name="Asha N" userId="S::asha.n@ltts.com::798f5170-f867-4d13-a52e-a0e85ed29f3b" providerId="AD" clId="Web-{3C005F06-1888-0F28-213B-46D4D4D5A2BD}" dt="2020-12-11T06:03:50.445" v="68"/>
          <ac:picMkLst>
            <pc:docMk/>
            <pc:sldMk cId="3664860955" sldId="380"/>
            <ac:picMk id="6" creationId="{97B61069-19DC-4D11-836B-B814E288A30C}"/>
          </ac:picMkLst>
        </pc:picChg>
      </pc:sldChg>
      <pc:sldChg chg="add ord replId">
        <pc:chgData name="Asha N" userId="S::asha.n@ltts.com::798f5170-f867-4d13-a52e-a0e85ed29f3b" providerId="AD" clId="Web-{3C005F06-1888-0F28-213B-46D4D4D5A2BD}" dt="2020-12-11T06:34:03.215" v="306"/>
        <pc:sldMkLst>
          <pc:docMk/>
          <pc:sldMk cId="3253692907" sldId="381"/>
        </pc:sldMkLst>
      </pc:sldChg>
      <pc:sldChg chg="addSp delSp modSp add ord replId">
        <pc:chgData name="Asha N" userId="S::asha.n@ltts.com::798f5170-f867-4d13-a52e-a0e85ed29f3b" providerId="AD" clId="Web-{3C005F06-1888-0F28-213B-46D4D4D5A2BD}" dt="2020-12-11T06:34:10.322" v="308"/>
        <pc:sldMkLst>
          <pc:docMk/>
          <pc:sldMk cId="330204280" sldId="382"/>
        </pc:sldMkLst>
        <pc:spChg chg="mod">
          <ac:chgData name="Asha N" userId="S::asha.n@ltts.com::798f5170-f867-4d13-a52e-a0e85ed29f3b" providerId="AD" clId="Web-{3C005F06-1888-0F28-213B-46D4D4D5A2BD}" dt="2020-12-11T06:08:00.814" v="175" actId="20577"/>
          <ac:spMkLst>
            <pc:docMk/>
            <pc:sldMk cId="330204280" sldId="382"/>
            <ac:spMk id="2" creationId="{00000000-0000-0000-0000-000000000000}"/>
          </ac:spMkLst>
        </pc:spChg>
        <pc:spChg chg="mod">
          <ac:chgData name="Asha N" userId="S::asha.n@ltts.com::798f5170-f867-4d13-a52e-a0e85ed29f3b" providerId="AD" clId="Web-{3C005F06-1888-0F28-213B-46D4D4D5A2BD}" dt="2020-12-11T06:08:53.816" v="182" actId="20577"/>
          <ac:spMkLst>
            <pc:docMk/>
            <pc:sldMk cId="330204280" sldId="382"/>
            <ac:spMk id="3" creationId="{00000000-0000-0000-0000-000000000000}"/>
          </ac:spMkLst>
        </pc:spChg>
        <pc:picChg chg="add del mod">
          <ac:chgData name="Asha N" userId="S::asha.n@ltts.com::798f5170-f867-4d13-a52e-a0e85ed29f3b" providerId="AD" clId="Web-{3C005F06-1888-0F28-213B-46D4D4D5A2BD}" dt="2020-12-11T06:10:13.412" v="190"/>
          <ac:picMkLst>
            <pc:docMk/>
            <pc:sldMk cId="330204280" sldId="382"/>
            <ac:picMk id="4" creationId="{2CFE3B66-14F8-4A8F-805F-ADA4DB02CC08}"/>
          </ac:picMkLst>
        </pc:picChg>
        <pc:picChg chg="add mod">
          <ac:chgData name="Asha N" userId="S::asha.n@ltts.com::798f5170-f867-4d13-a52e-a0e85ed29f3b" providerId="AD" clId="Web-{3C005F06-1888-0F28-213B-46D4D4D5A2BD}" dt="2020-12-11T06:10:29.710" v="196" actId="1076"/>
          <ac:picMkLst>
            <pc:docMk/>
            <pc:sldMk cId="330204280" sldId="382"/>
            <ac:picMk id="5" creationId="{EF8D3419-F544-4CAB-9189-F454D9AE9A21}"/>
          </ac:picMkLst>
        </pc:picChg>
      </pc:sldChg>
      <pc:sldChg chg="new del">
        <pc:chgData name="Asha N" userId="S::asha.n@ltts.com::798f5170-f867-4d13-a52e-a0e85ed29f3b" providerId="AD" clId="Web-{3C005F06-1888-0F28-213B-46D4D4D5A2BD}" dt="2020-12-11T06:07:43.032" v="161"/>
        <pc:sldMkLst>
          <pc:docMk/>
          <pc:sldMk cId="722949975" sldId="382"/>
        </pc:sldMkLst>
      </pc:sldChg>
      <pc:sldChg chg="addSp delSp modSp add ord replId">
        <pc:chgData name="Asha N" userId="S::asha.n@ltts.com::798f5170-f867-4d13-a52e-a0e85ed29f3b" providerId="AD" clId="Web-{3C005F06-1888-0F28-213B-46D4D4D5A2BD}" dt="2020-12-11T06:34:14.442" v="309"/>
        <pc:sldMkLst>
          <pc:docMk/>
          <pc:sldMk cId="837122112" sldId="383"/>
        </pc:sldMkLst>
        <pc:spChg chg="mod">
          <ac:chgData name="Asha N" userId="S::asha.n@ltts.com::798f5170-f867-4d13-a52e-a0e85ed29f3b" providerId="AD" clId="Web-{3C005F06-1888-0F28-213B-46D4D4D5A2BD}" dt="2020-12-11T06:26:56.246" v="301" actId="20577"/>
          <ac:spMkLst>
            <pc:docMk/>
            <pc:sldMk cId="837122112" sldId="383"/>
            <ac:spMk id="2" creationId="{00000000-0000-0000-0000-000000000000}"/>
          </ac:spMkLst>
        </pc:spChg>
        <pc:picChg chg="add mod">
          <ac:chgData name="Asha N" userId="S::asha.n@ltts.com::798f5170-f867-4d13-a52e-a0e85ed29f3b" providerId="AD" clId="Web-{3C005F06-1888-0F28-213B-46D4D4D5A2BD}" dt="2020-12-11T06:26:41.761" v="282" actId="14100"/>
          <ac:picMkLst>
            <pc:docMk/>
            <pc:sldMk cId="837122112" sldId="383"/>
            <ac:picMk id="4" creationId="{A1471345-7B88-48A0-A7B8-22D0B538D591}"/>
          </ac:picMkLst>
        </pc:picChg>
        <pc:picChg chg="del">
          <ac:chgData name="Asha N" userId="S::asha.n@ltts.com::798f5170-f867-4d13-a52e-a0e85ed29f3b" providerId="AD" clId="Web-{3C005F06-1888-0F28-213B-46D4D4D5A2BD}" dt="2020-12-11T06:10:49.742" v="198"/>
          <ac:picMkLst>
            <pc:docMk/>
            <pc:sldMk cId="837122112" sldId="383"/>
            <ac:picMk id="5" creationId="{EF8D3419-F544-4CAB-9189-F454D9AE9A21}"/>
          </ac:picMkLst>
        </pc:picChg>
      </pc:sldChg>
      <pc:sldChg chg="addSp delSp modSp add ord replId">
        <pc:chgData name="Asha N" userId="S::asha.n@ltts.com::798f5170-f867-4d13-a52e-a0e85ed29f3b" providerId="AD" clId="Web-{3C005F06-1888-0F28-213B-46D4D4D5A2BD}" dt="2020-12-11T06:34:18.376" v="310"/>
        <pc:sldMkLst>
          <pc:docMk/>
          <pc:sldMk cId="1478076902" sldId="384"/>
        </pc:sldMkLst>
        <pc:spChg chg="mod">
          <ac:chgData name="Asha N" userId="S::asha.n@ltts.com::798f5170-f867-4d13-a52e-a0e85ed29f3b" providerId="AD" clId="Web-{3C005F06-1888-0F28-213B-46D4D4D5A2BD}" dt="2020-12-11T06:25:48.056" v="259" actId="20577"/>
          <ac:spMkLst>
            <pc:docMk/>
            <pc:sldMk cId="1478076902" sldId="384"/>
            <ac:spMk id="2" creationId="{00000000-0000-0000-0000-000000000000}"/>
          </ac:spMkLst>
        </pc:spChg>
        <pc:picChg chg="del">
          <ac:chgData name="Asha N" userId="S::asha.n@ltts.com::798f5170-f867-4d13-a52e-a0e85ed29f3b" providerId="AD" clId="Web-{3C005F06-1888-0F28-213B-46D4D4D5A2BD}" dt="2020-12-11T06:20:13.169" v="209"/>
          <ac:picMkLst>
            <pc:docMk/>
            <pc:sldMk cId="1478076902" sldId="384"/>
            <ac:picMk id="4" creationId="{A1471345-7B88-48A0-A7B8-22D0B538D591}"/>
          </ac:picMkLst>
        </pc:picChg>
        <pc:picChg chg="add mod">
          <ac:chgData name="Asha N" userId="S::asha.n@ltts.com::798f5170-f867-4d13-a52e-a0e85ed29f3b" providerId="AD" clId="Web-{3C005F06-1888-0F28-213B-46D4D4D5A2BD}" dt="2020-12-11T06:22:19.345" v="227" actId="1076"/>
          <ac:picMkLst>
            <pc:docMk/>
            <pc:sldMk cId="1478076902" sldId="384"/>
            <ac:picMk id="5" creationId="{F10FB381-088D-4776-949D-24F077FEFE73}"/>
          </ac:picMkLst>
        </pc:picChg>
        <pc:picChg chg="add del mod">
          <ac:chgData name="Asha N" userId="S::asha.n@ltts.com::798f5170-f867-4d13-a52e-a0e85ed29f3b" providerId="AD" clId="Web-{3C005F06-1888-0F28-213B-46D4D4D5A2BD}" dt="2020-12-11T06:21:57.688" v="219"/>
          <ac:picMkLst>
            <pc:docMk/>
            <pc:sldMk cId="1478076902" sldId="384"/>
            <ac:picMk id="6" creationId="{C055FFFD-3E8E-4A59-A032-98E03C14CF87}"/>
          </ac:picMkLst>
        </pc:picChg>
        <pc:picChg chg="add mod">
          <ac:chgData name="Asha N" userId="S::asha.n@ltts.com::798f5170-f867-4d13-a52e-a0e85ed29f3b" providerId="AD" clId="Web-{3C005F06-1888-0F28-213B-46D4D4D5A2BD}" dt="2020-12-11T06:22:05.939" v="223" actId="14100"/>
          <ac:picMkLst>
            <pc:docMk/>
            <pc:sldMk cId="1478076902" sldId="384"/>
            <ac:picMk id="7" creationId="{468BC576-4291-476A-9931-363454EF1E55}"/>
          </ac:picMkLst>
        </pc:picChg>
      </pc:sldChg>
      <pc:sldChg chg="addSp delSp modSp add replId">
        <pc:chgData name="Asha N" userId="S::asha.n@ltts.com::798f5170-f867-4d13-a52e-a0e85ed29f3b" providerId="AD" clId="Web-{3C005F06-1888-0F28-213B-46D4D4D5A2BD}" dt="2020-12-11T06:55:54.969" v="457" actId="20577"/>
        <pc:sldMkLst>
          <pc:docMk/>
          <pc:sldMk cId="676466059" sldId="385"/>
        </pc:sldMkLst>
        <pc:spChg chg="mod">
          <ac:chgData name="Asha N" userId="S::asha.n@ltts.com::798f5170-f867-4d13-a52e-a0e85ed29f3b" providerId="AD" clId="Web-{3C005F06-1888-0F28-213B-46D4D4D5A2BD}" dt="2020-12-11T06:55:54.969" v="457" actId="20577"/>
          <ac:spMkLst>
            <pc:docMk/>
            <pc:sldMk cId="676466059" sldId="385"/>
            <ac:spMk id="2" creationId="{00000000-0000-0000-0000-000000000000}"/>
          </ac:spMkLst>
        </pc:spChg>
        <pc:picChg chg="add mod">
          <ac:chgData name="Asha N" userId="S::asha.n@ltts.com::798f5170-f867-4d13-a52e-a0e85ed29f3b" providerId="AD" clId="Web-{3C005F06-1888-0F28-213B-46D4D4D5A2BD}" dt="2020-12-11T06:55:46.953" v="452" actId="14100"/>
          <ac:picMkLst>
            <pc:docMk/>
            <pc:sldMk cId="676466059" sldId="385"/>
            <ac:picMk id="4" creationId="{8F8BF1A7-424D-48A6-A8C7-033E52DBA7F6}"/>
          </ac:picMkLst>
        </pc:picChg>
        <pc:picChg chg="del">
          <ac:chgData name="Asha N" userId="S::asha.n@ltts.com::798f5170-f867-4d13-a52e-a0e85ed29f3b" providerId="AD" clId="Web-{3C005F06-1888-0F28-213B-46D4D4D5A2BD}" dt="2020-12-11T06:55:37.218" v="446"/>
          <ac:picMkLst>
            <pc:docMk/>
            <pc:sldMk cId="676466059" sldId="385"/>
            <ac:picMk id="5" creationId="{F10FB381-088D-4776-949D-24F077FEFE73}"/>
          </ac:picMkLst>
        </pc:picChg>
        <pc:picChg chg="del">
          <ac:chgData name="Asha N" userId="S::asha.n@ltts.com::798f5170-f867-4d13-a52e-a0e85ed29f3b" providerId="AD" clId="Web-{3C005F06-1888-0F28-213B-46D4D4D5A2BD}" dt="2020-12-11T06:55:37.890" v="447"/>
          <ac:picMkLst>
            <pc:docMk/>
            <pc:sldMk cId="676466059" sldId="385"/>
            <ac:picMk id="7" creationId="{468BC576-4291-476A-9931-363454EF1E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11-12-2020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5A8A1-DC91-404B-B6EF-9243D3169412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06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00226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4981240" y="186106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Title Text</a:t>
            </a:r>
            <a:endParaRPr lang="en-IN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 bwMode="gray"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74984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882965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8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63" name="Straight Connector 162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-12970"/>
            <a:ext cx="9137515" cy="49149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Thank you.</a:t>
            </a:r>
            <a:endParaRPr lang="en-IN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87275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59220" y="164954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112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98" name="Group 97"/>
          <p:cNvGrpSpPr/>
          <p:nvPr userDrawn="1"/>
        </p:nvGrpSpPr>
        <p:grpSpPr bwMode="gray">
          <a:xfrm>
            <a:off x="-1" y="571501"/>
            <a:ext cx="9137515" cy="4375150"/>
            <a:chOff x="-1" y="596901"/>
            <a:chExt cx="9137515" cy="4375150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0077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4" name="Group 10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38" name="Straight Connector 137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/>
              <a:t>Click icon to add image</a:t>
            </a:r>
            <a:endParaRPr kumimoji="0" lang="en-IN" sz="21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00120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55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3" r:id="rId2"/>
    <p:sldLayoutId id="2147483726" r:id="rId3"/>
    <p:sldLayoutId id="2147483713" r:id="rId4"/>
    <p:sldLayoutId id="2147483714" r:id="rId5"/>
    <p:sldLayoutId id="2147483702" r:id="rId6"/>
    <p:sldLayoutId id="2147483727" r:id="rId7"/>
    <p:sldLayoutId id="2147483700" r:id="rId8"/>
    <p:sldLayoutId id="2147483704" r:id="rId9"/>
    <p:sldLayoutId id="2147483705" r:id="rId10"/>
    <p:sldLayoutId id="2147483715" r:id="rId11"/>
    <p:sldLayoutId id="2147483706" r:id="rId12"/>
    <p:sldLayoutId id="2147483707" r:id="rId13"/>
    <p:sldLayoutId id="2147483708" r:id="rId14"/>
    <p:sldLayoutId id="2147483709" r:id="rId15"/>
    <p:sldLayoutId id="2147483712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10" r:id="rId23"/>
    <p:sldLayoutId id="2147483724" r:id="rId24"/>
    <p:sldLayoutId id="2147483725" r:id="rId2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28C4-F161-4F24-AEF6-51478ED1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36" y="380359"/>
            <a:ext cx="4993432" cy="1561151"/>
          </a:xfrm>
        </p:spPr>
        <p:txBody>
          <a:bodyPr/>
          <a:lstStyle/>
          <a:p>
            <a:r>
              <a:rPr lang="en-US"/>
              <a:t>Design of Analog &amp; Digital Data Acquisition System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66649-5649-44CD-B265-42C0AEC6EC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349" y="3249738"/>
            <a:ext cx="3643967" cy="1667852"/>
          </a:xfrm>
        </p:spPr>
        <p:txBody>
          <a:bodyPr>
            <a:noAutofit/>
          </a:bodyPr>
          <a:lstStyle/>
          <a:p>
            <a:r>
              <a:rPr lang="en-US" sz="1400"/>
              <a:t>Genesis Shadow Project</a:t>
            </a:r>
          </a:p>
          <a:p>
            <a:r>
              <a:rPr lang="en-US" sz="1100" err="1"/>
              <a:t>Unmesh</a:t>
            </a:r>
            <a:r>
              <a:rPr lang="en-US" sz="1100"/>
              <a:t> Sameer Deshpande</a:t>
            </a:r>
          </a:p>
          <a:p>
            <a:r>
              <a:rPr lang="en-IN" sz="1100" err="1"/>
              <a:t>Lakshmisha</a:t>
            </a:r>
            <a:r>
              <a:rPr lang="en-IN" sz="1100"/>
              <a:t> Gowda B</a:t>
            </a:r>
          </a:p>
          <a:p>
            <a:r>
              <a:rPr lang="en-US" sz="1100"/>
              <a:t>Asha N</a:t>
            </a:r>
          </a:p>
          <a:p>
            <a:r>
              <a:rPr lang="en-US" sz="1100"/>
              <a:t>Lakshmi Narayana S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0" r="17710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284155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GUI for Configurator(Sine wave generator)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79" tIns="34289" rIns="68579" bIns="34289" rtlCol="0" anchor="t">
            <a:normAutofit/>
          </a:bodyPr>
          <a:lstStyle/>
          <a:p>
            <a:pPr marL="0" lvl="0" indent="0">
              <a:buNone/>
            </a:pPr>
            <a:endParaRPr lang="en-US">
              <a:cs typeface="Calibri"/>
            </a:endParaRPr>
          </a:p>
          <a:p>
            <a:pPr marL="170815" indent="-170815">
              <a:buFont typeface="Arial" panose="020B0604020202020204" pitchFamily="34" charset="0"/>
              <a:buChar char="•"/>
            </a:pPr>
            <a:endParaRPr lang="en-IN">
              <a:cs typeface="Calibri"/>
            </a:endParaRPr>
          </a:p>
        </p:txBody>
      </p:sp>
      <p:pic>
        <p:nvPicPr>
          <p:cNvPr id="4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1471345-7B88-48A0-A7B8-22D0B538D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941" y="545353"/>
            <a:ext cx="6172198" cy="440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2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GUI for Configurator(Inputs and ADC output  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79" tIns="34289" rIns="68579" bIns="34289" rtlCol="0" anchor="t">
            <a:normAutofit/>
          </a:bodyPr>
          <a:lstStyle/>
          <a:p>
            <a:pPr marL="0" lvl="0" indent="0">
              <a:buNone/>
            </a:pPr>
            <a:endParaRPr lang="en-US">
              <a:cs typeface="Calibri"/>
            </a:endParaRPr>
          </a:p>
          <a:p>
            <a:pPr marL="170815" indent="-170815">
              <a:buFont typeface="Arial" panose="020B0604020202020204" pitchFamily="34" charset="0"/>
              <a:buChar char="•"/>
            </a:pPr>
            <a:endParaRPr lang="en-IN">
              <a:cs typeface="Calibri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F10FB381-088D-4776-949D-24F077FEF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20" y="1403198"/>
            <a:ext cx="3978377" cy="2079006"/>
          </a:xfrm>
          <a:prstGeom prst="rect">
            <a:avLst/>
          </a:prstGeom>
        </p:spPr>
      </p:pic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468BC576-4291-476A-9931-363454EF1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271" y="588092"/>
            <a:ext cx="2712756" cy="433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7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GUI for Display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79" tIns="34289" rIns="68579" bIns="34289" rtlCol="0" anchor="t">
            <a:normAutofit/>
          </a:bodyPr>
          <a:lstStyle/>
          <a:p>
            <a:pPr marL="0" lvl="0" indent="0">
              <a:buNone/>
            </a:pPr>
            <a:endParaRPr lang="en-US">
              <a:cs typeface="Calibri"/>
            </a:endParaRPr>
          </a:p>
          <a:p>
            <a:pPr marL="170815" indent="-170815">
              <a:buFont typeface="Arial" panose="020B0604020202020204" pitchFamily="34" charset="0"/>
              <a:buChar char="•"/>
            </a:pPr>
            <a:endParaRPr lang="en-IN">
              <a:cs typeface="Calibri"/>
            </a:endParaRPr>
          </a:p>
        </p:txBody>
      </p:sp>
      <p:pic>
        <p:nvPicPr>
          <p:cNvPr id="4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8F8BF1A7-424D-48A6-A8C7-033E52DBA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99" y="837540"/>
            <a:ext cx="6153763" cy="381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6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Weekly Progress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148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Timeline						 	</a:t>
            </a:r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950670"/>
              </p:ext>
            </p:extLst>
          </p:nvPr>
        </p:nvGraphicFramePr>
        <p:xfrm>
          <a:off x="747746" y="778584"/>
          <a:ext cx="7389756" cy="31120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282">
                  <a:extLst>
                    <a:ext uri="{9D8B030D-6E8A-4147-A177-3AD203B41FA5}">
                      <a16:colId xmlns:a16="http://schemas.microsoft.com/office/drawing/2014/main" val="496923324"/>
                    </a:ext>
                  </a:extLst>
                </a:gridCol>
                <a:gridCol w="2849866">
                  <a:extLst>
                    <a:ext uri="{9D8B030D-6E8A-4147-A177-3AD203B41FA5}">
                      <a16:colId xmlns:a16="http://schemas.microsoft.com/office/drawing/2014/main" val="3056160435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3690907873"/>
                    </a:ext>
                  </a:extLst>
                </a:gridCol>
                <a:gridCol w="788850">
                  <a:extLst>
                    <a:ext uri="{9D8B030D-6E8A-4147-A177-3AD203B41FA5}">
                      <a16:colId xmlns:a16="http://schemas.microsoft.com/office/drawing/2014/main" val="2968920662"/>
                    </a:ext>
                  </a:extLst>
                </a:gridCol>
                <a:gridCol w="791020">
                  <a:extLst>
                    <a:ext uri="{9D8B030D-6E8A-4147-A177-3AD203B41FA5}">
                      <a16:colId xmlns:a16="http://schemas.microsoft.com/office/drawing/2014/main" val="2186874862"/>
                    </a:ext>
                  </a:extLst>
                </a:gridCol>
                <a:gridCol w="822050">
                  <a:extLst>
                    <a:ext uri="{9D8B030D-6E8A-4147-A177-3AD203B41FA5}">
                      <a16:colId xmlns:a16="http://schemas.microsoft.com/office/drawing/2014/main" val="2207452554"/>
                    </a:ext>
                  </a:extLst>
                </a:gridCol>
                <a:gridCol w="822050">
                  <a:extLst>
                    <a:ext uri="{9D8B030D-6E8A-4147-A177-3AD203B41FA5}">
                      <a16:colId xmlns:a16="http://schemas.microsoft.com/office/drawing/2014/main" val="4235133649"/>
                    </a:ext>
                  </a:extLst>
                </a:gridCol>
              </a:tblGrid>
              <a:tr h="587175">
                <a:tc>
                  <a:txBody>
                    <a:bodyPr/>
                    <a:lstStyle/>
                    <a:p>
                      <a:r>
                        <a:rPr lang="en-US" sz="1200" err="1"/>
                        <a:t>Sl.No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Tasks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Week 1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Week 2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Week 3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Week 4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Week 5</a:t>
                      </a:r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105249"/>
                  </a:ext>
                </a:extLst>
              </a:tr>
              <a:tr h="413378">
                <a:tc>
                  <a:txBody>
                    <a:bodyPr/>
                    <a:lstStyle/>
                    <a:p>
                      <a:r>
                        <a:rPr lang="en-US" sz="1200"/>
                        <a:t>1.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/>
                        <a:t>Understanding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9594"/>
                  </a:ext>
                </a:extLst>
              </a:tr>
              <a:tr h="345397">
                <a:tc>
                  <a:txBody>
                    <a:bodyPr/>
                    <a:lstStyle/>
                    <a:p>
                      <a:r>
                        <a:rPr lang="en-US" sz="1200"/>
                        <a:t>2.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Requirement Specifications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80079"/>
                  </a:ext>
                </a:extLst>
              </a:tr>
              <a:tr h="345397">
                <a:tc>
                  <a:txBody>
                    <a:bodyPr/>
                    <a:lstStyle/>
                    <a:p>
                      <a:r>
                        <a:rPr lang="en-US" sz="1200"/>
                        <a:t>3.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Block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09738"/>
                  </a:ext>
                </a:extLst>
              </a:tr>
              <a:tr h="355070">
                <a:tc>
                  <a:txBody>
                    <a:bodyPr/>
                    <a:lstStyle/>
                    <a:p>
                      <a:r>
                        <a:rPr lang="en-US" sz="1200"/>
                        <a:t>4.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Designing the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673849"/>
                  </a:ext>
                </a:extLst>
              </a:tr>
              <a:tr h="380329">
                <a:tc>
                  <a:txBody>
                    <a:bodyPr/>
                    <a:lstStyle/>
                    <a:p>
                      <a:r>
                        <a:rPr lang="en-US" sz="1200"/>
                        <a:t>5.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Implementation</a:t>
                      </a:r>
                      <a:r>
                        <a:rPr lang="en-US" sz="1200" baseline="0"/>
                        <a:t> </a:t>
                      </a:r>
                      <a:r>
                        <a:rPr lang="en-US" sz="1200"/>
                        <a:t>of</a:t>
                      </a:r>
                      <a:r>
                        <a:rPr lang="en-US" sz="1200" baseline="0"/>
                        <a:t> Project.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949188"/>
                  </a:ext>
                </a:extLst>
              </a:tr>
              <a:tr h="339867">
                <a:tc>
                  <a:txBody>
                    <a:bodyPr/>
                    <a:lstStyle/>
                    <a:p>
                      <a:r>
                        <a:rPr lang="en-US" sz="1200"/>
                        <a:t>6.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Validating</a:t>
                      </a:r>
                      <a:r>
                        <a:rPr lang="en-US" sz="1200" baseline="0"/>
                        <a:t> of project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140681"/>
                  </a:ext>
                </a:extLst>
              </a:tr>
              <a:tr h="345397">
                <a:tc>
                  <a:txBody>
                    <a:bodyPr/>
                    <a:lstStyle/>
                    <a:p>
                      <a:r>
                        <a:rPr lang="en-US" sz="1200"/>
                        <a:t>7.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/>
                        <a:t>Submission of project and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31741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461603" y="279672"/>
            <a:ext cx="131568" cy="1513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708762" y="279671"/>
            <a:ext cx="131568" cy="1513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590432" y="205283"/>
            <a:ext cx="9941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Completed</a:t>
            </a:r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911852" y="191852"/>
            <a:ext cx="11183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Active</a:t>
            </a: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617680" y="279670"/>
            <a:ext cx="131568" cy="151303"/>
          </a:xfrm>
          <a:prstGeom prst="rect">
            <a:avLst/>
          </a:prstGeom>
          <a:solidFill>
            <a:srgbClr val="98989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7782943" y="186900"/>
            <a:ext cx="11183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Yet to start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Summary				</a:t>
            </a:r>
            <a:endParaRPr lang="en-IN" sz="14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376229"/>
              </p:ext>
            </p:extLst>
          </p:nvPr>
        </p:nvGraphicFramePr>
        <p:xfrm>
          <a:off x="539428" y="674994"/>
          <a:ext cx="8170396" cy="40366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2143">
                  <a:extLst>
                    <a:ext uri="{9D8B030D-6E8A-4147-A177-3AD203B41FA5}">
                      <a16:colId xmlns:a16="http://schemas.microsoft.com/office/drawing/2014/main" val="1014102854"/>
                    </a:ext>
                  </a:extLst>
                </a:gridCol>
                <a:gridCol w="2184982">
                  <a:extLst>
                    <a:ext uri="{9D8B030D-6E8A-4147-A177-3AD203B41FA5}">
                      <a16:colId xmlns:a16="http://schemas.microsoft.com/office/drawing/2014/main" val="3935124156"/>
                    </a:ext>
                  </a:extLst>
                </a:gridCol>
                <a:gridCol w="2564552">
                  <a:extLst>
                    <a:ext uri="{9D8B030D-6E8A-4147-A177-3AD203B41FA5}">
                      <a16:colId xmlns:a16="http://schemas.microsoft.com/office/drawing/2014/main" val="19701250"/>
                    </a:ext>
                  </a:extLst>
                </a:gridCol>
                <a:gridCol w="2828719">
                  <a:extLst>
                    <a:ext uri="{9D8B030D-6E8A-4147-A177-3AD203B41FA5}">
                      <a16:colId xmlns:a16="http://schemas.microsoft.com/office/drawing/2014/main" val="3717489778"/>
                    </a:ext>
                  </a:extLst>
                </a:gridCol>
              </a:tblGrid>
              <a:tr h="302108">
                <a:tc gridSpan="4">
                  <a:txBody>
                    <a:bodyPr/>
                    <a:lstStyle/>
                    <a:p>
                      <a:pPr algn="l"/>
                      <a:r>
                        <a:rPr lang="en-US"/>
                        <a:t>Tasks</a:t>
                      </a:r>
                      <a:r>
                        <a:rPr lang="en-US" baseline="0"/>
                        <a:t> during Week 1 and Week 2 (18-11-2020 to 28-11-2020) </a:t>
                      </a:r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25020"/>
                  </a:ext>
                </a:extLst>
              </a:tr>
              <a:tr h="302108">
                <a:tc>
                  <a:txBody>
                    <a:bodyPr/>
                    <a:lstStyle/>
                    <a:p>
                      <a:pPr algn="l"/>
                      <a:r>
                        <a:rPr lang="en-US" err="1"/>
                        <a:t>Sl</a:t>
                      </a:r>
                      <a:r>
                        <a:rPr lang="en-US"/>
                        <a:t> No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Tasks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Activity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Remarks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660790"/>
                  </a:ext>
                </a:extLst>
              </a:tr>
              <a:tr h="324851">
                <a:tc rowSpan="2"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Understanding</a:t>
                      </a:r>
                      <a:r>
                        <a:rPr lang="en-US" baseline="0"/>
                        <a:t> the System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Exploring resources</a:t>
                      </a:r>
                      <a:endParaRPr lang="en-IN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88104"/>
                  </a:ext>
                </a:extLst>
              </a:tr>
              <a:tr h="367877">
                <a:tc vMerge="1"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Problem statement, Objectives</a:t>
                      </a:r>
                      <a:endParaRPr lang="en-IN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909228"/>
                  </a:ext>
                </a:extLst>
              </a:tr>
              <a:tr h="492224">
                <a:tc rowSpan="4"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2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Study on Concepts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Requirement Specification Document</a:t>
                      </a:r>
                      <a:endParaRPr lang="en-IN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116555"/>
                  </a:ext>
                </a:extLst>
              </a:tr>
              <a:tr h="3242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Analog</a:t>
                      </a:r>
                      <a:r>
                        <a:rPr lang="en-US" baseline="0"/>
                        <a:t> Filtering</a:t>
                      </a:r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917631"/>
                  </a:ext>
                </a:extLst>
              </a:tr>
              <a:tr h="34206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baseline="0" err="1"/>
                        <a:t>Tkinter</a:t>
                      </a:r>
                      <a:r>
                        <a:rPr lang="en-US" baseline="0"/>
                        <a:t>, Sockets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341183"/>
                  </a:ext>
                </a:extLst>
              </a:tr>
              <a:tr h="34206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Signal Generator, Attenuator, ADC</a:t>
                      </a:r>
                      <a:endParaRPr lang="en-IN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750826"/>
                  </a:ext>
                </a:extLst>
              </a:tr>
              <a:tr h="513584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Documentation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/>
                        <a:t>Weekly report</a:t>
                      </a:r>
                      <a:endParaRPr lang="en-IN" baseline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902332"/>
                  </a:ext>
                </a:extLst>
              </a:tr>
              <a:tr h="513584"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/>
                        <a:t>Requirement Specification Document</a:t>
                      </a:r>
                      <a:endParaRPr lang="en-IN" baseline="0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06832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068014" y="252682"/>
            <a:ext cx="138147" cy="1513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994456" y="265839"/>
            <a:ext cx="131568" cy="151303"/>
          </a:xfrm>
          <a:prstGeom prst="rect">
            <a:avLst/>
          </a:prstGeom>
          <a:solidFill>
            <a:srgbClr val="31BD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7246561" y="189833"/>
            <a:ext cx="571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Active</a:t>
            </a:r>
            <a:endParaRPr lang="en-IN" sz="1200"/>
          </a:p>
        </p:txBody>
      </p:sp>
      <p:sp>
        <p:nvSpPr>
          <p:cNvPr id="8" name="TextBox 7"/>
          <p:cNvSpPr txBox="1"/>
          <p:nvPr/>
        </p:nvSpPr>
        <p:spPr>
          <a:xfrm>
            <a:off x="6103929" y="198997"/>
            <a:ext cx="1033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Completed</a:t>
            </a:r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3932112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718422"/>
              </p:ext>
            </p:extLst>
          </p:nvPr>
        </p:nvGraphicFramePr>
        <p:xfrm>
          <a:off x="427597" y="684155"/>
          <a:ext cx="8361168" cy="43479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0979">
                  <a:extLst>
                    <a:ext uri="{9D8B030D-6E8A-4147-A177-3AD203B41FA5}">
                      <a16:colId xmlns:a16="http://schemas.microsoft.com/office/drawing/2014/main" val="1014102854"/>
                    </a:ext>
                  </a:extLst>
                </a:gridCol>
                <a:gridCol w="2058685">
                  <a:extLst>
                    <a:ext uri="{9D8B030D-6E8A-4147-A177-3AD203B41FA5}">
                      <a16:colId xmlns:a16="http://schemas.microsoft.com/office/drawing/2014/main" val="3935124156"/>
                    </a:ext>
                  </a:extLst>
                </a:gridCol>
                <a:gridCol w="3106187">
                  <a:extLst>
                    <a:ext uri="{9D8B030D-6E8A-4147-A177-3AD203B41FA5}">
                      <a16:colId xmlns:a16="http://schemas.microsoft.com/office/drawing/2014/main" val="19701250"/>
                    </a:ext>
                  </a:extLst>
                </a:gridCol>
                <a:gridCol w="2585317">
                  <a:extLst>
                    <a:ext uri="{9D8B030D-6E8A-4147-A177-3AD203B41FA5}">
                      <a16:colId xmlns:a16="http://schemas.microsoft.com/office/drawing/2014/main" val="3717489778"/>
                    </a:ext>
                  </a:extLst>
                </a:gridCol>
              </a:tblGrid>
              <a:tr h="284779">
                <a:tc gridSpan="4">
                  <a:txBody>
                    <a:bodyPr/>
                    <a:lstStyle/>
                    <a:p>
                      <a:pPr algn="l"/>
                      <a:r>
                        <a:rPr lang="en-US"/>
                        <a:t>Tasks</a:t>
                      </a:r>
                      <a:r>
                        <a:rPr lang="en-US" baseline="0"/>
                        <a:t> during Week 3 and Week 4(30-11-2020 TO 12-12-2020)</a:t>
                      </a:r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25020"/>
                  </a:ext>
                </a:extLst>
              </a:tr>
              <a:tr h="284779">
                <a:tc>
                  <a:txBody>
                    <a:bodyPr/>
                    <a:lstStyle/>
                    <a:p>
                      <a:pPr algn="l"/>
                      <a:r>
                        <a:rPr lang="en-US" err="1"/>
                        <a:t>Sl</a:t>
                      </a:r>
                      <a:r>
                        <a:rPr lang="en-US"/>
                        <a:t> No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Tasks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Activity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Remarks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660790"/>
                  </a:ext>
                </a:extLst>
              </a:tr>
              <a:tr h="484124">
                <a:tc rowSpan="2"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1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Design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Designing</a:t>
                      </a:r>
                      <a:r>
                        <a:rPr lang="en-US" baseline="0"/>
                        <a:t> main block diagram</a:t>
                      </a:r>
                      <a:endParaRPr lang="en-I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88104"/>
                  </a:ext>
                </a:extLst>
              </a:tr>
              <a:tr h="284779">
                <a:tc vMerge="1"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Designing</a:t>
                      </a:r>
                      <a:r>
                        <a:rPr lang="en-US" baseline="0"/>
                        <a:t> Software and Hardware block diagram.</a:t>
                      </a:r>
                      <a:endParaRPr lang="en-I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909228"/>
                  </a:ext>
                </a:extLst>
              </a:tr>
              <a:tr h="484124">
                <a:tc rowSpan="4"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2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Study on Concepts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Signal Generator, Attenuator, ADC</a:t>
                      </a:r>
                      <a:endParaRPr lang="en-I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116555"/>
                  </a:ext>
                </a:extLst>
              </a:tr>
              <a:tr h="28477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Learning</a:t>
                      </a:r>
                      <a:r>
                        <a:rPr lang="en-US" baseline="0"/>
                        <a:t> about Matplotlib, Sockets programming, Real time sine wave generator</a:t>
                      </a:r>
                      <a:endParaRPr lang="en-I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917631"/>
                  </a:ext>
                </a:extLst>
              </a:tr>
              <a:tr h="48412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Digital filters</a:t>
                      </a:r>
                      <a:endParaRPr lang="en-I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341183"/>
                  </a:ext>
                </a:extLst>
              </a:tr>
              <a:tr h="39426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Understanding</a:t>
                      </a:r>
                      <a:r>
                        <a:rPr lang="en-US" baseline="0"/>
                        <a:t> Mathematical equations of the signals.</a:t>
                      </a:r>
                      <a:endParaRPr lang="en-I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750826"/>
                  </a:ext>
                </a:extLst>
              </a:tr>
              <a:tr h="284779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3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Implementation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/>
                        <a:t>Design GUI for Configurator and Display</a:t>
                      </a:r>
                      <a:endParaRPr lang="en-IN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84177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889201" y="265838"/>
            <a:ext cx="131568" cy="1513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154196" y="265837"/>
            <a:ext cx="131568" cy="1513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002130" y="185653"/>
            <a:ext cx="1032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Completed</a:t>
            </a:r>
            <a:endParaRPr lang="en-IN" sz="1200"/>
          </a:p>
        </p:txBody>
      </p:sp>
      <p:sp>
        <p:nvSpPr>
          <p:cNvPr id="9" name="TextBox 8"/>
          <p:cNvSpPr txBox="1"/>
          <p:nvPr/>
        </p:nvSpPr>
        <p:spPr>
          <a:xfrm>
            <a:off x="7268897" y="208409"/>
            <a:ext cx="638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Active</a:t>
            </a:r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1890237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6798874"/>
              </p:ext>
            </p:extLst>
          </p:nvPr>
        </p:nvGraphicFramePr>
        <p:xfrm>
          <a:off x="304800" y="821951"/>
          <a:ext cx="8170396" cy="21905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2143">
                  <a:extLst>
                    <a:ext uri="{9D8B030D-6E8A-4147-A177-3AD203B41FA5}">
                      <a16:colId xmlns:a16="http://schemas.microsoft.com/office/drawing/2014/main" val="1014102854"/>
                    </a:ext>
                  </a:extLst>
                </a:gridCol>
                <a:gridCol w="2184982">
                  <a:extLst>
                    <a:ext uri="{9D8B030D-6E8A-4147-A177-3AD203B41FA5}">
                      <a16:colId xmlns:a16="http://schemas.microsoft.com/office/drawing/2014/main" val="3935124156"/>
                    </a:ext>
                  </a:extLst>
                </a:gridCol>
                <a:gridCol w="2965810">
                  <a:extLst>
                    <a:ext uri="{9D8B030D-6E8A-4147-A177-3AD203B41FA5}">
                      <a16:colId xmlns:a16="http://schemas.microsoft.com/office/drawing/2014/main" val="19701250"/>
                    </a:ext>
                  </a:extLst>
                </a:gridCol>
                <a:gridCol w="2427461">
                  <a:extLst>
                    <a:ext uri="{9D8B030D-6E8A-4147-A177-3AD203B41FA5}">
                      <a16:colId xmlns:a16="http://schemas.microsoft.com/office/drawing/2014/main" val="3717489778"/>
                    </a:ext>
                  </a:extLst>
                </a:gridCol>
              </a:tblGrid>
              <a:tr h="318026">
                <a:tc gridSpan="4">
                  <a:txBody>
                    <a:bodyPr/>
                    <a:lstStyle/>
                    <a:p>
                      <a:pPr algn="l"/>
                      <a:r>
                        <a:rPr lang="en-US"/>
                        <a:t>Tasks</a:t>
                      </a:r>
                      <a:r>
                        <a:rPr lang="en-US" baseline="0"/>
                        <a:t> during Week 3 and Week 4 (30-11-2020 to 12-12-2020) </a:t>
                      </a:r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25020"/>
                  </a:ext>
                </a:extLst>
              </a:tr>
              <a:tr h="318026">
                <a:tc>
                  <a:txBody>
                    <a:bodyPr/>
                    <a:lstStyle/>
                    <a:p>
                      <a:pPr algn="l"/>
                      <a:r>
                        <a:rPr lang="en-US" err="1"/>
                        <a:t>Sl</a:t>
                      </a:r>
                      <a:r>
                        <a:rPr lang="en-US"/>
                        <a:t> No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Tasks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Activity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Remarks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660790"/>
                  </a:ext>
                </a:extLst>
              </a:tr>
              <a:tr h="341968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Documentation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/>
                        <a:t>Block Diagram documentation, Daily and Weekly reports</a:t>
                      </a:r>
                      <a:endParaRPr lang="en-IN"/>
                    </a:p>
                  </a:txBody>
                  <a:tcPr>
                    <a:solidFill>
                      <a:srgbClr val="31BD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050985"/>
                  </a:ext>
                </a:extLst>
              </a:tr>
              <a:tr h="484165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algn="l"/>
                      <a:r>
                        <a:rPr lang="en-US"/>
                        <a:t>5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Simulating</a:t>
                      </a:r>
                      <a:r>
                        <a:rPr lang="en-US" baseline="0"/>
                        <a:t> the system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Implementation</a:t>
                      </a:r>
                      <a:r>
                        <a:rPr lang="en-US" baseline="0"/>
                        <a:t> of individual components of the project</a:t>
                      </a:r>
                      <a:endParaRPr lang="en-IN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909228"/>
                  </a:ext>
                </a:extLst>
              </a:tr>
              <a:tr h="387261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/>
                        <a:t>Designing the Algorithm</a:t>
                      </a:r>
                    </a:p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And</a:t>
                      </a:r>
                      <a:r>
                        <a:rPr lang="en-US" sz="1400" baseline="0"/>
                        <a:t> implementing</a:t>
                      </a:r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Integration</a:t>
                      </a:r>
                      <a:r>
                        <a:rPr lang="en-US" baseline="0"/>
                        <a:t> of the individual components of the project</a:t>
                      </a:r>
                      <a:endParaRPr lang="en-IN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720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286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BBE51A-52BB-446F-99A8-31104EFBC0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060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/>
              <a:t>Introduction</a:t>
            </a:r>
            <a:endParaRPr lang="en-IN" sz="3200"/>
          </a:p>
        </p:txBody>
      </p:sp>
    </p:spTree>
    <p:extLst>
      <p:ext uri="{BB962C8B-B14F-4D97-AF65-F5344CB8AC3E}">
        <p14:creationId xmlns:p14="http://schemas.microsoft.com/office/powerpoint/2010/main" val="320893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Highlights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Project Mentors</a:t>
            </a:r>
          </a:p>
          <a:p>
            <a:pPr marL="342891" lvl="1"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/>
              <a:t>	</a:t>
            </a:r>
            <a:r>
              <a:rPr lang="en-US" sz="1400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Mentor: Jagdish Prasad </a:t>
            </a:r>
            <a:r>
              <a:rPr lang="en-US" sz="1400" spc="-1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Sahu</a:t>
            </a:r>
            <a:endParaRPr lang="en-US" sz="1400" spc="-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1" lvl="1"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400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GEA Mentor: </a:t>
            </a:r>
            <a:r>
              <a:rPr lang="en-US" sz="1400" spc="-1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Bhargav</a:t>
            </a:r>
            <a:r>
              <a:rPr lang="en-US" sz="1400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</a:p>
          <a:p>
            <a:pPr marL="342891" lvl="1"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400" spc="-1">
                <a:solidFill>
                  <a:srgbClr val="00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       GENESIS Track Code: 2009BLRMED01</a:t>
            </a:r>
            <a:endParaRPr lang="en-IN" sz="1400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2000" spc="-1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2000" spc="-1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2000" spc="-1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2000" spc="-1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2000" spc="-1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2000" spc="-1">
                <a:solidFill>
                  <a:srgbClr val="000000"/>
                </a:solidFill>
              </a:rPr>
              <a:t>	</a:t>
            </a:r>
          </a:p>
          <a:p>
            <a:pPr marL="0"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2000" spc="-1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N"/>
          </a:p>
        </p:txBody>
      </p:sp>
      <p:sp>
        <p:nvSpPr>
          <p:cNvPr id="8" name="CustomShape 3"/>
          <p:cNvSpPr/>
          <p:nvPr/>
        </p:nvSpPr>
        <p:spPr>
          <a:xfrm>
            <a:off x="599489" y="3924235"/>
            <a:ext cx="1780375" cy="63436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1CBE9"/>
              </a:gs>
              <a:gs pos="100000">
                <a:srgbClr val="A2C1E4"/>
              </a:gs>
            </a:gsLst>
            <a:lin ang="540000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000" b="1" spc="-1">
              <a:solidFill>
                <a:srgbClr val="000000"/>
              </a:solidFill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endParaRPr lang="en-US" sz="1000" b="1" spc="-1">
              <a:solidFill>
                <a:srgbClr val="000000"/>
              </a:solidFill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pPr algn="ctr"/>
            <a:r>
              <a:rPr lang="en-US" sz="1000" b="1" dirty="0">
                <a:solidFill>
                  <a:srgbClr val="000000"/>
                </a:solidFill>
                <a:latin typeface="Times New Roman"/>
                <a:ea typeface="Verdana"/>
                <a:cs typeface="Times New Roman"/>
              </a:rPr>
              <a:t>Unmesh</a:t>
            </a:r>
            <a:r>
              <a:rPr lang="en-US" sz="1000" b="1" dirty="0">
                <a:latin typeface="Times New Roman"/>
                <a:cs typeface="Times New Roman"/>
              </a:rPr>
              <a:t> Sameer Deshpande</a:t>
            </a:r>
          </a:p>
          <a:p>
            <a:pPr algn="ctr"/>
            <a:r>
              <a:rPr lang="en-US" sz="1000" b="1" spc="-1" dirty="0">
                <a:solidFill>
                  <a:srgbClr val="000000"/>
                </a:solidFill>
                <a:latin typeface="Times New Roman"/>
                <a:ea typeface="Verdana"/>
                <a:cs typeface="Times New Roman"/>
              </a:rPr>
              <a:t>PS Number : 99002485</a:t>
            </a:r>
            <a:endParaRPr lang="en-IN" sz="1000" spc="-1" dirty="0">
              <a:latin typeface="Times New Roman"/>
              <a:cs typeface="Times New Roman"/>
            </a:endParaRPr>
          </a:p>
          <a:p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IN" sz="700" b="0" strike="noStrike" spc="-1">
              <a:latin typeface="Arial"/>
            </a:endParaRPr>
          </a:p>
        </p:txBody>
      </p:sp>
      <p:sp>
        <p:nvSpPr>
          <p:cNvPr id="9" name="CustomShape 3"/>
          <p:cNvSpPr/>
          <p:nvPr/>
        </p:nvSpPr>
        <p:spPr>
          <a:xfrm>
            <a:off x="2818608" y="3924235"/>
            <a:ext cx="1697416" cy="63799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1CBE9"/>
              </a:gs>
              <a:gs pos="100000">
                <a:srgbClr val="A2C1E4"/>
              </a:gs>
            </a:gsLst>
            <a:lin ang="540000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000" b="1" spc="-1">
              <a:solidFill>
                <a:srgbClr val="000000"/>
              </a:solidFill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pPr algn="ctr"/>
            <a:r>
              <a:rPr lang="en-US" sz="1000" b="1" spc="-1" dirty="0">
                <a:solidFill>
                  <a:srgbClr val="000000"/>
                </a:solidFill>
                <a:latin typeface="Times New Roman"/>
                <a:ea typeface="Verdana"/>
                <a:cs typeface="Times New Roman"/>
              </a:rPr>
              <a:t>Lakshmi Narayana S</a:t>
            </a:r>
            <a:endParaRPr lang="en-US" sz="1000" b="1" dirty="0">
              <a:latin typeface="Times New Roman"/>
              <a:cs typeface="Times New Roman"/>
            </a:endParaRPr>
          </a:p>
          <a:p>
            <a:pPr algn="ctr"/>
            <a:r>
              <a:rPr lang="en-US" sz="1000" b="1" spc="-1" dirty="0">
                <a:solidFill>
                  <a:srgbClr val="000000"/>
                </a:solidFill>
                <a:latin typeface="Times New Roman"/>
                <a:ea typeface="Verdana"/>
                <a:cs typeface="Times New Roman"/>
              </a:rPr>
              <a:t>PS Number : 99002536</a:t>
            </a:r>
            <a:endParaRPr lang="en-IN" sz="1000" b="1" spc="-1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lang="en-IN" sz="700" b="0" strike="noStrike" spc="-1">
              <a:latin typeface="Arial"/>
            </a:endParaRPr>
          </a:p>
        </p:txBody>
      </p:sp>
      <p:sp>
        <p:nvSpPr>
          <p:cNvPr id="10" name="CustomShape 3"/>
          <p:cNvSpPr/>
          <p:nvPr/>
        </p:nvSpPr>
        <p:spPr>
          <a:xfrm>
            <a:off x="4866689" y="3924234"/>
            <a:ext cx="1697416" cy="63436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1CBE9"/>
              </a:gs>
              <a:gs pos="100000">
                <a:srgbClr val="A2C1E4"/>
              </a:gs>
            </a:gsLst>
            <a:lin ang="540000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000" b="1" dirty="0" err="1">
                <a:latin typeface="Times New Roman"/>
                <a:cs typeface="Times New Roman"/>
              </a:rPr>
              <a:t>Lakshmisha</a:t>
            </a:r>
            <a:r>
              <a:rPr lang="en-IN" sz="1000" b="1" dirty="0">
                <a:latin typeface="Times New Roman"/>
                <a:cs typeface="Times New Roman"/>
              </a:rPr>
              <a:t> Gowda B</a:t>
            </a:r>
            <a:endParaRPr lang="en-US" sz="1000" b="1" spc="-1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pPr algn="ctr"/>
            <a:r>
              <a:rPr lang="en-US" sz="1000" b="1" spc="-1" dirty="0">
                <a:solidFill>
                  <a:srgbClr val="000000"/>
                </a:solidFill>
                <a:latin typeface="Times New Roman"/>
                <a:ea typeface="Verdana"/>
                <a:cs typeface="Times New Roman"/>
              </a:rPr>
              <a:t>PS Number : 99002625</a:t>
            </a:r>
            <a:endParaRPr lang="en-IN" sz="1000" b="1" spc="-1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lang="en-IN" sz="700" b="0" strike="noStrike" spc="-1">
              <a:latin typeface="Arial"/>
            </a:endParaRPr>
          </a:p>
        </p:txBody>
      </p:sp>
      <p:sp>
        <p:nvSpPr>
          <p:cNvPr id="11" name="CustomShape 3"/>
          <p:cNvSpPr/>
          <p:nvPr/>
        </p:nvSpPr>
        <p:spPr>
          <a:xfrm>
            <a:off x="7085808" y="3924236"/>
            <a:ext cx="1753392" cy="63436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1CBE9"/>
              </a:gs>
              <a:gs pos="100000">
                <a:srgbClr val="A2C1E4"/>
              </a:gs>
            </a:gsLst>
            <a:lin ang="540000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Times New Roman"/>
                <a:ea typeface="Verdana"/>
                <a:cs typeface="Times New Roman"/>
              </a:rPr>
              <a:t>Asha</a:t>
            </a:r>
            <a:r>
              <a:rPr lang="en-US" sz="1000" b="1" dirty="0">
                <a:latin typeface="Times New Roman"/>
                <a:cs typeface="Times New Roman"/>
              </a:rPr>
              <a:t> N</a:t>
            </a:r>
            <a:endParaRPr lang="en-US" b="1" dirty="0">
              <a:cs typeface="Calibri"/>
            </a:endParaRPr>
          </a:p>
          <a:p>
            <a:pPr algn="ctr"/>
            <a:r>
              <a:rPr lang="en-US" sz="1000" b="1" spc="-1" dirty="0">
                <a:solidFill>
                  <a:srgbClr val="000000"/>
                </a:solidFill>
                <a:latin typeface="Times New Roman"/>
                <a:ea typeface="Verdana"/>
                <a:cs typeface="Times New Roman"/>
              </a:rPr>
              <a:t>PS Number : 99002646</a:t>
            </a:r>
            <a:endParaRPr lang="en-IN" sz="1000" b="1" spc="-1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684" y="2451005"/>
            <a:ext cx="1085264" cy="1392538"/>
          </a:xfrm>
          <a:prstGeom prst="rect">
            <a:avLst/>
          </a:prstGeom>
        </p:spPr>
      </p:pic>
      <p:sp>
        <p:nvSpPr>
          <p:cNvPr id="6" name="AutoShape 2" descr="data:image/jpg;base64,%20/9j/4AAQSkZJRgABAQEAYABgAAD/2wBDAAUDBAQEAwUEBAQFBQUGBwwIBwcHBw8LCwkMEQ8SEhEPERETFhwXExQaFRERGCEYGh0dHx8fExciJCIeJBweHx7/2wBDAQUFBQcGBw4ICA4eFBEUHh4eHh4eHh4eHh4eHh4eHh4eHh4eHh4eHh4eHh4eHh4eHh4eHh4eHh4eHh4eHh4eHh7/wAARCAD8AM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kY4xSnrXGfGLxnD4I8F3OqcNeODHaR5GWcjrg9QOpoBlP4zfEK38BeHRdRrDPqM7+XbwO/TjlyBzgenGfWvjDx54n1LxVrkmraxfT3Mz5wHb5VXsqqOAB6e/uaztd17U9Vklv9QvLi6mkdj5kr7izMck5/HoKxB5kk+fmYrhm9M+lWkZvU0mkbylhh4Y5LtjGBWfIrAMqZcDljmgG4eZ8MNoBJwcZNWoIoY4HSWbywecnkH2q7BczfszAgliF/MZqQRlWVlkUoF+63etS6tVmQfZbjcvr2qvHYSLG0kqkx54Ydj60WYXKE+oXioEt2CJz8oUcVXlubiKMhiTIRuznvVm8t2wY2whzjjvVNlAIZjnHXI7UgQ+wvpi6pJKVIOev51qx33nAKAC/YscA/jSxppdxbBBJGCOOeGGfQ1Uv7WK3j8yGTKrwSKLAj2j4C/FjUfB2rJp+q3c9zocgC/ZXk3C2yeWjz05JJA619iaJquna1p8V/pd5HdWzj5XjbI6dD6HnpX5n211j5JDvwOCOor3b9mr4oWvhXWjp+vXcsWlXMWzzAMokgI2s305HHr7VLQ9UfZVBqtp95bX9rFdWdxFcQSjckkbBlYexqzUFoKKKKACiiigAooooAKKKKACiikb/IoAjuJEhjaWaRY40Uszs2AoHcnsK+Lf2l/ifN4w1tdJ0+RRotjK4iKc+cenmE9RnsOw969I/aw+Kk+lXUfw/wBFmlhublA+pzDAAgZTiMHrlu5HbjvXyjeyJJNIoyWdzkn07YqkiW7kkdw0kU6x8g/LGT0QVBAvl27IzuQ5OMd/rUjRMbXAIA7j1NRiORrRmHU8Be+DVkkdtI8LI6yZCnKg89+1W59SkJGbeJGJ5IHUe4oit/KjUFPnP3QRnj1qS7it1tS62/ODzu4I9aAtcksbiBG5Uw5+YHPysf6VZmknW6WRxIsT/daJgV/KsaO1eaF8Ix2qXGOlXVs7pNCS+aW3ZXyqxeb+8X/eX+VNSFYmkkjmfcx3If4sHIxjt/nrVa4tUjkVjgxvyDtP5VUZ2RDGzMQRgH+6eKnS6byY4WT51znPQ54H8zSYylLGm8naOnB/lViBrmO2byvnjx88ZGaW+jRYY0UES4wxPqTRYGQOSucZ+hX/AOtQUiqu9pBNETgjLKO30q/Y3QMDDnIYZB/nUV0zLNuhBQg5KgcGjyVLxyLkIww4XtQB9Yfso/Ebw4ulweBzay6fes5lSaWUMl1KfvAcDYcAYBznB5zgV9HjpX5q+HNQutH1O3vLCdorq3mWWFyB95SCp/Aiv0D+G3i2x8aeErPXLFz+8XZPGTzHIOGU/jWbQI6eiiikUFFFFABRRRQAUUUUAFIcZz3paQ0gPz8/aHV5/jZ4ikLEbbx13E9AvauDu4pLe4ikzjAH4Z6V6Z8bbOVvjD4p8wOgbUXIDDGQeh+hrz2aCS4vLiRmLIpLY7nnHFarYk0NK09rjT5zvAZfmTnocCrEOmMIU8xldm+Xg9COaw7uaeCKKGBm39WA9zWnolprVxG8kdrO5CnGFPOe/vSdSMVqyo0pS2LY0tY4Q1xOBKGG7J6gnoKtfYLWRZIJCm3dwQfUZrI+z63fIzC3mk8tsHAOVwOn17fjXSeB/D2uatbshs5grHiQrgZ6YqJYiEVe5pTw1ST2MiGxumEq/Jty2CvG4Zok0+2gRIpkYSyoSpbpkV6VaeDrqEeRLC2AB83oe4qLWvBlze2YWGP97G2Bxj8a5Vjo3sdUsvly3R5jfWUDW6tGUQ7FHqcmqcdqqsfMdQ27ByfauhHw48ZTXkirZlATwzNwRzXR6F8KtUndzrPlxwt91UbJB9c1tPGUYrc54YOs3Y89eK1AHmzHIwvI/WkkjSOAPHG7xhuXX0r129+E9pLAzfaXMpGMn+tOtPAqWGnm2fE3B5xXPLMKfQ6Y5dPqeK/6tWlbdIu0HaeTg9/zzURudx2oDjkYx1NbnjbRpNJuZI1DKhJZCfQ44/SuWgb52bgcZFdtOopxujiqU5QlysvJMG+Y43Afyr6Z/Yl1O6fV9csHlKW8lstx5Wf+WgYLu/I18toc7MdfavW/2ZPEc2hfFXRl3ExahMLCVex8z5Vzz2Yg1TM7H3fRRRUFBRRRQAUUUUAFFFFABSNS0h60gPg7466pLcfHDxLhGES3PknPP+r4yK5Zb21hjnBVBNt8leO4HJrsv2gtPjs/jRr6rvAnlNx83OWYZP4V5LeGS41AQwgktJx+Na3shJXZ3HgW3srnV/PaLzlJ6OMgV79oUFn9liVLeONQvAA6V5n8OfDK2VrHJKGaUgZ44Ar0WFhFhVPSvAxla8tD3cJR5YnRafp+l2wcxWkK723NhRyfWr5mt4/9XEij2AFYNtNLIdoBArQtrWWT73T3rFVG1ojocUmEvluzMq4z7d6iVI1bd3PtVw2gXjOai+yvnArJxZaaGkDbVSYLk5ya0lt2xginSWS4zjFQ4NjTRzl02w7hnis+SfdnJror2zDKRxXO39myE7e1SlbctOJz/ifRLDWIitxGDkEZHUV454j8Gz6bPJ5ILxjlSOoFe2yMyttbiquoWkN7AVfGfXFehhsRKHU48Vh41NUfPFvHvbb0kUkciu8+ClusXxT8LRu2WGsWzjH/AF0FYHizSzpfiiazQhY5RvStP4VX39n/ABH0HUJF3Lb6hA4UnAbDjjNe5GXPFM8GceVtH6JUUCikIKKKKACiiigAooooAKQ0vemscHtSA+Rv2zNPh0vx5ZarHndqNjmQYAAMbAZH4GvEfA1l9s8ZWsMg4dtx+lfTv7b2jw3HhTRdbEZ863umt3YHgRupJH5gV87/AA0tm/4TGwdlwRHSqt+zZpQS51c94g2W8QRBhQPSsfVfEum6axWSTzZyf9Whzj6mr+rrKbRkhba7DCn0965eDw3pNnG9xqEjXEmdzMzcZrwYxhvM9+TntE2rP4iaXbRgzQ7TjOAap3XxbmMx+zwwxxDpkZY/rXP3EOizyM0WnxhUVnMjIWbaoySAO3FYVxe6ANUj0/7PexTylfL324XIb7p/HtXdTjHl92DOOpzKXvTR674e+IS6iyrKqhj6HNdlZajHIN3qK8PtbG6065MYjaORfvxyRlGH4Gu+8LXE10ojYsjA9DXFWbjLY7KcLxvc71ryILuFYGu+JRafKAeozj0zTtR3WtuxduRXmviLUJ5p2jhDOfX0rNVHexShdXIfE/xC1xLp1tTsjBxwuaxY/HHiaWbmDzv9oDFaNp4Q1S/059UaMGFWVFZ3EaMzHAUMepyevQVzmgT3ep6rZ6fHpklm95v+zSyOQkpVipCnofmBGfUV6kaLcL8p586kVKzmaTax4pnczCykPsy4BrZ8Oa1Jeu1vd2z29yvYjhqqwX+oaXqD6fqMTRyxnDRyD5h6H3HvW7C9vcFZfLG4HgiuaUle0lY6Y03bmi7nnHxqtWivbK/iJD4K5A5rmfDjS33i3SrSPMZkuo1yDzksBmu/+M8YbTLOXHSQ8/h/9asX4H6bqP8Awl1v4kigiZLB98fnJuVm7cd8V6FGqoUeaWx5mIoupW5YH6BBuBTsmuC+GvjafxBLPp2pQxx3sQ3K6YCyr7D1H8q73jFa06kaivE56lOVOXLIWiiirICiiigAooooATvXE/FjW9R03TIbXSiqXF0SDJ3VB1x6H37duea7Vq87+MEgjn05yB/q5P8A2WufEycabsdOEipVkpbHnPi2zn8Q+GJNO1q5u3t5RyTMzqG7EBia8a8M6JJoPxCj0+Z1k2ZKOP4l7V77e31vZ6AstxjYibumSRXk8a/2j4pstat4JEjDPExYdAOhrz6dZq8W90erXw91zJbHYzRmZBjqBXPaxot5dE5J2dfWuttlBxWnBbK6/Mo5rgTakdMZpbnGeErTR7PS9R03UIZAb+Jopp+rkEEYz6c9K5PSvAttpurZvfFEl9pvmpKYADmUp9wNk8Y6cV69LoNtMfmj/EVA3hqx3DbDk+pNejDEVErJmM6FCT5pIztTu/7alV0jhWOPgPtycexwKkgkjF3EbeMJ5SBNw/ix3rSvbGO0s93QY+UVV0OFWl3NXLWm3KxtTirabFPxReTMm1vT0riYIw12QSY2Y8Nxz7c13HilRmuaghjMwDgEHqKwg+U25VY6SXxFDJ4Yl8O6zpqz2U0flthSvHqCM81wnhnQvDHh7V01KGa9vnhz9mikb5Iuc+n+Fd5badJ9nHlsJIyPutziqr6BGzljbgH2rs+uTSsczw1GUuZrU5jXN2u6l9qniGf4cDoPrVizsvs8RGDXSJpqRLjywv4VVvIxGMcVzSrObNbKKsjiPiTafbtDhhb/AJ+Ix9MnH9a7nwxDZ6fpfkQ24VAm1di8DjrWTd2S3xSFl3bXWQcd1Oav6qUtIReWZMZC4kTtmtKk24qJNGknJs6b4W3q23j2yDLnzg8I/wCBV7/Xzj8KYZtT8daTLux5ZM74H93mvo6vRwDfs2eXmqj7ZW7DqKB0orvPMCiiigAooooAQ965D4qaZ9u8NSXCR7prX5xgclehH9fwrsKr39ut1aS28mdkqMjY9CMGs6keaDRdOThJSR86a6jXzWen7vkkIBrS1SwjtbFbWOMCOBAqhB096l1/RzY38lncoQ8L5jZSQR6EH0pHvr+C2G145kK7W81Mn868NLlbiz6WdT2kI8pk2kg+XNb9ky8Vyu9kkIIIO4nAHFadpeEbeaiSs7mUdzrY8NHnNNKjOcce9UrG8XZyfrS3d4qxsVIzWjmrDUXcz/EtzH8kKnnPSmaHC20uBnjNY0twqXD3F/IEDHjd2Fa3hbX9LkSZYLmCfs2xwcVEY8zubW5VoZXibdvO4EDNYMMkbTqF9e9dT4qurGSLcjD8K5WFrV5B5MyuwPIBrNxszWDTR2ejj9yvNaxQba5nTr5Y3CtwMVtNfK0XBHAq01Ywle5W1EiM1zWoTbmNaGp3m5jzWLM25uORUxV2GyG2+qW+n3InuEd1AICKOTVzWJpdatYoo7dbOE8s5OWxU9vp8tsR59uyzABjFImDtPQgHqPepJNPvtVu4bO1t38522og6sf8PeqnzN8qKpyiveudz8AbBItR1CZFzFHbpGrkZwcknB+lew+lc78P/Dg8N6BHZM6vOx3zMvQsew9h0/Cujr28NT5KSTPncXVVWq5IUdKKB0oroOcKKKKACiiigApGFLRQBgeLPDttrNtnCx3SD93Lj9G9RXnl/wCGtZtyYTpdzPj/AJ4jcp/GvYWHtTSuT61zVcNCo7s6KWKnTVkfPHifw/rGjJFc6lbxxfaCdio27bjsx9axYLjnBr6A+Imi/wBseF7mCOMvcRjzYQCB8wr53cFJdpyCOoI715+Kocux6WEr+033Ny2uGC8Ul1qEMBBuJVHPQmq9kdyVz3iXR9RvbtJod8qJyYg23NcFNXlZndLbQ3dfvdPvbMRuquMZ571TsrXS/JUwW6xEj+AYzWVbXE19eRWB0mVZvugeaq8+nPSuptbPULK2TzfDl06ElQV+Y5H0rr5HbQSutGU7uzRbciPJOOc81ysdwlndsvkLGxPUDrXZzX88hNvb6FdeaFyRIp4Fc5f2+oPF9sk02KOJgzB5G2j5eahQls0UlJEEmuWqOPMfYfc1t2t/5kCsjhlYcEGvPlMmuai1vHp6CKI4acMQPwrrtNs0sLQQxkkZJAJzt9qirBRCLb3LVzMWJzW38O9GbXPFNpZtG7QhvMmKjOEX19icD8a52Qk+uPavZPgBpix2F9qjqC8jrCpx90DJIB98j8q3wtPmmkcmLq8tNnoF/oel6gIvt2n28/lDCF0yVHsaXTdF03TWLWNjBbkjBKJWlRXs8kex4fO7WuJRS0VZICiiigAooooAKKKKACiiigAooooAR+leIfFzwj/ZN2dasR/oVxKfMT/nlIeT+B/T8a9vbpXMfE62+0+Cr9QCSqq4wOuGH+NY1opwZrRm4TVjwOxn8ttp6VtWcq9eea5ucbJPQir9jOWThuRXgVYcr5ke/GV1Yl1m3RpfOAAY9SKvaPq9zb2ojF9NCewDZH61SafIIkGR71TvtL+0R74ZWQ+gNXSxDiarlfxI6K41e6EJb+1nDHq20A1xOsXM19cNG87SxL0z0/KoI9Nu/m+0TygZ4Gaf5KQjAYt9aueIb2NE4rZDrJUgg2ou0e3envIWkznioCxApI3GR3asUuZ3ZnN9i4gG5Sevavoj4TQLD4G08qgUyh3bHc7iM/kBXzsg2oWJIOOuK+oPCcMdv4c06OKMRoLaM7R05UE/qTXpYHWbZ5WP0ikatFFFemeWFFFFABRRRQAUUUUAFFFFABRRRQAUUUUAIaoeIF3aFfr/ANO0mP8Avk1fbpWT4jvrO2sJrSa5iimuLeUQxs2GkwhJwO9TLYcXqj5vvIS0W8Dkc881nW155M21uma6lIlkjxgcisHWtJy4aPj1xXz/ADbpn0MVorGnCYri3JBGcdc1lXV5NBJ5KtjHfNZUsOq2YJhDOlZ0+oTBj9ohZW9cVn7N3Nk7GxPey5+f5s06F1ZdzGufbUfMx8pb8Kmhe4lIwCB6U/Z23K5i/dTruwPwqxpsDSfvX/AVHpunNI4eXJGeldAlvsj6cYobtoToins+ZV9SBX1FoqhNIsU7i3jH5KK+ZYkzdxKOSZFGPxFfSvh++s9S0uC6spllhAMe4dmQlWH4EEV6WXLRnlZk/eiaNFFFemeYFFFFABRRRQAUUUUAFFFFABRRRQAUUjdRWH4s8UaH4X02W+1jUIbdEXcELAyP6BV6mhagWPFmvaZ4a0G51jVrlLe2gXOWPLt2UDqSa+TfDXizWPid+0NYXl1K8MFnbXMsMAPyRxbPLC4HvIGJPUj245v42/FHU/HWrMGcwaZCx+zWu7KqP7zf3mP/AOqk/ZZmI+MEcjtkzafPDg9Sd0bDH4Ka1hTvozGc2tUezGCS1nktpUKyRsVYH2qG+C4HFekeJ/D39pW4vLVcXcY5H/PRfT6//qrzrU0aNSrqUKnDAjkGvn8VhpUptPY93C4lVoJrcs6Xbw3CbGQN+FF5oNm2S0CZ91qjYXjW8yuDxnkV0V3dRG0FwDgFf1rmSVvM7bu5xuoaBaKcpGi/QVSNjHCPlUCtmS4MrlieKpTHc3WszS7Fso129Ksyr8pwuKdYR8Dip7lQFNNJ2MpS1KWj2k13rtnbwqS7SqePQHJo074iS/Dz44eI9Fvmlfw7c3Mc4jxuMAeNcyIPTdnI/rXo3gDQP7Psjql2mLq5X92COY0/xNfOn7WdwLX4u2s0RKsdIgDbe58yfrX0OBw7hRvLdng47EqpWtHZH2pp91bX9pDe2dyk9tMoeOSM5VlPvVqviz4C/Gi78J3A0rUVa60qRvmi3/NG2PvIe3v6/qPp/wALfEzwV4jcQWWuW8dyRu+z3JET4z2zwfwJrdxZgpJnaUUUUigooooAKKKKACioLmeK2ge4uJ44YYxukkkcKqAdyTwK818ZfHDwZ4feW3tbiTWLpR0tCpiz6GQnB47rup2FdHqJrC8YeKdC8KaY2oa5qENrGDtRC3zyNgkKo6kkA181eNP2iPFOqRvBoNpbaJbum0yZ86cHPJViAoyMDG0n3rxbW9b1HVLt7vUb24vJsbTLcSNI4HYZOTjk8dqpQJcz2v4mftLarcxTWXhGwGmxMpH2u4IaYgg52gcL7HrXiWs+INY1WV7rV9Qur+9lG6WaeTLew/KsGcGS6gjbJLvgjHYcn8CKvXSbpcjIB54Oef61oopGbk2UJGYMzNknggntXafA3UP7J+Jmi3/YXKxsM/8APQFP/ZgfwrjJQQTtySD945A/D/69XdB3w36yxMVlBBVx1Ug5BH4imtyXsfopBGVHGciub8ceFl1S1e8sEH2tRlkH/LUf41Z+Gmux+I/BmmamrbmlhCyg9nHBB9+/411AUg1niKcaq5ZFUKsqUuaJ85tFLEzRSIUZTtwRgiopb66aD7MwIUV7d4u8JWmtI11bhIb7HLY4k/3gO/vXleoaU1pdSW91G0UyH5lI6f8A1q+cxGHnSfkfSYXFwqrzMaDIi+akVC0vSr8kUa+lJZwPcXiRQRtI7nChRkk/SudbnRKfUtWceF7/AErsvCXhQXOzVNTU/Zwd0URHMnufatXwn4LS2RLvWFWSTqtuDlV/3j3+ldbIm/72MdhXr4PA681Q8bF477NMzplO0yMMccD09q+Jv2lrpr74qapI0hZbfy7aM/7Krux+btX27fsixnOAAOfoK+A/iFcve63qt9JktNqEx5XAKh2Uc9+AK95/AeLD4jkkZkKuuQc9ulaEt7JeQoGbE6fNE4OOf6VR2sGJZNvOOD7dqlWB2UFVztPpnmuc3PSvh18avHXhlUhg1iW9tOF+zXn71VAPIUnkH3r6M8EftDeGNYSOHXIJdIuGwDJ9+Hdn16j8RXxhCDDdkbQom+Zeed3cAf1rRtZXjxg444PQf5/wo5UylJn6MaTrGl6tAtxpepW15ExIDRShsn0rQTOORivzv0rW76wuI7u1nnt5kPyzQuY3XPBIYHI4r0fwr8bvGmi4hXVBqEROFjv4/Mx7hgQx/Eke1Q4FKZ9lUV4z4V/aB8M6gqrrdrPpTkhfMXM0X1OAGH/fJ+tFTYrmR8yeIvGmva9dNNq+qXd45BUebKSFGegHRR7Vg3N2zAqGIx2rNEm5gS4+o6GhWBQ9TjuD71ulY59yV5pf4lC9AAQCMf5FRKWwOPcg0rBtnKn05qOVgkRkwcgfKAOvtQMLNSbx5YyBsTYoPGSeT/hViVQWLE8gEdOTTLKF47SNMbiOWZu5PWrHyouDgcdAc/ypgUphtU5+X0A54qawXZOgVeWPrxmmyBW+UbQO5PQGrWnR7cXDEc8DOCMdzx6/096APpb9krWB5Oq+HmdiYitzCpPG3OGI/ErX0Kh6V8afAPXv7D+Jmls8hFvdMbWQH0fgfhuxX2SPvcHilMlaMmHWsLxZ4dstctiJD5Fygykw6j6+1aOq6jZaTplxqWpXcNnZ20ZkmnmcKkajqWJ7V8L/ALR37Suo+M7yTw94JvLnTfDqErJcKDHNe+/qqe3X19KxdNVPdkawlKLvE+gJPDt1/asVhNdWkYmfZHM8yokn+7k5J9hXqvhTwrp/h+EGNfOuiBvmYc/QDsK/Lo6pqN0kbXWp3tw8B3RtJcOxT/dJPB+lfQ/7PH7Tl/4fubbw18Qrx77RnIjh1Jzma09A/d09+o9x0iOXU6PvROmri6lVWZ9tuarTvtBpqXUNxapc28yTQyoHjkQ5V1I4I9qgkyynHeumEdLnBNmB43vvsPhfVr4sAIrSQgnpkjH9a+E9TVvs5m3lmOC47n1P1r7G/aCu/sHwxv8AaxDTARDA9+a+P7qTdF5f8Xp6DpW0/hIp7mC6qxJPPcVJEDtBaRiQQcUk6+TIFCM0Z+4B7c4pwVi24sR6+lYG9yR1kaABQFdeVwMYIqa3l85Um3kEjp7jqP0/SnKqvxgncDnjpUQVrW5Xbjy5mx64kx/UfypoZO2OR0zzzzxQ+7YSrfMBgYHanOoYjgDjoT/n0prx7WzyRg5xTsSWILmRTtJLDGCc9aKrMqldqqQwHHtRUtAV0UbnyoLevf8AOpWGzaTggcj/ABojUeYcgjJzytLLvB2sSM/lVWAi2goMN1OSabgzXUcSMSqfvGAOBkfdH+fSiaVbePfgnI+Qf3mPGKmsf3NsdxzIw3PzjmkBPh2B3tznIyeP5U13YbcnnPf/AOtTs5H3Scn60xkbJOBuztUf3m/pTAIoRNKI1OOTvKjGAewPXmtAlVAXgL91QOPxxUcEXkwlN248M5Hc9D/L8MCluPlc/KSh6e5NMC5YXEtnPDdxs3mROJE56FSD/SvurwvrdvqfhOw1gTBo5oFcsPXHNfBdvJhCrsD2wDyPevp/9m7UP7X8A22nzsVFhJJBsB4ODw34imoqWjM53WqOH/a3svGXj7TodJ0Rpl0y1lEj2aHCz/7b+pHYdBXyj8SfAOt+A7zT49UVZINQtlubeZAQp/vIf9pT2yeCDxmv0/XTbNYpI/JXLJySM5ryP48/Dm18Z/D2+0XaFvLVDc2E23JSRVJwPZhwfXj0rZxjOPurVCjVcGk9j4EtGDWrE5JJwD6CqN6+9wgBz0+tWFdoLdoZFMckbsGVhyCOCDXZfs/+G4fFXxi0LS7qNmtRK1zNgZBEaGQA+xZQPxqZNyikdKfLdnuH7Fnxkk06eL4Y+KppFtpGP9k3Ezf6l+vktnop/hPQHjgV9igdQ3ryCK+ddQ+CWi3Xi201zT41guISW+UYB+te4+H7m4tbeCy1PcJQNqyt0YemaJUuRbnLKalqjxz9sDXGtYPD/h6P716Zp5GzjaqbQB+JY/lXzfIvLEEqccEnkD2x9DXdftD+IJde+OetYLNZ6XDDp9qe25V8yQfXdJj8q4WVxgLtXGcdPpUSuaQWlyGSJZ4mX5j2BOMg+tUGJRtrqmRweD09fxrSJU/KGH0PFR38Pnp8ihDGM8jIx6VFiiFJFAG4Db/vc065EdzbtFtYBkBGDj6frVaEbUVgCADgr3z6VeVPMjXB7DOO9IoispzNDulUiWI7ZABznt+Hf8farZI8rLN/9b9azr7/AEFzejG3CrKD3BPB/A/zNaSFWiEgY4YA5NO5I1GXlsbt3UnrRQNvAK47dP1opAInyqV+UjPPX+dQ3G4zEFR8uc9uamOflQY57djUYQFnbOSG4I4461QGTqMl0t5HcwRpcxRkZhLYY8dQemRzWhpuqWN4nlRM0dwM5hcbXUevPX6jIpQittYjqxJweelV9T0y0vdvnKysp+SRThkPtilYDWDAnr9GP9aZGAyLOoOScxk9cdzj3rE0241Fb19NvZVnhRVbzwMMQTwrev8AhXRsy7MYVT0Ppn1oAN3zBhn5hzngDNJJ86FeoX+Ijt/9ao4zhSB0zuXPb1PpTxICN3deCT6f/XpgCHa2OpXnIFe2/sr6s8Gr6xo7Mu3Ed0nPoQhx/wB9ZrxIDc3fPUEenrXZ/BfURYfFDSJPMKRXKvav2yzKQg/76xTjuTJXR9n3rmOMzDnb1+lc/wCJrho9Fur23I8xLKWWMn+8qMRx9RXQw7Z7BWPIYV5f+0D4m/4Qj4QavrCbPPMbWtsG6GSUsoH/AHzu/KtacuUycbtH50ahdTX8xvrraZ7meSWZwuAWZsk4HA5Jr179lC8OnfGvToLbAS/s7iCXIzlRGZOPTlBXj9oqyWxjfHByCa9A/Z01Oy0X43+Gp9SuPLtvNltw5GQHlheNM+29157VC91JnVPVM/QzRIQ8it14rc1VI20+TzFVgFzyOlYPhdmWcwtg7V4NbevN5elzf7lVN+8cqVonyR+0P9htvFdjZ2lnFCXga7uCiYMjuxUs3qcIPyry6cYfl+2Np569B/Wu++N9x53xRvoyci2ghiIPoUD/AM3rz67ZWfcjn0AI5z/nP51nN6msNhsCtzyQoIye49f6VYjfg78KOuScc1WjPlgMRkdCM5GKnChoQqZV2Of8am5RUu41VvOXO0khkwenr+FVdR1KOGdLa0LXl2fuxRlW7dWPYVo3Q+UjaRkYGfSs2ztotLcxrDtWZt0bepPUH6dvakO4tnptxdMl1q03myDlYE4jT047nmtiIjYUVU4GOmaj8wbSu0fUfj/9amhzksy9t3A/SgQJtyGVixz0JxkHiimNgA/eAXgjdRQBNNy4PAwMde9Rrn5vlIUKeh6c06ZmWIsG5459ahz+4ZvUKfz61QE0XKD5gNueCKjvZVt0Lffct8id3bHSp4Nxd1LEgY6/Q/8A1qz7c+dq128gDG3VPL9BuPNADobRo1kVyDKcOzHqWPPbtV6LJAV+g/iPeiFVKvIVGdm/HbOM0+2G8qh6Z7UAPixJ8pHJyD25pwUR9iM9vw/z+dRr8zL2yRnHfNWJwqpu2gnp+uKAI2zkfdAHUE/pU1lff2dqdjqAGFs7uO59CNjBuPyqC3+dDIwG5XCjikuF3QMh6YxxxxjpQtxM++9BlWXTYwrbhjg+tfI//BQPxQ7T+H/BluxEUcb6hcENw5Z2RFI9RsY/8Cr6U+DVxLcfDzw7PMxaSXTreR29WaNSTXwV+1JfXN78bPE8tzIZGW78pc9FRVVQB6cD86trcUFdnnOl9W6Ae9JctJDeLJHIyurBkZeCCOhHvnFJpahmOR3NGpnOw9OO1L/lybdT9G/2f/FieNfA2k+Ii4a5mgWK7wuAs6fK4A9M16L4mbGmyDBycDFfIX/BPnVr1tW8QaGZP9CEcV0qc5V9wU49Bgmvr3xMNti2O2D9aIu9jnqKzaPiP4nXDXXxA8Q3A5Y3fk4/65qI/wD2WuOm+WTaeqnHJ6jt/Wt/xQzT+KtZdzgtqN05x6mVj/WucDsZgp5w2Bn3qJblrYsr91FYDAOeTwTmp0wDk5Hpk4H5VXjX51xxmMn8jj+tTeYY1faBwgOe5pDI5W3TeXtx6D2pt3GtzD5LHOcBcnBB9R9BinRjYy45JPU9etKHIVj1+Vscnjn/AOvQBWsZjJMbefKuqg5/vKP4v0NW0CeYowxJbbkeh6f0rH8RSParbNC2G8xee/IOf5VqN8sMcw++xAJ+tADc5kYMc46miobwlJHA96KAP//Z"/>
          <p:cNvSpPr>
            <a:spLocks noChangeAspect="1" noChangeArrowheads="1"/>
          </p:cNvSpPr>
          <p:nvPr/>
        </p:nvSpPr>
        <p:spPr bwMode="auto">
          <a:xfrm>
            <a:off x="4714289" y="24574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46" y="2457450"/>
            <a:ext cx="1080916" cy="13876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916" y="2578739"/>
            <a:ext cx="978962" cy="126480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79" y="2578739"/>
            <a:ext cx="945164" cy="126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3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97312"/>
            <a:ext cx="8407218" cy="1932684"/>
          </a:xfrm>
        </p:spPr>
        <p:txBody>
          <a:bodyPr/>
          <a:lstStyle/>
          <a:p>
            <a:pPr marL="0" indent="0">
              <a:buNone/>
            </a:pPr>
            <a:r>
              <a:rPr lang="en-IN"/>
              <a:t>Design &amp; Software Implementation of Analog &amp; Digital Data Acquisition System</a:t>
            </a:r>
          </a:p>
        </p:txBody>
      </p:sp>
    </p:spTree>
    <p:extLst>
      <p:ext uri="{BB962C8B-B14F-4D97-AF65-F5344CB8AC3E}">
        <p14:creationId xmlns:p14="http://schemas.microsoft.com/office/powerpoint/2010/main" val="231905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Requirements specifications </a:t>
            </a:r>
            <a:endParaRPr lang="en-IN"/>
          </a:p>
          <a:p>
            <a:pPr lvl="0"/>
            <a:r>
              <a:rPr lang="en-US"/>
              <a:t>Detailed design calculations and schematics</a:t>
            </a:r>
            <a:endParaRPr lang="en-IN"/>
          </a:p>
          <a:p>
            <a:pPr lvl="0"/>
            <a:r>
              <a:rPr lang="en-US"/>
              <a:t>Firmware Design, Flow Chart, Pseudo Code or Python Code</a:t>
            </a:r>
            <a:endParaRPr lang="en-IN"/>
          </a:p>
          <a:p>
            <a:pPr>
              <a:buFont typeface="Arial" panose="020B0604020202020204" pitchFamily="34" charset="0"/>
              <a:buChar char="•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55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83073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System Block Diagram</a:t>
            </a:r>
            <a:endParaRPr lang="en-IN">
              <a:latin typeface="Calibri"/>
              <a:cs typeface="Calibri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88" y="666750"/>
            <a:ext cx="6727546" cy="3878366"/>
          </a:xfrm>
        </p:spPr>
      </p:pic>
    </p:spTree>
    <p:extLst>
      <p:ext uri="{BB962C8B-B14F-4D97-AF65-F5344CB8AC3E}">
        <p14:creationId xmlns:p14="http://schemas.microsoft.com/office/powerpoint/2010/main" val="1440801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Implementation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692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GUI for Configurator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79" tIns="34289" rIns="68579" bIns="34289" rtlCol="0" anchor="t">
            <a:normAutofit/>
          </a:bodyPr>
          <a:lstStyle/>
          <a:p>
            <a:pPr marL="0" lvl="0" indent="0">
              <a:buNone/>
            </a:pPr>
            <a:endParaRPr lang="en-US">
              <a:cs typeface="Calibri"/>
            </a:endParaRPr>
          </a:p>
          <a:p>
            <a:pPr marL="170815" indent="-170815">
              <a:buFont typeface="Arial" panose="020B0604020202020204" pitchFamily="34" charset="0"/>
              <a:buChar char="•"/>
            </a:pPr>
            <a:endParaRPr lang="en-IN">
              <a:cs typeface="Calibri"/>
            </a:endParaRP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EF8D3419-F544-4CAB-9189-F454D9AE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66" y="713135"/>
            <a:ext cx="6799006" cy="403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42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92BFE26D0BA54ABBEE36C4D2E05585" ma:contentTypeVersion="12" ma:contentTypeDescription="Create a new document." ma:contentTypeScope="" ma:versionID="48a99923d313872d646224132b4ce60a">
  <xsd:schema xmlns:xsd="http://www.w3.org/2001/XMLSchema" xmlns:xs="http://www.w3.org/2001/XMLSchema" xmlns:p="http://schemas.microsoft.com/office/2006/metadata/properties" xmlns:ns2="f9e515e9-6a52-44db-826a-ae9f46091af2" xmlns:ns3="e5b49feb-88bd-4209-98d5-8396f3006244" targetNamespace="http://schemas.microsoft.com/office/2006/metadata/properties" ma:root="true" ma:fieldsID="294fe131b40d3bdca78063de4934dfe3" ns2:_="" ns3:_="">
    <xsd:import namespace="f9e515e9-6a52-44db-826a-ae9f46091af2"/>
    <xsd:import namespace="e5b49feb-88bd-4209-98d5-8396f30062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e515e9-6a52-44db-826a-ae9f46091a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49feb-88bd-4209-98d5-8396f300624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8083F5-38CE-48AD-ABFD-837FD8188F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AAE2E6-3ACC-4947-A252-C3FA760BD9B6}">
  <ds:schemaRefs>
    <ds:schemaRef ds:uri="e5b49feb-88bd-4209-98d5-8396f3006244"/>
    <ds:schemaRef ds:uri="f9e515e9-6a52-44db-826a-ae9f46091a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E39E996-0E56-41DA-99EB-86CCE0BC80B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L&amp;T Theme 2</vt:lpstr>
      <vt:lpstr>Design of Analog &amp; Digital Data Acquisition System</vt:lpstr>
      <vt:lpstr>PowerPoint Presentation</vt:lpstr>
      <vt:lpstr>Project Highlights</vt:lpstr>
      <vt:lpstr>Problem Statement</vt:lpstr>
      <vt:lpstr>Objectives</vt:lpstr>
      <vt:lpstr>PowerPoint Presentation</vt:lpstr>
      <vt:lpstr>System Block Diagram</vt:lpstr>
      <vt:lpstr>PowerPoint Presentation</vt:lpstr>
      <vt:lpstr>GUI for Configurator</vt:lpstr>
      <vt:lpstr>GUI for Configurator(Sine wave generator)</vt:lpstr>
      <vt:lpstr>GUI for Configurator(Inputs and ADC output  )</vt:lpstr>
      <vt:lpstr>GUI for Display</vt:lpstr>
      <vt:lpstr>PowerPoint Presentation</vt:lpstr>
      <vt:lpstr>Project Timeline        </vt:lpstr>
      <vt:lpstr>Task Summary  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Genesis  Plan 2.0</dc:title>
  <dc:creator>Trupti Gajanan</dc:creator>
  <cp:revision>6</cp:revision>
  <dcterms:created xsi:type="dcterms:W3CDTF">2020-11-24T16:51:49Z</dcterms:created>
  <dcterms:modified xsi:type="dcterms:W3CDTF">2020-12-11T10:45:28Z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12F2C254-437A-4998-9495-479B9CCA83FB</vt:lpwstr>
  </property>
  <property fmtid="{D5CDD505-2E9C-101B-9397-08002B2CF9AE}" pid="3" name="ArticulatePath">
    <vt:lpwstr>Genesis Reassessment Orientation</vt:lpwstr>
  </property>
  <property fmtid="{D5CDD505-2E9C-101B-9397-08002B2CF9AE}" pid="4" name="MSIP_Label_4b5591f2-6b23-403d-aa5f-b6d577f5e572_Enabled">
    <vt:lpwstr>true</vt:lpwstr>
  </property>
  <property fmtid="{D5CDD505-2E9C-101B-9397-08002B2CF9AE}" pid="5" name="MSIP_Label_4b5591f2-6b23-403d-aa5f-b6d577f5e572_SetDate">
    <vt:lpwstr>2020-11-24T16:52:39Z</vt:lpwstr>
  </property>
  <property fmtid="{D5CDD505-2E9C-101B-9397-08002B2CF9AE}" pid="6" name="MSIP_Label_4b5591f2-6b23-403d-aa5f-b6d577f5e572_Method">
    <vt:lpwstr>Standard</vt:lpwstr>
  </property>
  <property fmtid="{D5CDD505-2E9C-101B-9397-08002B2CF9AE}" pid="7" name="MSIP_Label_4b5591f2-6b23-403d-aa5f-b6d577f5e572_Name">
    <vt:lpwstr>4b5591f2-6b23-403d-aa5f-b6d577f5e572</vt:lpwstr>
  </property>
  <property fmtid="{D5CDD505-2E9C-101B-9397-08002B2CF9AE}" pid="8" name="MSIP_Label_4b5591f2-6b23-403d-aa5f-b6d577f5e572_SiteId">
    <vt:lpwstr>311b3378-8e8a-4b5e-a33f-e80a3d8ba60a</vt:lpwstr>
  </property>
  <property fmtid="{D5CDD505-2E9C-101B-9397-08002B2CF9AE}" pid="9" name="MSIP_Label_4b5591f2-6b23-403d-aa5f-b6d577f5e572_ActionId">
    <vt:lpwstr>fa3d4283-75a5-4922-996c-00004dc0779a</vt:lpwstr>
  </property>
  <property fmtid="{D5CDD505-2E9C-101B-9397-08002B2CF9AE}" pid="10" name="MSIP_Label_4b5591f2-6b23-403d-aa5f-b6d577f5e572_ContentBits">
    <vt:lpwstr>0</vt:lpwstr>
  </property>
  <property fmtid="{D5CDD505-2E9C-101B-9397-08002B2CF9AE}" pid="11" name="ContentTypeId">
    <vt:lpwstr>0x010100AF92BFE26D0BA54ABBEE36C4D2E05585</vt:lpwstr>
  </property>
</Properties>
</file>