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2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7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6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1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BDED-D1C9-45F8-8784-251B254EFAB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FA89-B93F-43CC-8C8B-484B87C89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2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client-server architecture in socket programming.</a:t>
            </a:r>
          </a:p>
          <a:p>
            <a:r>
              <a:rPr lang="en-US" dirty="0"/>
              <a:t>In this model, the server creates the socket, establish the connection between the client through socket.</a:t>
            </a:r>
          </a:p>
          <a:p>
            <a:r>
              <a:rPr lang="en-US" dirty="0"/>
              <a:t>Client will interact with the server after the successful connection.</a:t>
            </a:r>
          </a:p>
          <a:p>
            <a:r>
              <a:rPr lang="en-US" dirty="0"/>
              <a:t>The client requests services from the server, the server replies with the service requested by the client.</a:t>
            </a:r>
          </a:p>
          <a:p>
            <a:r>
              <a:rPr lang="en-US" dirty="0" err="1"/>
              <a:t>Tkinter</a:t>
            </a:r>
            <a:r>
              <a:rPr lang="en-US" dirty="0"/>
              <a:t> is here to create the GUI.</a:t>
            </a:r>
          </a:p>
          <a:p>
            <a:r>
              <a:rPr lang="en-US" dirty="0"/>
              <a:t>Server.py which handle client request </a:t>
            </a:r>
          </a:p>
          <a:p>
            <a:r>
              <a:rPr lang="en-US" dirty="0"/>
              <a:t>Client.py send request and receive response from the server through socket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7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Socket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N</dc:creator>
  <cp:lastModifiedBy>Asha N</cp:lastModifiedBy>
  <cp:revision>3</cp:revision>
  <dcterms:created xsi:type="dcterms:W3CDTF">2020-11-28T10:30:11Z</dcterms:created>
  <dcterms:modified xsi:type="dcterms:W3CDTF">2020-11-28T11:34:04Z</dcterms:modified>
</cp:coreProperties>
</file>