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5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6.xml" ContentType="application/vnd.openxmlformats-officedocument.customXmlProperties+xml"/>
  <Override PartName="/customXml/_rels/item6.xml.rels" ContentType="application/vnd.openxmlformats-package.relationships+xml"/>
  <Override PartName="/customXml/_rels/item3.xml.rels" ContentType="application/vnd.openxmlformats-package.relationships+xml"/>
  <Override PartName="/customXml/_rels/item5.xml.rels" ContentType="application/vnd.openxmlformats-package.relationships+xml"/>
  <Override PartName="/customXml/_rels/item2.xml.rels" ContentType="application/vnd.openxmlformats-package.relationships+xml"/>
  <Override PartName="/customXml/_rels/item4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customXml/item4.xml" ContentType="application/xml"/>
  <Override PartName="/customXml/itemProps4.xml" ContentType="application/vnd.openxmlformats-officedocument.customXmlProperties+xml"/>
  <Override PartName="/customXml/item5.xml" ContentType="application/xml"/>
  <Override PartName="/customXml/item6.xml" ContentType="application/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customXml" Target="../customXml/item5.xml"/><Relationship Id="rId9" Type="http://schemas.openxmlformats.org/officeDocument/2006/relationships/customXml" Target="../customXml/item6.xml"/><Relationship Id="rId10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1C993008-546D-4DDF-B61D-5881EC714B51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6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47" name="CustomShape 2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88" name="CustomShape 2" hidden="1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B4440BBD-883A-47C9-97A8-E63E12213E5E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90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2" name="Group 6"/>
          <p:cNvGrpSpPr/>
          <p:nvPr/>
        </p:nvGrpSpPr>
        <p:grpSpPr>
          <a:xfrm>
            <a:off x="0" y="-12960"/>
            <a:ext cx="9137160" cy="4914720"/>
            <a:chOff x="0" y="-12960"/>
            <a:chExt cx="9137160" cy="4914720"/>
          </a:xfrm>
        </p:grpSpPr>
        <p:sp>
          <p:nvSpPr>
            <p:cNvPr id="93" name="Line 7"/>
            <p:cNvSpPr/>
            <p:nvPr/>
          </p:nvSpPr>
          <p:spPr>
            <a:xfrm>
              <a:off x="14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8"/>
            <p:cNvSpPr/>
            <p:nvPr/>
          </p:nvSpPr>
          <p:spPr>
            <a:xfrm>
              <a:off x="29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9"/>
            <p:cNvSpPr/>
            <p:nvPr/>
          </p:nvSpPr>
          <p:spPr>
            <a:xfrm>
              <a:off x="44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10"/>
            <p:cNvSpPr/>
            <p:nvPr/>
          </p:nvSpPr>
          <p:spPr>
            <a:xfrm>
              <a:off x="60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11"/>
            <p:cNvSpPr/>
            <p:nvPr/>
          </p:nvSpPr>
          <p:spPr>
            <a:xfrm>
              <a:off x="75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Line 12"/>
            <p:cNvSpPr/>
            <p:nvPr/>
          </p:nvSpPr>
          <p:spPr>
            <a:xfrm>
              <a:off x="90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Line 13"/>
            <p:cNvSpPr/>
            <p:nvPr/>
          </p:nvSpPr>
          <p:spPr>
            <a:xfrm>
              <a:off x="105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14"/>
            <p:cNvSpPr/>
            <p:nvPr/>
          </p:nvSpPr>
          <p:spPr>
            <a:xfrm>
              <a:off x="121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5"/>
            <p:cNvSpPr/>
            <p:nvPr/>
          </p:nvSpPr>
          <p:spPr>
            <a:xfrm>
              <a:off x="136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6"/>
            <p:cNvSpPr/>
            <p:nvPr/>
          </p:nvSpPr>
          <p:spPr>
            <a:xfrm>
              <a:off x="151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7"/>
            <p:cNvSpPr/>
            <p:nvPr/>
          </p:nvSpPr>
          <p:spPr>
            <a:xfrm>
              <a:off x="166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18"/>
            <p:cNvSpPr/>
            <p:nvPr/>
          </p:nvSpPr>
          <p:spPr>
            <a:xfrm>
              <a:off x="182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19"/>
            <p:cNvSpPr/>
            <p:nvPr/>
          </p:nvSpPr>
          <p:spPr>
            <a:xfrm>
              <a:off x="197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20"/>
            <p:cNvSpPr/>
            <p:nvPr/>
          </p:nvSpPr>
          <p:spPr>
            <a:xfrm>
              <a:off x="212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21"/>
            <p:cNvSpPr/>
            <p:nvPr/>
          </p:nvSpPr>
          <p:spPr>
            <a:xfrm>
              <a:off x="228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22"/>
            <p:cNvSpPr/>
            <p:nvPr/>
          </p:nvSpPr>
          <p:spPr>
            <a:xfrm>
              <a:off x="243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23"/>
            <p:cNvSpPr/>
            <p:nvPr/>
          </p:nvSpPr>
          <p:spPr>
            <a:xfrm>
              <a:off x="258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24"/>
            <p:cNvSpPr/>
            <p:nvPr/>
          </p:nvSpPr>
          <p:spPr>
            <a:xfrm>
              <a:off x="273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25"/>
            <p:cNvSpPr/>
            <p:nvPr/>
          </p:nvSpPr>
          <p:spPr>
            <a:xfrm>
              <a:off x="289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26"/>
            <p:cNvSpPr/>
            <p:nvPr/>
          </p:nvSpPr>
          <p:spPr>
            <a:xfrm>
              <a:off x="304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27"/>
            <p:cNvSpPr/>
            <p:nvPr/>
          </p:nvSpPr>
          <p:spPr>
            <a:xfrm>
              <a:off x="319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28"/>
            <p:cNvSpPr/>
            <p:nvPr/>
          </p:nvSpPr>
          <p:spPr>
            <a:xfrm>
              <a:off x="334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29"/>
            <p:cNvSpPr/>
            <p:nvPr/>
          </p:nvSpPr>
          <p:spPr>
            <a:xfrm>
              <a:off x="350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30"/>
            <p:cNvSpPr/>
            <p:nvPr/>
          </p:nvSpPr>
          <p:spPr>
            <a:xfrm>
              <a:off x="365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31"/>
            <p:cNvSpPr/>
            <p:nvPr/>
          </p:nvSpPr>
          <p:spPr>
            <a:xfrm>
              <a:off x="380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32"/>
            <p:cNvSpPr/>
            <p:nvPr/>
          </p:nvSpPr>
          <p:spPr>
            <a:xfrm>
              <a:off x="396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33"/>
            <p:cNvSpPr/>
            <p:nvPr/>
          </p:nvSpPr>
          <p:spPr>
            <a:xfrm>
              <a:off x="41133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34"/>
            <p:cNvSpPr/>
            <p:nvPr/>
          </p:nvSpPr>
          <p:spPr>
            <a:xfrm>
              <a:off x="42660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35"/>
            <p:cNvSpPr/>
            <p:nvPr/>
          </p:nvSpPr>
          <p:spPr>
            <a:xfrm>
              <a:off x="4418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36"/>
            <p:cNvSpPr/>
            <p:nvPr/>
          </p:nvSpPr>
          <p:spPr>
            <a:xfrm>
              <a:off x="4571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37"/>
            <p:cNvSpPr/>
            <p:nvPr/>
          </p:nvSpPr>
          <p:spPr>
            <a:xfrm>
              <a:off x="47242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38"/>
            <p:cNvSpPr/>
            <p:nvPr/>
          </p:nvSpPr>
          <p:spPr>
            <a:xfrm>
              <a:off x="48769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39"/>
            <p:cNvSpPr/>
            <p:nvPr/>
          </p:nvSpPr>
          <p:spPr>
            <a:xfrm>
              <a:off x="5029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40"/>
            <p:cNvSpPr/>
            <p:nvPr/>
          </p:nvSpPr>
          <p:spPr>
            <a:xfrm>
              <a:off x="518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41"/>
            <p:cNvSpPr/>
            <p:nvPr/>
          </p:nvSpPr>
          <p:spPr>
            <a:xfrm>
              <a:off x="533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42"/>
            <p:cNvSpPr/>
            <p:nvPr/>
          </p:nvSpPr>
          <p:spPr>
            <a:xfrm>
              <a:off x="548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Line 43"/>
            <p:cNvSpPr/>
            <p:nvPr/>
          </p:nvSpPr>
          <p:spPr>
            <a:xfrm>
              <a:off x="564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Line 44"/>
            <p:cNvSpPr/>
            <p:nvPr/>
          </p:nvSpPr>
          <p:spPr>
            <a:xfrm>
              <a:off x="579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Line 45"/>
            <p:cNvSpPr/>
            <p:nvPr/>
          </p:nvSpPr>
          <p:spPr>
            <a:xfrm>
              <a:off x="594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Line 46"/>
            <p:cNvSpPr/>
            <p:nvPr/>
          </p:nvSpPr>
          <p:spPr>
            <a:xfrm>
              <a:off x="609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Line 47"/>
            <p:cNvSpPr/>
            <p:nvPr/>
          </p:nvSpPr>
          <p:spPr>
            <a:xfrm>
              <a:off x="625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Line 48"/>
            <p:cNvSpPr/>
            <p:nvPr/>
          </p:nvSpPr>
          <p:spPr>
            <a:xfrm>
              <a:off x="640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Line 49"/>
            <p:cNvSpPr/>
            <p:nvPr/>
          </p:nvSpPr>
          <p:spPr>
            <a:xfrm>
              <a:off x="655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Line 50"/>
            <p:cNvSpPr/>
            <p:nvPr/>
          </p:nvSpPr>
          <p:spPr>
            <a:xfrm>
              <a:off x="670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Line 51"/>
            <p:cNvSpPr/>
            <p:nvPr/>
          </p:nvSpPr>
          <p:spPr>
            <a:xfrm>
              <a:off x="686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Line 52"/>
            <p:cNvSpPr/>
            <p:nvPr/>
          </p:nvSpPr>
          <p:spPr>
            <a:xfrm>
              <a:off x="701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Line 53"/>
            <p:cNvSpPr/>
            <p:nvPr/>
          </p:nvSpPr>
          <p:spPr>
            <a:xfrm>
              <a:off x="716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Line 54"/>
            <p:cNvSpPr/>
            <p:nvPr/>
          </p:nvSpPr>
          <p:spPr>
            <a:xfrm>
              <a:off x="732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Line 55"/>
            <p:cNvSpPr/>
            <p:nvPr/>
          </p:nvSpPr>
          <p:spPr>
            <a:xfrm>
              <a:off x="747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Line 56"/>
            <p:cNvSpPr/>
            <p:nvPr/>
          </p:nvSpPr>
          <p:spPr>
            <a:xfrm>
              <a:off x="762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Line 57"/>
            <p:cNvSpPr/>
            <p:nvPr/>
          </p:nvSpPr>
          <p:spPr>
            <a:xfrm>
              <a:off x="777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58"/>
            <p:cNvSpPr/>
            <p:nvPr/>
          </p:nvSpPr>
          <p:spPr>
            <a:xfrm>
              <a:off x="793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59"/>
            <p:cNvSpPr/>
            <p:nvPr/>
          </p:nvSpPr>
          <p:spPr>
            <a:xfrm>
              <a:off x="808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60"/>
            <p:cNvSpPr/>
            <p:nvPr/>
          </p:nvSpPr>
          <p:spPr>
            <a:xfrm>
              <a:off x="823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61"/>
            <p:cNvSpPr/>
            <p:nvPr/>
          </p:nvSpPr>
          <p:spPr>
            <a:xfrm>
              <a:off x="838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62"/>
            <p:cNvSpPr/>
            <p:nvPr/>
          </p:nvSpPr>
          <p:spPr>
            <a:xfrm>
              <a:off x="854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63"/>
            <p:cNvSpPr/>
            <p:nvPr/>
          </p:nvSpPr>
          <p:spPr>
            <a:xfrm>
              <a:off x="869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64"/>
            <p:cNvSpPr/>
            <p:nvPr/>
          </p:nvSpPr>
          <p:spPr>
            <a:xfrm>
              <a:off x="884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65"/>
            <p:cNvSpPr/>
            <p:nvPr/>
          </p:nvSpPr>
          <p:spPr>
            <a:xfrm>
              <a:off x="900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66"/>
            <p:cNvSpPr/>
            <p:nvPr/>
          </p:nvSpPr>
          <p:spPr>
            <a:xfrm flipH="1">
              <a:off x="0" y="-12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67"/>
            <p:cNvSpPr/>
            <p:nvPr/>
          </p:nvSpPr>
          <p:spPr>
            <a:xfrm flipH="1">
              <a:off x="0" y="139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68"/>
            <p:cNvSpPr/>
            <p:nvPr/>
          </p:nvSpPr>
          <p:spPr>
            <a:xfrm flipH="1">
              <a:off x="0" y="292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69"/>
            <p:cNvSpPr/>
            <p:nvPr/>
          </p:nvSpPr>
          <p:spPr>
            <a:xfrm flipH="1">
              <a:off x="0" y="445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70"/>
            <p:cNvSpPr/>
            <p:nvPr/>
          </p:nvSpPr>
          <p:spPr>
            <a:xfrm flipH="1">
              <a:off x="0" y="598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71"/>
            <p:cNvSpPr/>
            <p:nvPr/>
          </p:nvSpPr>
          <p:spPr>
            <a:xfrm flipH="1">
              <a:off x="0" y="750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72"/>
            <p:cNvSpPr/>
            <p:nvPr/>
          </p:nvSpPr>
          <p:spPr>
            <a:xfrm flipH="1">
              <a:off x="0" y="903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73"/>
            <p:cNvSpPr/>
            <p:nvPr/>
          </p:nvSpPr>
          <p:spPr>
            <a:xfrm flipH="1">
              <a:off x="0" y="1056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74"/>
            <p:cNvSpPr/>
            <p:nvPr/>
          </p:nvSpPr>
          <p:spPr>
            <a:xfrm flipH="1">
              <a:off x="0" y="1209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Line 75"/>
            <p:cNvSpPr/>
            <p:nvPr/>
          </p:nvSpPr>
          <p:spPr>
            <a:xfrm flipH="1">
              <a:off x="0" y="1362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Line 76"/>
            <p:cNvSpPr/>
            <p:nvPr/>
          </p:nvSpPr>
          <p:spPr>
            <a:xfrm flipH="1">
              <a:off x="0" y="1515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Line 77"/>
            <p:cNvSpPr/>
            <p:nvPr/>
          </p:nvSpPr>
          <p:spPr>
            <a:xfrm flipH="1">
              <a:off x="0" y="1668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8"/>
            <p:cNvSpPr/>
            <p:nvPr/>
          </p:nvSpPr>
          <p:spPr>
            <a:xfrm flipH="1">
              <a:off x="0" y="1820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79"/>
            <p:cNvSpPr/>
            <p:nvPr/>
          </p:nvSpPr>
          <p:spPr>
            <a:xfrm flipH="1">
              <a:off x="0" y="1973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80"/>
            <p:cNvSpPr/>
            <p:nvPr/>
          </p:nvSpPr>
          <p:spPr>
            <a:xfrm flipH="1">
              <a:off x="0" y="2126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Line 81"/>
            <p:cNvSpPr/>
            <p:nvPr/>
          </p:nvSpPr>
          <p:spPr>
            <a:xfrm flipH="1">
              <a:off x="0" y="2279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82"/>
            <p:cNvSpPr/>
            <p:nvPr/>
          </p:nvSpPr>
          <p:spPr>
            <a:xfrm flipH="1">
              <a:off x="0" y="2432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83"/>
            <p:cNvSpPr/>
            <p:nvPr/>
          </p:nvSpPr>
          <p:spPr>
            <a:xfrm flipH="1">
              <a:off x="0" y="2585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84"/>
            <p:cNvSpPr/>
            <p:nvPr/>
          </p:nvSpPr>
          <p:spPr>
            <a:xfrm flipH="1">
              <a:off x="0" y="2737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85"/>
            <p:cNvSpPr/>
            <p:nvPr/>
          </p:nvSpPr>
          <p:spPr>
            <a:xfrm flipH="1">
              <a:off x="0" y="2890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86"/>
            <p:cNvSpPr/>
            <p:nvPr/>
          </p:nvSpPr>
          <p:spPr>
            <a:xfrm flipH="1">
              <a:off x="0" y="3043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87"/>
            <p:cNvSpPr/>
            <p:nvPr/>
          </p:nvSpPr>
          <p:spPr>
            <a:xfrm flipH="1">
              <a:off x="0" y="3196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88"/>
            <p:cNvSpPr/>
            <p:nvPr/>
          </p:nvSpPr>
          <p:spPr>
            <a:xfrm flipH="1">
              <a:off x="0" y="3349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89"/>
            <p:cNvSpPr/>
            <p:nvPr/>
          </p:nvSpPr>
          <p:spPr>
            <a:xfrm flipH="1">
              <a:off x="0" y="3502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90"/>
            <p:cNvSpPr/>
            <p:nvPr/>
          </p:nvSpPr>
          <p:spPr>
            <a:xfrm flipH="1">
              <a:off x="0" y="3655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91"/>
            <p:cNvSpPr/>
            <p:nvPr/>
          </p:nvSpPr>
          <p:spPr>
            <a:xfrm flipH="1">
              <a:off x="0" y="3807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92"/>
            <p:cNvSpPr/>
            <p:nvPr/>
          </p:nvSpPr>
          <p:spPr>
            <a:xfrm flipH="1">
              <a:off x="0" y="396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Line 93"/>
            <p:cNvSpPr/>
            <p:nvPr/>
          </p:nvSpPr>
          <p:spPr>
            <a:xfrm flipH="1">
              <a:off x="0" y="4113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Line 94"/>
            <p:cNvSpPr/>
            <p:nvPr/>
          </p:nvSpPr>
          <p:spPr>
            <a:xfrm flipH="1">
              <a:off x="0" y="426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Line 95"/>
            <p:cNvSpPr/>
            <p:nvPr/>
          </p:nvSpPr>
          <p:spPr>
            <a:xfrm flipH="1">
              <a:off x="0" y="442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Line 96"/>
            <p:cNvSpPr/>
            <p:nvPr/>
          </p:nvSpPr>
          <p:spPr>
            <a:xfrm flipH="1">
              <a:off x="0" y="4577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Line 97"/>
            <p:cNvSpPr/>
            <p:nvPr/>
          </p:nvSpPr>
          <p:spPr>
            <a:xfrm flipH="1">
              <a:off x="0" y="473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Line 98"/>
            <p:cNvSpPr/>
            <p:nvPr/>
          </p:nvSpPr>
          <p:spPr>
            <a:xfrm flipH="1">
              <a:off x="0" y="4883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CustomShape 99"/>
          <p:cNvSpPr/>
          <p:nvPr/>
        </p:nvSpPr>
        <p:spPr>
          <a:xfrm>
            <a:off x="4317480" y="2520"/>
            <a:ext cx="4824360" cy="49129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roup 100"/>
          <p:cNvGrpSpPr/>
          <p:nvPr/>
        </p:nvGrpSpPr>
        <p:grpSpPr>
          <a:xfrm>
            <a:off x="787320" y="755280"/>
            <a:ext cx="797040" cy="842760"/>
            <a:chOff x="787320" y="755280"/>
            <a:chExt cx="797040" cy="842760"/>
          </a:xfrm>
        </p:grpSpPr>
        <p:sp>
          <p:nvSpPr>
            <p:cNvPr id="187" name="CustomShape 101"/>
            <p:cNvSpPr/>
            <p:nvPr/>
          </p:nvSpPr>
          <p:spPr>
            <a:xfrm>
              <a:off x="787320" y="755280"/>
              <a:ext cx="640800" cy="8427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1162080" y="755280"/>
              <a:ext cx="422280" cy="5904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03"/>
          <p:cNvGrpSpPr/>
          <p:nvPr/>
        </p:nvGrpSpPr>
        <p:grpSpPr>
          <a:xfrm>
            <a:off x="4059360" y="1649520"/>
            <a:ext cx="745200" cy="807120"/>
            <a:chOff x="4059360" y="1649520"/>
            <a:chExt cx="745200" cy="807120"/>
          </a:xfrm>
        </p:grpSpPr>
        <p:sp>
          <p:nvSpPr>
            <p:cNvPr id="190" name="CustomShape 104"/>
            <p:cNvSpPr/>
            <p:nvPr/>
          </p:nvSpPr>
          <p:spPr>
            <a:xfrm>
              <a:off x="4184280" y="1649520"/>
              <a:ext cx="620280" cy="1940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4249800" y="1898640"/>
              <a:ext cx="401400" cy="5580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4059360" y="1898640"/>
              <a:ext cx="398160" cy="5580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107"/>
          <p:cNvSpPr/>
          <p:nvPr/>
        </p:nvSpPr>
        <p:spPr>
          <a:xfrm>
            <a:off x="0" y="2647800"/>
            <a:ext cx="2405520" cy="5734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108"/>
          <p:cNvGrpSpPr/>
          <p:nvPr/>
        </p:nvGrpSpPr>
        <p:grpSpPr>
          <a:xfrm>
            <a:off x="299520" y="2798280"/>
            <a:ext cx="1678320" cy="250200"/>
            <a:chOff x="299520" y="2798280"/>
            <a:chExt cx="1678320" cy="250200"/>
          </a:xfrm>
        </p:grpSpPr>
        <p:sp>
          <p:nvSpPr>
            <p:cNvPr id="195" name="CustomShape 109"/>
            <p:cNvSpPr/>
            <p:nvPr/>
          </p:nvSpPr>
          <p:spPr>
            <a:xfrm>
              <a:off x="299520" y="2798280"/>
              <a:ext cx="249120" cy="2502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614160" y="2877480"/>
              <a:ext cx="1363680" cy="1141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1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Content Placeholder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720" y="720"/>
            <a:ext cx="9141840" cy="514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0"/>
            <a:ext cx="8532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Project Highlights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16000" y="745200"/>
            <a:ext cx="778428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rmAutofit fontScale="97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Name : Matrix Multiplication Using Threading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Size :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BU Mentor Name : Jagdish Prasad Sahu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Mentor PS#20008728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Members 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859120" y="3957840"/>
            <a:ext cx="2426400" cy="909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Asha N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PS#99002646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2009BLRMED01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B.E(Computer Science and Engineering)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588120" y="2414520"/>
            <a:ext cx="1212120" cy="1401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3672000" y="2448000"/>
            <a:ext cx="1128240" cy="13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04920" y="0"/>
            <a:ext cx="8532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Project Video Snippet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04920" y="66672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1978920" y="2423880"/>
            <a:ext cx="52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04920" y="0"/>
            <a:ext cx="8532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Calibri"/>
              </a:rPr>
              <a:t>Future development that can be implemented further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04920" y="66672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171360" indent="-169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Taking inputs from the user</a:t>
            </a:r>
            <a:endParaRPr b="0" lang="en-IN" sz="1800" spc="-1" strike="noStrike">
              <a:latin typeface="Arial"/>
            </a:endParaRPr>
          </a:p>
          <a:p>
            <a:pPr marL="171360" indent="-169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Implementing the deadlock concepts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GitHup repository link: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https://github.com/99002646/MiniProject_Linux.git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Placeholder 7" descr=""/>
          <p:cNvPicPr/>
          <p:nvPr/>
        </p:nvPicPr>
        <p:blipFill>
          <a:blip r:embed="rId1"/>
          <a:srcRect l="13690" t="0" r="13690" b="0"/>
          <a:stretch/>
        </p:blipFill>
        <p:spPr>
          <a:xfrm>
            <a:off x="4379400" y="0"/>
            <a:ext cx="4762440" cy="491544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1019520" y="1498680"/>
            <a:ext cx="35449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Thank </a:t>
            </a:r>
            <a:r>
              <a:rPr b="1" lang="en-IN" sz="4000" spc="-1" strike="noStrike">
                <a:solidFill>
                  <a:srgbClr val="ffc000"/>
                </a:solidFill>
                <a:latin typeface="Calibri"/>
                <a:ea typeface="DejaVu Sans"/>
              </a:rPr>
              <a:t>You</a:t>
            </a: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 !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7280" y="4208400"/>
            <a:ext cx="538200" cy="523080"/>
          </a:xfrm>
          <a:prstGeom prst="ellipse">
            <a:avLst/>
          </a:prstGeom>
          <a:blipFill rotWithShape="0">
            <a:blip r:embed="rId2"/>
            <a:stretch>
              <a:fillRect l="1331767" t="2175523" r="1220321" b="2407604"/>
            </a:stretch>
          </a:blipFill>
          <a:ln w="6336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_rels/item5.xml.rels><?xml version="1.0" encoding="UTF-8"?>
<Relationships xmlns="http://schemas.openxmlformats.org/package/2006/relationships"><Relationship Id="rId1" Type="http://schemas.openxmlformats.org/officeDocument/2006/relationships/customXmlProps" Target="itemProps5.xml"/>
</Relationships>
</file>

<file path=customXml/_rels/item6.xml.rels><?xml version="1.0" encoding="UTF-8"?>
<Relationships xmlns="http://schemas.openxmlformats.org/package/2006/relationships"><Relationship Id="rId1" Type="http://schemas.openxmlformats.org/officeDocument/2006/relationships/customXmlProps" Target="itemProps6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1" ma:contentTypeDescription="Create a new document." ma:contentTypeScope="" ma:versionID="f594be54af046d96307e815c0029a598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ab3fa5adebeb17a2096bc060f569b877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DDF0556-5A58-4003-803E-241001374C7B}"/>
</file>

<file path=customXml/itemProps5.xml><?xml version="1.0" encoding="utf-8"?>
<ds:datastoreItem xmlns:ds="http://schemas.openxmlformats.org/officeDocument/2006/customXml" ds:itemID="{94F60826-8D23-46D6-BE1F-F55B2C651644}"/>
</file>

<file path=customXml/itemProps6.xml><?xml version="1.0" encoding="utf-8"?>
<ds:datastoreItem xmlns:ds="http://schemas.openxmlformats.org/officeDocument/2006/customXml" ds:itemID="{1B0950C3-B13C-4E9D-B002-A5C823630B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Application>LibreOffice/6.4.6.2$Linux_X86_64 LibreOffice_project/40$Build-2</Application>
  <Words>80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  <dc:description/>
  <dc:language>en-IN</dc:language>
  <cp:lastModifiedBy/>
  <dcterms:modified xsi:type="dcterms:W3CDTF">2020-11-11T18:47:08Z</dcterms:modified>
  <cp:revision>141</cp:revision>
  <dc:subject/>
  <dc:title>Global Engineering Academy (GEA)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0x010100AF92BFE26D0BA54ABBEE36C4D2E05585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b5591f2-6b23-403d-aa5f-b6d577f5e572_ActionId">
    <vt:lpwstr>832ade06-c9cf-42a6-8b1c-0000c26f97de</vt:lpwstr>
  </property>
  <property fmtid="{D5CDD505-2E9C-101B-9397-08002B2CF9AE}" pid="9" name="MSIP_Label_4b5591f2-6b23-403d-aa5f-b6d577f5e572_ContentBits">
    <vt:lpwstr>0</vt:lpwstr>
  </property>
  <property fmtid="{D5CDD505-2E9C-101B-9397-08002B2CF9AE}" pid="10" name="MSIP_Label_4b5591f2-6b23-403d-aa5f-b6d577f5e572_Enabled">
    <vt:lpwstr>true</vt:lpwstr>
  </property>
  <property fmtid="{D5CDD505-2E9C-101B-9397-08002B2CF9AE}" pid="11" name="MSIP_Label_4b5591f2-6b23-403d-aa5f-b6d577f5e572_Method">
    <vt:lpwstr>Standard</vt:lpwstr>
  </property>
  <property fmtid="{D5CDD505-2E9C-101B-9397-08002B2CF9AE}" pid="12" name="MSIP_Label_4b5591f2-6b23-403d-aa5f-b6d577f5e572_Name">
    <vt:lpwstr>4b5591f2-6b23-403d-aa5f-b6d577f5e572</vt:lpwstr>
  </property>
  <property fmtid="{D5CDD505-2E9C-101B-9397-08002B2CF9AE}" pid="13" name="MSIP_Label_4b5591f2-6b23-403d-aa5f-b6d577f5e572_SetDate">
    <vt:lpwstr>2020-09-04T19:39:47Z</vt:lpwstr>
  </property>
  <property fmtid="{D5CDD505-2E9C-101B-9397-08002B2CF9AE}" pid="14" name="MSIP_Label_4b5591f2-6b23-403d-aa5f-b6d577f5e572_SiteId">
    <vt:lpwstr>311b3378-8e8a-4b5e-a33f-e80a3d8ba60a</vt:lpwstr>
  </property>
  <property fmtid="{D5CDD505-2E9C-101B-9397-08002B2CF9AE}" pid="15" name="Notes">
    <vt:i4>0</vt:i4>
  </property>
  <property fmtid="{D5CDD505-2E9C-101B-9397-08002B2CF9AE}" pid="16" name="PresentationFormat">
    <vt:lpwstr>On-screen Show (16:9)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5</vt:i4>
  </property>
</Properties>
</file>