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png" ContentType="image/png"/>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4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2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3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3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3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3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3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1" name="CustomShape 2"/>
          <p:cNvSpPr/>
          <p:nvPr/>
        </p:nvSpPr>
        <p:spPr>
          <a:xfrm>
            <a:off x="8578080" y="4935960"/>
            <a:ext cx="459720" cy="20520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DB1C967C-B9EB-4F77-AC77-9FD0139E17D6}" type="slidenum">
              <a:rPr b="0" lang="en-US" sz="900" spc="-1" strike="noStrike">
                <a:solidFill>
                  <a:srgbClr val="404040"/>
                </a:solidFill>
                <a:latin typeface="Calibri"/>
                <a:ea typeface="DejaVu Sans"/>
              </a:rPr>
              <a:t>&lt;number&gt;</a:t>
            </a:fld>
            <a:endParaRPr b="0" lang="en-IN" sz="900" spc="-1" strike="noStrike">
              <a:latin typeface="Arial"/>
            </a:endParaRPr>
          </a:p>
        </p:txBody>
      </p:sp>
      <p:grpSp>
        <p:nvGrpSpPr>
          <p:cNvPr id="2" name="Group 3"/>
          <p:cNvGrpSpPr/>
          <p:nvPr/>
        </p:nvGrpSpPr>
        <p:grpSpPr>
          <a:xfrm>
            <a:off x="249840" y="475200"/>
            <a:ext cx="8643240" cy="106920"/>
            <a:chOff x="249840" y="475200"/>
            <a:chExt cx="8643240" cy="106920"/>
          </a:xfrm>
        </p:grpSpPr>
        <p:sp>
          <p:nvSpPr>
            <p:cNvPr id="3" name="CustomShape 4"/>
            <p:cNvSpPr/>
            <p:nvPr/>
          </p:nvSpPr>
          <p:spPr>
            <a:xfrm>
              <a:off x="249840" y="47520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flipH="1" flipV="1" rot="10800000">
              <a:off x="308520" y="47484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grpSp>
        <p:nvGrpSpPr>
          <p:cNvPr id="5" name="Group 6"/>
          <p:cNvGrpSpPr/>
          <p:nvPr/>
        </p:nvGrpSpPr>
        <p:grpSpPr>
          <a:xfrm>
            <a:off x="249840" y="475200"/>
            <a:ext cx="8643240" cy="106920"/>
            <a:chOff x="249840" y="475200"/>
            <a:chExt cx="8643240" cy="106920"/>
          </a:xfrm>
        </p:grpSpPr>
        <p:sp>
          <p:nvSpPr>
            <p:cNvPr id="6" name="CustomShape 7"/>
            <p:cNvSpPr/>
            <p:nvPr/>
          </p:nvSpPr>
          <p:spPr>
            <a:xfrm>
              <a:off x="249840" y="47520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flipH="1" flipV="1" rot="10800000">
              <a:off x="308520" y="47484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8"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6" name="Group 1"/>
          <p:cNvGrpSpPr/>
          <p:nvPr/>
        </p:nvGrpSpPr>
        <p:grpSpPr>
          <a:xfrm>
            <a:off x="249840" y="475200"/>
            <a:ext cx="8643240" cy="106920"/>
            <a:chOff x="249840" y="475200"/>
            <a:chExt cx="8643240" cy="106920"/>
          </a:xfrm>
        </p:grpSpPr>
        <p:sp>
          <p:nvSpPr>
            <p:cNvPr id="47" name="CustomShape 2"/>
            <p:cNvSpPr/>
            <p:nvPr/>
          </p:nvSpPr>
          <p:spPr>
            <a:xfrm>
              <a:off x="249840" y="47520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48" name="CustomShape 3"/>
            <p:cNvSpPr/>
            <p:nvPr/>
          </p:nvSpPr>
          <p:spPr>
            <a:xfrm flipH="1" flipV="1" rot="10800000">
              <a:off x="308520" y="47484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49" name="PlaceHolder 4"/>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hidden="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88" name="CustomShape 2" hidden="1"/>
          <p:cNvSpPr/>
          <p:nvPr/>
        </p:nvSpPr>
        <p:spPr>
          <a:xfrm>
            <a:off x="8578080" y="4935960"/>
            <a:ext cx="459720" cy="20520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46D9A810-0F7F-43F0-92E1-78D3CFEDFFE3}" type="slidenum">
              <a:rPr b="0" lang="en-US" sz="900" spc="-1" strike="noStrike">
                <a:solidFill>
                  <a:srgbClr val="404040"/>
                </a:solidFill>
                <a:latin typeface="Calibri"/>
                <a:ea typeface="DejaVu Sans"/>
              </a:rPr>
              <a:t>&lt;number&gt;</a:t>
            </a:fld>
            <a:endParaRPr b="0" lang="en-IN" sz="900" spc="-1" strike="noStrike">
              <a:latin typeface="Arial"/>
            </a:endParaRPr>
          </a:p>
        </p:txBody>
      </p:sp>
      <p:grpSp>
        <p:nvGrpSpPr>
          <p:cNvPr id="89" name="Group 3"/>
          <p:cNvGrpSpPr/>
          <p:nvPr/>
        </p:nvGrpSpPr>
        <p:grpSpPr>
          <a:xfrm>
            <a:off x="249840" y="475200"/>
            <a:ext cx="8643240" cy="106920"/>
            <a:chOff x="249840" y="475200"/>
            <a:chExt cx="8643240" cy="106920"/>
          </a:xfrm>
        </p:grpSpPr>
        <p:sp>
          <p:nvSpPr>
            <p:cNvPr id="90" name="CustomShape 4"/>
            <p:cNvSpPr/>
            <p:nvPr/>
          </p:nvSpPr>
          <p:spPr>
            <a:xfrm>
              <a:off x="249840" y="47520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flipH="1" flipV="1" rot="10800000">
              <a:off x="308520" y="474840"/>
              <a:ext cx="8584200" cy="106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grpSp>
        <p:nvGrpSpPr>
          <p:cNvPr id="92" name="Group 6"/>
          <p:cNvGrpSpPr/>
          <p:nvPr/>
        </p:nvGrpSpPr>
        <p:grpSpPr>
          <a:xfrm>
            <a:off x="0" y="-12960"/>
            <a:ext cx="9137160" cy="4914720"/>
            <a:chOff x="0" y="-12960"/>
            <a:chExt cx="9137160" cy="4914720"/>
          </a:xfrm>
        </p:grpSpPr>
        <p:sp>
          <p:nvSpPr>
            <p:cNvPr id="93" name="Line 7"/>
            <p:cNvSpPr/>
            <p:nvPr/>
          </p:nvSpPr>
          <p:spPr>
            <a:xfrm>
              <a:off x="142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4" name="Line 8"/>
            <p:cNvSpPr/>
            <p:nvPr/>
          </p:nvSpPr>
          <p:spPr>
            <a:xfrm>
              <a:off x="2952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5" name="Line 9"/>
            <p:cNvSpPr/>
            <p:nvPr/>
          </p:nvSpPr>
          <p:spPr>
            <a:xfrm>
              <a:off x="4478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6" name="Line 10"/>
            <p:cNvSpPr/>
            <p:nvPr/>
          </p:nvSpPr>
          <p:spPr>
            <a:xfrm>
              <a:off x="600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7" name="Line 11"/>
            <p:cNvSpPr/>
            <p:nvPr/>
          </p:nvSpPr>
          <p:spPr>
            <a:xfrm>
              <a:off x="753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8" name="Line 12"/>
            <p:cNvSpPr/>
            <p:nvPr/>
          </p:nvSpPr>
          <p:spPr>
            <a:xfrm>
              <a:off x="9061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9" name="Line 13"/>
            <p:cNvSpPr/>
            <p:nvPr/>
          </p:nvSpPr>
          <p:spPr>
            <a:xfrm>
              <a:off x="10587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0" name="Line 14"/>
            <p:cNvSpPr/>
            <p:nvPr/>
          </p:nvSpPr>
          <p:spPr>
            <a:xfrm>
              <a:off x="1211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1" name="Line 15"/>
            <p:cNvSpPr/>
            <p:nvPr/>
          </p:nvSpPr>
          <p:spPr>
            <a:xfrm>
              <a:off x="1364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2" name="Line 16"/>
            <p:cNvSpPr/>
            <p:nvPr/>
          </p:nvSpPr>
          <p:spPr>
            <a:xfrm>
              <a:off x="15170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3" name="Line 17"/>
            <p:cNvSpPr/>
            <p:nvPr/>
          </p:nvSpPr>
          <p:spPr>
            <a:xfrm>
              <a:off x="16696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4" name="Line 18"/>
            <p:cNvSpPr/>
            <p:nvPr/>
          </p:nvSpPr>
          <p:spPr>
            <a:xfrm>
              <a:off x="1822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5" name="Line 19"/>
            <p:cNvSpPr/>
            <p:nvPr/>
          </p:nvSpPr>
          <p:spPr>
            <a:xfrm>
              <a:off x="1975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6" name="Line 20"/>
            <p:cNvSpPr/>
            <p:nvPr/>
          </p:nvSpPr>
          <p:spPr>
            <a:xfrm>
              <a:off x="21279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7" name="Line 21"/>
            <p:cNvSpPr/>
            <p:nvPr/>
          </p:nvSpPr>
          <p:spPr>
            <a:xfrm>
              <a:off x="22806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8" name="Line 22"/>
            <p:cNvSpPr/>
            <p:nvPr/>
          </p:nvSpPr>
          <p:spPr>
            <a:xfrm>
              <a:off x="2433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9" name="Line 23"/>
            <p:cNvSpPr/>
            <p:nvPr/>
          </p:nvSpPr>
          <p:spPr>
            <a:xfrm>
              <a:off x="2586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0" name="Line 24"/>
            <p:cNvSpPr/>
            <p:nvPr/>
          </p:nvSpPr>
          <p:spPr>
            <a:xfrm>
              <a:off x="27388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1" name="Line 25"/>
            <p:cNvSpPr/>
            <p:nvPr/>
          </p:nvSpPr>
          <p:spPr>
            <a:xfrm>
              <a:off x="28915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2" name="Line 26"/>
            <p:cNvSpPr/>
            <p:nvPr/>
          </p:nvSpPr>
          <p:spPr>
            <a:xfrm>
              <a:off x="3044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3" name="Line 27"/>
            <p:cNvSpPr/>
            <p:nvPr/>
          </p:nvSpPr>
          <p:spPr>
            <a:xfrm>
              <a:off x="3197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4" name="Line 28"/>
            <p:cNvSpPr/>
            <p:nvPr/>
          </p:nvSpPr>
          <p:spPr>
            <a:xfrm>
              <a:off x="33498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5" name="Line 29"/>
            <p:cNvSpPr/>
            <p:nvPr/>
          </p:nvSpPr>
          <p:spPr>
            <a:xfrm>
              <a:off x="35024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6" name="Line 30"/>
            <p:cNvSpPr/>
            <p:nvPr/>
          </p:nvSpPr>
          <p:spPr>
            <a:xfrm>
              <a:off x="3655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7" name="Line 31"/>
            <p:cNvSpPr/>
            <p:nvPr/>
          </p:nvSpPr>
          <p:spPr>
            <a:xfrm>
              <a:off x="3808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8" name="Line 32"/>
            <p:cNvSpPr/>
            <p:nvPr/>
          </p:nvSpPr>
          <p:spPr>
            <a:xfrm>
              <a:off x="39607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9" name="Line 33"/>
            <p:cNvSpPr/>
            <p:nvPr/>
          </p:nvSpPr>
          <p:spPr>
            <a:xfrm>
              <a:off x="41133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0" name="Line 34"/>
            <p:cNvSpPr/>
            <p:nvPr/>
          </p:nvSpPr>
          <p:spPr>
            <a:xfrm>
              <a:off x="42660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1" name="Line 35"/>
            <p:cNvSpPr/>
            <p:nvPr/>
          </p:nvSpPr>
          <p:spPr>
            <a:xfrm>
              <a:off x="44186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2" name="Line 36"/>
            <p:cNvSpPr/>
            <p:nvPr/>
          </p:nvSpPr>
          <p:spPr>
            <a:xfrm>
              <a:off x="45716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3" name="Line 37"/>
            <p:cNvSpPr/>
            <p:nvPr/>
          </p:nvSpPr>
          <p:spPr>
            <a:xfrm>
              <a:off x="47242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4" name="Line 38"/>
            <p:cNvSpPr/>
            <p:nvPr/>
          </p:nvSpPr>
          <p:spPr>
            <a:xfrm>
              <a:off x="48769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5" name="Line 39"/>
            <p:cNvSpPr/>
            <p:nvPr/>
          </p:nvSpPr>
          <p:spPr>
            <a:xfrm>
              <a:off x="5029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6" name="Line 40"/>
            <p:cNvSpPr/>
            <p:nvPr/>
          </p:nvSpPr>
          <p:spPr>
            <a:xfrm>
              <a:off x="5182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7" name="Line 41"/>
            <p:cNvSpPr/>
            <p:nvPr/>
          </p:nvSpPr>
          <p:spPr>
            <a:xfrm>
              <a:off x="53352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8" name="Line 42"/>
            <p:cNvSpPr/>
            <p:nvPr/>
          </p:nvSpPr>
          <p:spPr>
            <a:xfrm>
              <a:off x="54878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9" name="Line 43"/>
            <p:cNvSpPr/>
            <p:nvPr/>
          </p:nvSpPr>
          <p:spPr>
            <a:xfrm>
              <a:off x="5640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0" name="Line 44"/>
            <p:cNvSpPr/>
            <p:nvPr/>
          </p:nvSpPr>
          <p:spPr>
            <a:xfrm>
              <a:off x="5793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1" name="Line 45"/>
            <p:cNvSpPr/>
            <p:nvPr/>
          </p:nvSpPr>
          <p:spPr>
            <a:xfrm>
              <a:off x="59461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2" name="Line 46"/>
            <p:cNvSpPr/>
            <p:nvPr/>
          </p:nvSpPr>
          <p:spPr>
            <a:xfrm>
              <a:off x="60987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3" name="Line 47"/>
            <p:cNvSpPr/>
            <p:nvPr/>
          </p:nvSpPr>
          <p:spPr>
            <a:xfrm>
              <a:off x="6251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4" name="Line 48"/>
            <p:cNvSpPr/>
            <p:nvPr/>
          </p:nvSpPr>
          <p:spPr>
            <a:xfrm>
              <a:off x="6404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5" name="Line 49"/>
            <p:cNvSpPr/>
            <p:nvPr/>
          </p:nvSpPr>
          <p:spPr>
            <a:xfrm>
              <a:off x="65570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6" name="Line 50"/>
            <p:cNvSpPr/>
            <p:nvPr/>
          </p:nvSpPr>
          <p:spPr>
            <a:xfrm>
              <a:off x="67096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7" name="Line 51"/>
            <p:cNvSpPr/>
            <p:nvPr/>
          </p:nvSpPr>
          <p:spPr>
            <a:xfrm>
              <a:off x="6862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8" name="Line 52"/>
            <p:cNvSpPr/>
            <p:nvPr/>
          </p:nvSpPr>
          <p:spPr>
            <a:xfrm>
              <a:off x="7015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9" name="Line 53"/>
            <p:cNvSpPr/>
            <p:nvPr/>
          </p:nvSpPr>
          <p:spPr>
            <a:xfrm>
              <a:off x="71679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0" name="Line 54"/>
            <p:cNvSpPr/>
            <p:nvPr/>
          </p:nvSpPr>
          <p:spPr>
            <a:xfrm>
              <a:off x="73206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1" name="Line 55"/>
            <p:cNvSpPr/>
            <p:nvPr/>
          </p:nvSpPr>
          <p:spPr>
            <a:xfrm>
              <a:off x="7473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2" name="Line 56"/>
            <p:cNvSpPr/>
            <p:nvPr/>
          </p:nvSpPr>
          <p:spPr>
            <a:xfrm>
              <a:off x="7626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3" name="Line 57"/>
            <p:cNvSpPr/>
            <p:nvPr/>
          </p:nvSpPr>
          <p:spPr>
            <a:xfrm>
              <a:off x="77788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4" name="Line 58"/>
            <p:cNvSpPr/>
            <p:nvPr/>
          </p:nvSpPr>
          <p:spPr>
            <a:xfrm>
              <a:off x="79315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5" name="Line 59"/>
            <p:cNvSpPr/>
            <p:nvPr/>
          </p:nvSpPr>
          <p:spPr>
            <a:xfrm>
              <a:off x="8084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6" name="Line 60"/>
            <p:cNvSpPr/>
            <p:nvPr/>
          </p:nvSpPr>
          <p:spPr>
            <a:xfrm>
              <a:off x="8237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7" name="Line 61"/>
            <p:cNvSpPr/>
            <p:nvPr/>
          </p:nvSpPr>
          <p:spPr>
            <a:xfrm>
              <a:off x="83898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8" name="Line 62"/>
            <p:cNvSpPr/>
            <p:nvPr/>
          </p:nvSpPr>
          <p:spPr>
            <a:xfrm>
              <a:off x="85424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9" name="Line 63"/>
            <p:cNvSpPr/>
            <p:nvPr/>
          </p:nvSpPr>
          <p:spPr>
            <a:xfrm>
              <a:off x="8695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0" name="Line 64"/>
            <p:cNvSpPr/>
            <p:nvPr/>
          </p:nvSpPr>
          <p:spPr>
            <a:xfrm>
              <a:off x="8848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1" name="Line 65"/>
            <p:cNvSpPr/>
            <p:nvPr/>
          </p:nvSpPr>
          <p:spPr>
            <a:xfrm>
              <a:off x="90007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2" name="Line 66"/>
            <p:cNvSpPr/>
            <p:nvPr/>
          </p:nvSpPr>
          <p:spPr>
            <a:xfrm flipH="1">
              <a:off x="0" y="-12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3" name="Line 67"/>
            <p:cNvSpPr/>
            <p:nvPr/>
          </p:nvSpPr>
          <p:spPr>
            <a:xfrm flipH="1">
              <a:off x="0" y="139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4" name="Line 68"/>
            <p:cNvSpPr/>
            <p:nvPr/>
          </p:nvSpPr>
          <p:spPr>
            <a:xfrm flipH="1">
              <a:off x="0" y="292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5" name="Line 69"/>
            <p:cNvSpPr/>
            <p:nvPr/>
          </p:nvSpPr>
          <p:spPr>
            <a:xfrm flipH="1">
              <a:off x="0" y="445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6" name="Line 70"/>
            <p:cNvSpPr/>
            <p:nvPr/>
          </p:nvSpPr>
          <p:spPr>
            <a:xfrm flipH="1">
              <a:off x="0" y="598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7" name="Line 71"/>
            <p:cNvSpPr/>
            <p:nvPr/>
          </p:nvSpPr>
          <p:spPr>
            <a:xfrm flipH="1">
              <a:off x="0" y="750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8" name="Line 72"/>
            <p:cNvSpPr/>
            <p:nvPr/>
          </p:nvSpPr>
          <p:spPr>
            <a:xfrm flipH="1">
              <a:off x="0" y="903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9" name="Line 73"/>
            <p:cNvSpPr/>
            <p:nvPr/>
          </p:nvSpPr>
          <p:spPr>
            <a:xfrm flipH="1">
              <a:off x="0" y="10566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0" name="Line 74"/>
            <p:cNvSpPr/>
            <p:nvPr/>
          </p:nvSpPr>
          <p:spPr>
            <a:xfrm flipH="1">
              <a:off x="0" y="12096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1" name="Line 75"/>
            <p:cNvSpPr/>
            <p:nvPr/>
          </p:nvSpPr>
          <p:spPr>
            <a:xfrm flipH="1">
              <a:off x="0" y="1362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2" name="Line 76"/>
            <p:cNvSpPr/>
            <p:nvPr/>
          </p:nvSpPr>
          <p:spPr>
            <a:xfrm flipH="1">
              <a:off x="0" y="1515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3" name="Line 77"/>
            <p:cNvSpPr/>
            <p:nvPr/>
          </p:nvSpPr>
          <p:spPr>
            <a:xfrm flipH="1">
              <a:off x="0" y="1668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4" name="Line 78"/>
            <p:cNvSpPr/>
            <p:nvPr/>
          </p:nvSpPr>
          <p:spPr>
            <a:xfrm flipH="1">
              <a:off x="0" y="18208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5" name="Line 79"/>
            <p:cNvSpPr/>
            <p:nvPr/>
          </p:nvSpPr>
          <p:spPr>
            <a:xfrm flipH="1">
              <a:off x="0" y="19738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6" name="Line 80"/>
            <p:cNvSpPr/>
            <p:nvPr/>
          </p:nvSpPr>
          <p:spPr>
            <a:xfrm flipH="1">
              <a:off x="0" y="21265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7" name="Line 81"/>
            <p:cNvSpPr/>
            <p:nvPr/>
          </p:nvSpPr>
          <p:spPr>
            <a:xfrm flipH="1">
              <a:off x="0" y="22795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8" name="Line 82"/>
            <p:cNvSpPr/>
            <p:nvPr/>
          </p:nvSpPr>
          <p:spPr>
            <a:xfrm flipH="1">
              <a:off x="0" y="24321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9" name="Line 83"/>
            <p:cNvSpPr/>
            <p:nvPr/>
          </p:nvSpPr>
          <p:spPr>
            <a:xfrm flipH="1">
              <a:off x="0" y="25851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0" name="Line 84"/>
            <p:cNvSpPr/>
            <p:nvPr/>
          </p:nvSpPr>
          <p:spPr>
            <a:xfrm flipH="1">
              <a:off x="0" y="27378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1" name="Line 85"/>
            <p:cNvSpPr/>
            <p:nvPr/>
          </p:nvSpPr>
          <p:spPr>
            <a:xfrm flipH="1">
              <a:off x="0" y="28908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2" name="Line 86"/>
            <p:cNvSpPr/>
            <p:nvPr/>
          </p:nvSpPr>
          <p:spPr>
            <a:xfrm flipH="1">
              <a:off x="0" y="3043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3" name="Line 87"/>
            <p:cNvSpPr/>
            <p:nvPr/>
          </p:nvSpPr>
          <p:spPr>
            <a:xfrm flipH="1">
              <a:off x="0" y="3196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4" name="Line 88"/>
            <p:cNvSpPr/>
            <p:nvPr/>
          </p:nvSpPr>
          <p:spPr>
            <a:xfrm flipH="1">
              <a:off x="0" y="3349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5" name="Line 89"/>
            <p:cNvSpPr/>
            <p:nvPr/>
          </p:nvSpPr>
          <p:spPr>
            <a:xfrm flipH="1">
              <a:off x="0" y="35020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6" name="Line 90"/>
            <p:cNvSpPr/>
            <p:nvPr/>
          </p:nvSpPr>
          <p:spPr>
            <a:xfrm flipH="1">
              <a:off x="0" y="36550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7" name="Line 91"/>
            <p:cNvSpPr/>
            <p:nvPr/>
          </p:nvSpPr>
          <p:spPr>
            <a:xfrm flipH="1">
              <a:off x="0" y="3807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8" name="Line 92"/>
            <p:cNvSpPr/>
            <p:nvPr/>
          </p:nvSpPr>
          <p:spPr>
            <a:xfrm flipH="1">
              <a:off x="0" y="3960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9" name="Line 93"/>
            <p:cNvSpPr/>
            <p:nvPr/>
          </p:nvSpPr>
          <p:spPr>
            <a:xfrm flipH="1">
              <a:off x="0" y="41133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0" name="Line 94"/>
            <p:cNvSpPr/>
            <p:nvPr/>
          </p:nvSpPr>
          <p:spPr>
            <a:xfrm flipH="1">
              <a:off x="0" y="42663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1" name="Line 95"/>
            <p:cNvSpPr/>
            <p:nvPr/>
          </p:nvSpPr>
          <p:spPr>
            <a:xfrm flipH="1">
              <a:off x="0" y="44251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2" name="Line 96"/>
            <p:cNvSpPr/>
            <p:nvPr/>
          </p:nvSpPr>
          <p:spPr>
            <a:xfrm flipH="1">
              <a:off x="0" y="4577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3" name="Line 97"/>
            <p:cNvSpPr/>
            <p:nvPr/>
          </p:nvSpPr>
          <p:spPr>
            <a:xfrm flipH="1">
              <a:off x="0" y="4730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4" name="Line 98"/>
            <p:cNvSpPr/>
            <p:nvPr/>
          </p:nvSpPr>
          <p:spPr>
            <a:xfrm flipH="1">
              <a:off x="0" y="48834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grpSp>
      <p:sp>
        <p:nvSpPr>
          <p:cNvPr id="185" name="CustomShape 99"/>
          <p:cNvSpPr/>
          <p:nvPr/>
        </p:nvSpPr>
        <p:spPr>
          <a:xfrm>
            <a:off x="4317480" y="2520"/>
            <a:ext cx="4825440" cy="4914000"/>
          </a:xfrm>
          <a:custGeom>
            <a:avLst/>
            <a:gdLst/>
            <a:ahLst/>
            <a:rect l="l" t="t" r="r" b="b"/>
            <a:pathLst>
              <a:path w="5048250" h="5140862">
                <a:moveTo>
                  <a:pt x="3013830" y="0"/>
                </a:moveTo>
                <a:lnTo>
                  <a:pt x="5048250" y="0"/>
                </a:lnTo>
                <a:lnTo>
                  <a:pt x="5048250" y="5140862"/>
                </a:lnTo>
                <a:lnTo>
                  <a:pt x="0" y="5140862"/>
                </a:lnTo>
                <a:close/>
              </a:path>
            </a:pathLst>
          </a:custGeom>
          <a:solidFill>
            <a:srgbClr val="0077bd"/>
          </a:solidFill>
          <a:ln>
            <a:noFill/>
          </a:ln>
        </p:spPr>
        <p:style>
          <a:lnRef idx="0"/>
          <a:fillRef idx="0"/>
          <a:effectRef idx="0"/>
          <a:fontRef idx="minor"/>
        </p:style>
      </p:sp>
      <p:grpSp>
        <p:nvGrpSpPr>
          <p:cNvPr id="186" name="Group 100"/>
          <p:cNvGrpSpPr/>
          <p:nvPr/>
        </p:nvGrpSpPr>
        <p:grpSpPr>
          <a:xfrm>
            <a:off x="787320" y="755280"/>
            <a:ext cx="798120" cy="843840"/>
            <a:chOff x="787320" y="755280"/>
            <a:chExt cx="798120" cy="843840"/>
          </a:xfrm>
        </p:grpSpPr>
        <p:sp>
          <p:nvSpPr>
            <p:cNvPr id="187" name="CustomShape 101"/>
            <p:cNvSpPr/>
            <p:nvPr/>
          </p:nvSpPr>
          <p:spPr>
            <a:xfrm>
              <a:off x="787320" y="755280"/>
              <a:ext cx="641880" cy="84384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188" name="CustomShape 102"/>
            <p:cNvSpPr/>
            <p:nvPr/>
          </p:nvSpPr>
          <p:spPr>
            <a:xfrm>
              <a:off x="1162080" y="755280"/>
              <a:ext cx="423360" cy="59148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189" name="Group 103"/>
          <p:cNvGrpSpPr/>
          <p:nvPr/>
        </p:nvGrpSpPr>
        <p:grpSpPr>
          <a:xfrm>
            <a:off x="4059360" y="1649520"/>
            <a:ext cx="746280" cy="808200"/>
            <a:chOff x="4059360" y="1649520"/>
            <a:chExt cx="746280" cy="808200"/>
          </a:xfrm>
        </p:grpSpPr>
        <p:sp>
          <p:nvSpPr>
            <p:cNvPr id="190" name="CustomShape 104"/>
            <p:cNvSpPr/>
            <p:nvPr/>
          </p:nvSpPr>
          <p:spPr>
            <a:xfrm>
              <a:off x="4184280" y="1649520"/>
              <a:ext cx="621360" cy="19512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191" name="CustomShape 105"/>
            <p:cNvSpPr/>
            <p:nvPr/>
          </p:nvSpPr>
          <p:spPr>
            <a:xfrm>
              <a:off x="4249800" y="1898640"/>
              <a:ext cx="402480" cy="55908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192" name="CustomShape 106"/>
            <p:cNvSpPr/>
            <p:nvPr/>
          </p:nvSpPr>
          <p:spPr>
            <a:xfrm>
              <a:off x="4059360" y="1898640"/>
              <a:ext cx="399240" cy="55908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193" name="CustomShape 107"/>
          <p:cNvSpPr/>
          <p:nvPr/>
        </p:nvSpPr>
        <p:spPr>
          <a:xfrm>
            <a:off x="0" y="2647800"/>
            <a:ext cx="2406600" cy="574560"/>
          </a:xfrm>
          <a:custGeom>
            <a:avLst/>
            <a:gdLst/>
            <a:ahLst/>
            <a:rect l="l" t="t" r="r" b="b"/>
            <a:pathLst>
              <a:path w="2402984" h="575724">
                <a:moveTo>
                  <a:pt x="0" y="0"/>
                </a:moveTo>
                <a:lnTo>
                  <a:pt x="2402984" y="0"/>
                </a:lnTo>
                <a:lnTo>
                  <a:pt x="2052676" y="575724"/>
                </a:lnTo>
                <a:lnTo>
                  <a:pt x="0" y="575724"/>
                </a:lnTo>
                <a:close/>
              </a:path>
            </a:pathLst>
          </a:custGeom>
          <a:solidFill>
            <a:srgbClr val="003f72"/>
          </a:solidFill>
          <a:ln>
            <a:noFill/>
          </a:ln>
        </p:spPr>
        <p:style>
          <a:lnRef idx="0"/>
          <a:fillRef idx="0"/>
          <a:effectRef idx="0"/>
          <a:fontRef idx="minor"/>
        </p:style>
      </p:sp>
      <p:grpSp>
        <p:nvGrpSpPr>
          <p:cNvPr id="194" name="Group 108"/>
          <p:cNvGrpSpPr/>
          <p:nvPr/>
        </p:nvGrpSpPr>
        <p:grpSpPr>
          <a:xfrm>
            <a:off x="299520" y="2798280"/>
            <a:ext cx="1679400" cy="251280"/>
            <a:chOff x="299520" y="2798280"/>
            <a:chExt cx="1679400" cy="251280"/>
          </a:xfrm>
        </p:grpSpPr>
        <p:sp>
          <p:nvSpPr>
            <p:cNvPr id="195" name="CustomShape 109"/>
            <p:cNvSpPr/>
            <p:nvPr/>
          </p:nvSpPr>
          <p:spPr>
            <a:xfrm>
              <a:off x="299520" y="2798280"/>
              <a:ext cx="250200" cy="25128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196" name="CustomShape 110"/>
            <p:cNvSpPr/>
            <p:nvPr/>
          </p:nvSpPr>
          <p:spPr>
            <a:xfrm>
              <a:off x="614160" y="2877480"/>
              <a:ext cx="1364760" cy="11520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
        <p:nvSpPr>
          <p:cNvPr id="197" name="PlaceHolder 11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8" name="PlaceHolder 1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thub.com/99002657/CPP_LINUX/blob/main/CPP_VIDEO.mkv"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Content Placeholder 4" descr="A screenshot of a cell phone&#10;&#10;Description automatically generated"/>
          <p:cNvPicPr/>
          <p:nvPr/>
        </p:nvPicPr>
        <p:blipFill>
          <a:blip r:embed="rId1"/>
          <a:stretch/>
        </p:blipFill>
        <p:spPr>
          <a:xfrm>
            <a:off x="0" y="0"/>
            <a:ext cx="9142920" cy="5142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04920" y="0"/>
            <a:ext cx="8533440" cy="50436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US" sz="1800" spc="-1" strike="noStrike">
                <a:solidFill>
                  <a:srgbClr val="000000"/>
                </a:solidFill>
                <a:latin typeface="Calibri"/>
                <a:ea typeface="Times New Roman"/>
              </a:rPr>
              <a:t>Project Highlights</a:t>
            </a:r>
            <a:endParaRPr b="0" lang="en-IN" sz="1800" spc="-1" strike="noStrike">
              <a:latin typeface="Arial"/>
            </a:endParaRPr>
          </a:p>
        </p:txBody>
      </p:sp>
      <p:sp>
        <p:nvSpPr>
          <p:cNvPr id="237" name="CustomShape 2"/>
          <p:cNvSpPr/>
          <p:nvPr/>
        </p:nvSpPr>
        <p:spPr>
          <a:xfrm>
            <a:off x="230400" y="699120"/>
            <a:ext cx="7785360" cy="1054080"/>
          </a:xfrm>
          <a:prstGeom prst="rect">
            <a:avLst/>
          </a:prstGeom>
          <a:noFill/>
          <a:ln>
            <a:noFill/>
          </a:ln>
        </p:spPr>
        <p:style>
          <a:lnRef idx="0"/>
          <a:fillRef idx="0"/>
          <a:effectRef idx="0"/>
          <a:fontRef idx="minor"/>
        </p:style>
        <p:txBody>
          <a:bodyPr lIns="68400" rIns="68400" tIns="34200" bIns="34200">
            <a:normAutofit fontScale="97000"/>
          </a:bodyPr>
          <a:p>
            <a:pPr>
              <a:lnSpc>
                <a:spcPct val="120000"/>
              </a:lnSpc>
              <a:tabLst>
                <a:tab algn="l" pos="0"/>
              </a:tabLst>
            </a:pPr>
            <a:r>
              <a:rPr b="0" lang="en-US" sz="1400" spc="-1" strike="noStrike">
                <a:solidFill>
                  <a:srgbClr val="000000"/>
                </a:solidFill>
                <a:latin typeface="Calibri"/>
                <a:ea typeface="DejaVu Sans"/>
              </a:rPr>
              <a:t>Project Name :Olympic Data Analysis</a:t>
            </a:r>
            <a:endParaRPr b="0" lang="en-IN" sz="1400" spc="-1" strike="noStrike">
              <a:latin typeface="Arial"/>
            </a:endParaRPr>
          </a:p>
          <a:p>
            <a:pPr>
              <a:lnSpc>
                <a:spcPct val="120000"/>
              </a:lnSpc>
              <a:tabLst>
                <a:tab algn="l" pos="0"/>
              </a:tabLst>
            </a:pPr>
            <a:r>
              <a:rPr b="0" lang="en-US" sz="1400" spc="-1" strike="noStrike">
                <a:solidFill>
                  <a:srgbClr val="000000"/>
                </a:solidFill>
                <a:latin typeface="Calibri"/>
                <a:ea typeface="Times New Roman"/>
              </a:rPr>
              <a:t>Team Size: 1 </a:t>
            </a:r>
            <a:endParaRPr b="0" lang="en-IN" sz="1400" spc="-1" strike="noStrike">
              <a:latin typeface="Arial"/>
            </a:endParaRPr>
          </a:p>
          <a:p>
            <a:pPr>
              <a:lnSpc>
                <a:spcPct val="120000"/>
              </a:lnSpc>
              <a:tabLst>
                <a:tab algn="l" pos="0"/>
              </a:tabLst>
            </a:pPr>
            <a:r>
              <a:rPr b="0" lang="en-US" sz="1400" spc="-1" strike="noStrike">
                <a:solidFill>
                  <a:srgbClr val="000000"/>
                </a:solidFill>
                <a:latin typeface="Calibri"/>
                <a:ea typeface="Times New Roman"/>
              </a:rPr>
              <a:t>BU Mentor Name :Kavitha Guruprasad</a:t>
            </a:r>
            <a:endParaRPr b="0" lang="en-IN" sz="1400" spc="-1" strike="noStrike">
              <a:latin typeface="Arial"/>
            </a:endParaRPr>
          </a:p>
          <a:p>
            <a:pPr>
              <a:lnSpc>
                <a:spcPct val="120000"/>
              </a:lnSpc>
              <a:tabLst>
                <a:tab algn="l" pos="0"/>
              </a:tabLst>
            </a:pP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 </a:t>
            </a:r>
            <a:r>
              <a:rPr b="0" lang="en-US" sz="1400" spc="-1" strike="noStrike">
                <a:solidFill>
                  <a:srgbClr val="000000"/>
                </a:solidFill>
                <a:latin typeface="Calibri"/>
                <a:ea typeface="Times New Roman"/>
              </a:rPr>
              <a:t>Rajesh Sola                </a:t>
            </a:r>
            <a:endParaRPr b="0" lang="en-IN" sz="1400" spc="-1" strike="noStrike">
              <a:latin typeface="Arial"/>
            </a:endParaRPr>
          </a:p>
          <a:p>
            <a:pPr>
              <a:lnSpc>
                <a:spcPct val="120000"/>
              </a:lnSpc>
              <a:tabLst>
                <a:tab algn="l" pos="0"/>
              </a:tabLst>
            </a:pPr>
            <a:endParaRPr b="0" lang="en-IN" sz="1400" spc="-1" strike="noStrike">
              <a:latin typeface="Arial"/>
            </a:endParaRPr>
          </a:p>
          <a:p>
            <a:pPr>
              <a:lnSpc>
                <a:spcPct val="120000"/>
              </a:lnSpc>
              <a:tabLst>
                <a:tab algn="l" pos="0"/>
              </a:tabLst>
            </a:pPr>
            <a:endParaRPr b="0" lang="en-IN" sz="1400" spc="-1" strike="noStrike">
              <a:latin typeface="Arial"/>
            </a:endParaRPr>
          </a:p>
        </p:txBody>
      </p:sp>
      <p:sp>
        <p:nvSpPr>
          <p:cNvPr id="238" name="CustomShape 3"/>
          <p:cNvSpPr/>
          <p:nvPr/>
        </p:nvSpPr>
        <p:spPr>
          <a:xfrm>
            <a:off x="2828160" y="3960000"/>
            <a:ext cx="2427480" cy="910800"/>
          </a:xfrm>
          <a:prstGeom prst="roundRect">
            <a:avLst>
              <a:gd name="adj" fmla="val 16667"/>
            </a:avLst>
          </a:prstGeom>
          <a:gradFill rotWithShape="0">
            <a:gsLst>
              <a:gs pos="0">
                <a:srgbClr val="b1cbe9"/>
              </a:gs>
              <a:gs pos="100000">
                <a:srgbClr val="a2c1e4"/>
              </a:gs>
            </a:gsLst>
            <a:lin ang="5400000"/>
          </a:gradFill>
          <a:ln>
            <a:solidFill>
              <a:srgbClr val="5597d3"/>
            </a:solidFill>
          </a:ln>
          <a:effectLst>
            <a:outerShdw blurRad="40000" dir="5400000" dist="2016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noAutofit/>
          </a:bodyPr>
          <a:p>
            <a:pPr algn="ctr">
              <a:lnSpc>
                <a:spcPct val="100000"/>
              </a:lnSpc>
            </a:pPr>
            <a:r>
              <a:rPr b="1" lang="en-US" sz="1100" spc="-1" strike="noStrike">
                <a:solidFill>
                  <a:srgbClr val="000000"/>
                </a:solidFill>
                <a:latin typeface="Verdana"/>
                <a:ea typeface="Verdana"/>
              </a:rPr>
              <a:t>Shivani Khamitkar</a:t>
            </a:r>
            <a:endParaRPr b="0" lang="en-IN" sz="1100" spc="-1" strike="noStrike">
              <a:latin typeface="Arial"/>
            </a:endParaRPr>
          </a:p>
          <a:p>
            <a:pPr algn="ctr">
              <a:lnSpc>
                <a:spcPct val="100000"/>
              </a:lnSpc>
            </a:pPr>
            <a:r>
              <a:rPr b="1" lang="en-US" sz="1100" spc="-1" strike="noStrike">
                <a:solidFill>
                  <a:srgbClr val="000000"/>
                </a:solidFill>
                <a:latin typeface="Verdana"/>
                <a:ea typeface="Verdana"/>
              </a:rPr>
              <a:t>99002657</a:t>
            </a:r>
            <a:endParaRPr b="0" lang="en-IN" sz="1100" spc="-1" strike="noStrike">
              <a:latin typeface="Arial"/>
            </a:endParaRPr>
          </a:p>
          <a:p>
            <a:pPr algn="ctr">
              <a:lnSpc>
                <a:spcPct val="100000"/>
              </a:lnSpc>
            </a:pPr>
            <a:r>
              <a:rPr b="1" lang="en-US" sz="1100" spc="-1" strike="noStrike">
                <a:solidFill>
                  <a:srgbClr val="000000"/>
                </a:solidFill>
                <a:latin typeface="Verdana"/>
                <a:ea typeface="Verdana"/>
              </a:rPr>
              <a:t>GENESIS 2009BLRMED01</a:t>
            </a:r>
            <a:endParaRPr b="0" lang="en-IN" sz="1100" spc="-1" strike="noStrike">
              <a:latin typeface="Arial"/>
            </a:endParaRPr>
          </a:p>
          <a:p>
            <a:pPr algn="ctr">
              <a:lnSpc>
                <a:spcPct val="120000"/>
              </a:lnSpc>
              <a:tabLst>
                <a:tab algn="l" pos="0"/>
              </a:tabLst>
            </a:pPr>
            <a:r>
              <a:rPr b="1" lang="en-US" sz="1100" spc="-1" strike="noStrike">
                <a:solidFill>
                  <a:srgbClr val="000000"/>
                </a:solidFill>
                <a:latin typeface="Verdana"/>
                <a:ea typeface="Verdana"/>
              </a:rPr>
              <a:t>BE(EXTC)</a:t>
            </a:r>
            <a:endParaRPr b="0" lang="en-IN" sz="1100" spc="-1" strike="noStrike">
              <a:latin typeface="Arial"/>
            </a:endParaRPr>
          </a:p>
        </p:txBody>
      </p:sp>
      <p:sp>
        <p:nvSpPr>
          <p:cNvPr id="239" name="CustomShape 4"/>
          <p:cNvSpPr/>
          <p:nvPr/>
        </p:nvSpPr>
        <p:spPr>
          <a:xfrm>
            <a:off x="3438360" y="2165040"/>
            <a:ext cx="1213200" cy="1402560"/>
          </a:xfrm>
          <a:prstGeom prst="rect">
            <a:avLst/>
          </a:prstGeom>
          <a:noFill/>
          <a:ln>
            <a:solidFill>
              <a:schemeClr val="accent1"/>
            </a:solidFill>
          </a:ln>
        </p:spPr>
        <p:style>
          <a:lnRef idx="0"/>
          <a:fillRef idx="0"/>
          <a:effectRef idx="0"/>
          <a:fontRef idx="minor"/>
        </p:style>
      </p:sp>
      <p:pic>
        <p:nvPicPr>
          <p:cNvPr id="240" name="" descr=""/>
          <p:cNvPicPr/>
          <p:nvPr/>
        </p:nvPicPr>
        <p:blipFill>
          <a:blip r:embed="rId1"/>
          <a:srcRect l="5066" t="15632" r="23" b="1541"/>
          <a:stretch/>
        </p:blipFill>
        <p:spPr>
          <a:xfrm>
            <a:off x="3384000" y="2165040"/>
            <a:ext cx="1267560" cy="1434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88000" y="72000"/>
            <a:ext cx="5831280" cy="50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Calibri"/>
              </a:rPr>
              <a:t>Implementation C++ and LINUX PROJECT</a:t>
            </a:r>
            <a:endParaRPr b="0" lang="en-IN" sz="1800" spc="-1" strike="noStrike">
              <a:latin typeface="Arial"/>
            </a:endParaRPr>
          </a:p>
        </p:txBody>
      </p:sp>
      <p:sp>
        <p:nvSpPr>
          <p:cNvPr id="242" name="CustomShape 2"/>
          <p:cNvSpPr/>
          <p:nvPr/>
        </p:nvSpPr>
        <p:spPr>
          <a:xfrm>
            <a:off x="304920" y="667080"/>
            <a:ext cx="8533440" cy="4190040"/>
          </a:xfrm>
          <a:prstGeom prst="rect">
            <a:avLst/>
          </a:prstGeom>
          <a:noFill/>
          <a:ln>
            <a:noFill/>
          </a:ln>
        </p:spPr>
        <p:style>
          <a:lnRef idx="0"/>
          <a:fillRef idx="0"/>
          <a:effectRef idx="0"/>
          <a:fontRef idx="minor"/>
        </p:style>
        <p:txBody>
          <a:bodyPr lIns="68400" rIns="68400" tIns="34200" bIns="34200">
            <a:noAutofit/>
          </a:bodyPr>
          <a:p>
            <a:pPr marL="432000" indent="-323280">
              <a:lnSpc>
                <a:spcPct val="10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The input file given was .csv file.</a:t>
            </a:r>
            <a:endParaRPr b="0" lang="en-IN" sz="1600" spc="-1" strike="noStrike">
              <a:latin typeface="Arial"/>
            </a:endParaRPr>
          </a:p>
          <a:p>
            <a:pPr marL="432000" indent="-323280">
              <a:lnSpc>
                <a:spcPct val="10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The .csv file contains data set of the countries winning medals in swimming. Read the .csv file.</a:t>
            </a:r>
            <a:endParaRPr b="0" lang="en-IN" sz="1600" spc="-1" strike="noStrike">
              <a:latin typeface="Arial"/>
            </a:endParaRPr>
          </a:p>
          <a:p>
            <a:pPr marL="432000" indent="-323280">
              <a:lnSpc>
                <a:spcPct val="10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If the path given is right,start parsing the file if path is not given correct give an error that path not found or file not found.</a:t>
            </a:r>
            <a:endParaRPr b="0" lang="en-IN" sz="1600" spc="-1" strike="noStrike">
              <a:latin typeface="Arial"/>
            </a:endParaRPr>
          </a:p>
          <a:p>
            <a:pPr marL="432000" indent="-323280">
              <a:lnSpc>
                <a:spcPct val="10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Parse through country and medal column.</a:t>
            </a:r>
            <a:r>
              <a:rPr b="0" lang="en-US" sz="2100" spc="-1" strike="noStrike">
                <a:solidFill>
                  <a:srgbClr val="000000"/>
                </a:solidFill>
                <a:latin typeface="Calibri"/>
                <a:ea typeface="Noto Sans CJK SC"/>
              </a:rPr>
              <a:t> </a:t>
            </a:r>
            <a:endParaRPr b="0" lang="en-IN" sz="2100" spc="-1" strike="noStrike">
              <a:latin typeface="Arial"/>
            </a:endParaRPr>
          </a:p>
          <a:p>
            <a:pPr>
              <a:lnSpc>
                <a:spcPct val="100000"/>
              </a:lnSpc>
              <a:spcBef>
                <a:spcPts val="468"/>
              </a:spcBef>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88000" y="72000"/>
            <a:ext cx="5831280" cy="50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Calibri"/>
              </a:rPr>
              <a:t>C++ and LINUX PROJECT</a:t>
            </a:r>
            <a:endParaRPr b="0" lang="en-IN" sz="1800" spc="-1" strike="noStrike">
              <a:latin typeface="Arial"/>
            </a:endParaRPr>
          </a:p>
        </p:txBody>
      </p:sp>
      <p:sp>
        <p:nvSpPr>
          <p:cNvPr id="244" name="CustomShape 2"/>
          <p:cNvSpPr/>
          <p:nvPr/>
        </p:nvSpPr>
        <p:spPr>
          <a:xfrm>
            <a:off x="216000" y="648000"/>
            <a:ext cx="8533440" cy="4190040"/>
          </a:xfrm>
          <a:prstGeom prst="rect">
            <a:avLst/>
          </a:prstGeom>
          <a:noFill/>
          <a:ln>
            <a:noFill/>
          </a:ln>
        </p:spPr>
        <p:style>
          <a:lnRef idx="0"/>
          <a:fillRef idx="0"/>
          <a:effectRef idx="0"/>
          <a:fontRef idx="minor"/>
        </p:style>
        <p:txBody>
          <a:bodyPr lIns="68400" rIns="68400" tIns="34200" bIns="34200">
            <a:noAutofit/>
          </a:bodyPr>
          <a:p>
            <a:pPr marL="432000" indent="-323280">
              <a:lnSpc>
                <a:spcPct val="9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Count the medals of the country.</a:t>
            </a:r>
            <a:endParaRPr b="0" lang="en-IN" sz="1600" spc="-1" strike="noStrike">
              <a:latin typeface="Arial"/>
            </a:endParaRPr>
          </a:p>
          <a:p>
            <a:pPr marL="432000" indent="-323280">
              <a:lnSpc>
                <a:spcPct val="9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Extract the country with the most gold medal. </a:t>
            </a:r>
            <a:endParaRPr b="0" lang="en-IN" sz="1600" spc="-1" strike="noStrike">
              <a:latin typeface="Arial"/>
            </a:endParaRPr>
          </a:p>
          <a:p>
            <a:pPr marL="432000" indent="-323280">
              <a:lnSpc>
                <a:spcPct val="9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Display the country name with most gold medals in the sport. Extract the country with the most silver medal. </a:t>
            </a:r>
            <a:endParaRPr b="0" lang="en-IN" sz="1600" spc="-1" strike="noStrike">
              <a:latin typeface="Arial"/>
            </a:endParaRPr>
          </a:p>
          <a:p>
            <a:pPr marL="432000" indent="-323280">
              <a:lnSpc>
                <a:spcPct val="9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Display the country name with most gold medals in the sport. </a:t>
            </a:r>
            <a:endParaRPr b="0" lang="en-IN" sz="1600" spc="-1" strike="noStrike">
              <a:latin typeface="Arial"/>
            </a:endParaRPr>
          </a:p>
          <a:p>
            <a:pPr marL="432000" indent="-323280">
              <a:lnSpc>
                <a:spcPct val="90000"/>
              </a:lnSpc>
              <a:spcBef>
                <a:spcPts val="468"/>
              </a:spcBef>
              <a:buClr>
                <a:srgbClr val="000000"/>
              </a:buClr>
              <a:buSzPct val="45000"/>
              <a:buFont typeface="Wingdings" charset="2"/>
              <a:buChar char=""/>
            </a:pPr>
            <a:r>
              <a:rPr b="0" lang="en-US" sz="1600" spc="-1" strike="noStrike">
                <a:solidFill>
                  <a:srgbClr val="000000"/>
                </a:solidFill>
                <a:latin typeface="Calibri"/>
                <a:ea typeface="Noto Sans CJK SC"/>
              </a:rPr>
              <a:t>Extract the country with the most bronze medal. Display the country name with most gold medals in the sport.</a:t>
            </a:r>
            <a:endParaRPr b="0" lang="en-IN" sz="1600" spc="-1" strike="noStrike">
              <a:latin typeface="Arial"/>
            </a:endParaRPr>
          </a:p>
          <a:p>
            <a:pPr marL="432000" indent="-323280">
              <a:lnSpc>
                <a:spcPct val="100000"/>
              </a:lnSpc>
              <a:spcBef>
                <a:spcPts val="468"/>
              </a:spcBef>
              <a:buClr>
                <a:srgbClr val="000000"/>
              </a:buClr>
              <a:buSzPct val="45000"/>
              <a:buFont typeface="Wingdings" charset="2"/>
              <a:buChar char=""/>
            </a:pPr>
            <a:r>
              <a:rPr b="0" lang="en-IN" sz="1600" spc="-1" strike="noStrike">
                <a:solidFill>
                  <a:srgbClr val="000000"/>
                </a:solidFill>
                <a:latin typeface="Calibri"/>
                <a:ea typeface="Noto Sans CJK SC"/>
              </a:rPr>
              <a:t>Various Linux concepts like Semaphore, Mutex and threads were used in implementing the project</a:t>
            </a:r>
            <a:r>
              <a:rPr b="0" lang="en-IN" sz="2100" spc="-1" strike="noStrike">
                <a:solidFill>
                  <a:srgbClr val="000000"/>
                </a:solidFill>
                <a:latin typeface="Calibri"/>
                <a:ea typeface="Noto Sans CJK SC"/>
              </a:rPr>
              <a:t>.</a:t>
            </a:r>
            <a:r>
              <a:rPr b="0" lang="en-US" sz="2100" spc="-1" strike="noStrike">
                <a:solidFill>
                  <a:srgbClr val="000000"/>
                </a:solidFill>
                <a:latin typeface="Calibri"/>
                <a:ea typeface="Noto Sans CJK SC"/>
              </a:rPr>
              <a:t> </a:t>
            </a:r>
            <a:endParaRPr b="0" lang="en-IN" sz="2100" spc="-1" strike="noStrike">
              <a:latin typeface="Arial"/>
            </a:endParaRPr>
          </a:p>
          <a:p>
            <a:pPr>
              <a:lnSpc>
                <a:spcPct val="100000"/>
              </a:lnSpc>
              <a:spcBef>
                <a:spcPts val="468"/>
              </a:spcBef>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04920" y="0"/>
            <a:ext cx="8533440" cy="50436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1800" spc="-1" strike="noStrike">
                <a:solidFill>
                  <a:srgbClr val="000000"/>
                </a:solidFill>
                <a:latin typeface="Calibri"/>
                <a:ea typeface="Calibri"/>
              </a:rPr>
              <a:t>Project Video Snippet</a:t>
            </a:r>
            <a:endParaRPr b="0" lang="en-IN" sz="1800" spc="-1" strike="noStrike">
              <a:latin typeface="Arial"/>
            </a:endParaRPr>
          </a:p>
        </p:txBody>
      </p:sp>
      <p:sp>
        <p:nvSpPr>
          <p:cNvPr id="246" name="CustomShape 2"/>
          <p:cNvSpPr/>
          <p:nvPr/>
        </p:nvSpPr>
        <p:spPr>
          <a:xfrm>
            <a:off x="304920" y="666720"/>
            <a:ext cx="8533440" cy="4190040"/>
          </a:xfrm>
          <a:prstGeom prst="rect">
            <a:avLst/>
          </a:prstGeom>
          <a:noFill/>
          <a:ln>
            <a:noFill/>
          </a:ln>
        </p:spPr>
        <p:style>
          <a:lnRef idx="0"/>
          <a:fillRef idx="0"/>
          <a:effectRef idx="0"/>
          <a:fontRef idx="minor"/>
        </p:style>
      </p:sp>
      <p:sp>
        <p:nvSpPr>
          <p:cNvPr id="247" name="CustomShape 3"/>
          <p:cNvSpPr/>
          <p:nvPr/>
        </p:nvSpPr>
        <p:spPr>
          <a:xfrm>
            <a:off x="373680" y="1093320"/>
            <a:ext cx="8265960" cy="562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u="sng">
                <a:solidFill>
                  <a:srgbClr val="0563c1"/>
                </a:solidFill>
                <a:uFillTx/>
                <a:latin typeface="Arial"/>
                <a:hlinkClick r:id="rId1"/>
              </a:rPr>
              <a:t>CPP_VIDEO</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04920" y="0"/>
            <a:ext cx="8533440" cy="50436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1800" spc="-1" strike="noStrike">
                <a:solidFill>
                  <a:srgbClr val="000000"/>
                </a:solidFill>
                <a:latin typeface="Segoe UI"/>
                <a:ea typeface="Calibri"/>
              </a:rPr>
              <a:t>Future development that can be implemented further</a:t>
            </a:r>
            <a:endParaRPr b="0" lang="en-IN" sz="1800" spc="-1" strike="noStrike">
              <a:latin typeface="Arial"/>
            </a:endParaRPr>
          </a:p>
        </p:txBody>
      </p:sp>
      <p:sp>
        <p:nvSpPr>
          <p:cNvPr id="249" name="CustomShape 2"/>
          <p:cNvSpPr/>
          <p:nvPr/>
        </p:nvSpPr>
        <p:spPr>
          <a:xfrm>
            <a:off x="304920" y="666720"/>
            <a:ext cx="8533440" cy="4190040"/>
          </a:xfrm>
          <a:prstGeom prst="rect">
            <a:avLst/>
          </a:prstGeom>
          <a:noFill/>
          <a:ln>
            <a:noFill/>
          </a:ln>
        </p:spPr>
        <p:style>
          <a:lnRef idx="0"/>
          <a:fillRef idx="0"/>
          <a:effectRef idx="0"/>
          <a:fontRef idx="minor"/>
        </p:style>
      </p:sp>
      <p:sp>
        <p:nvSpPr>
          <p:cNvPr id="250" name="CustomShape 3"/>
          <p:cNvSpPr/>
          <p:nvPr/>
        </p:nvSpPr>
        <p:spPr>
          <a:xfrm>
            <a:off x="432000" y="864000"/>
            <a:ext cx="7847640" cy="76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latin typeface="Arial"/>
                <a:ea typeface="Noto Sans CJK SC"/>
              </a:rPr>
              <a:t>Expansion of this project can be done by including different form of sports as this scripts  analysis only one sport that is swimming hence by adding different sports we can analysis different sports using same script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Placeholder 7" descr=""/>
          <p:cNvPicPr/>
          <p:nvPr/>
        </p:nvPicPr>
        <p:blipFill>
          <a:blip r:embed="rId1"/>
          <a:srcRect l="13690" t="0" r="13690" b="0"/>
          <a:stretch/>
        </p:blipFill>
        <p:spPr>
          <a:xfrm>
            <a:off x="4379400" y="0"/>
            <a:ext cx="4763520" cy="4916520"/>
          </a:xfrm>
          <a:prstGeom prst="rect">
            <a:avLst/>
          </a:prstGeom>
          <a:ln>
            <a:noFill/>
          </a:ln>
        </p:spPr>
      </p:pic>
      <p:sp>
        <p:nvSpPr>
          <p:cNvPr id="252" name="CustomShape 1"/>
          <p:cNvSpPr/>
          <p:nvPr/>
        </p:nvSpPr>
        <p:spPr>
          <a:xfrm>
            <a:off x="1019520" y="1498680"/>
            <a:ext cx="3544920" cy="699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4000" spc="-1" strike="noStrike">
                <a:solidFill>
                  <a:srgbClr val="004581"/>
                </a:solidFill>
                <a:latin typeface="Calibri"/>
                <a:ea typeface="DejaVu Sans"/>
              </a:rPr>
              <a:t>Thank </a:t>
            </a:r>
            <a:r>
              <a:rPr b="1" lang="en-IN" sz="4000" spc="-1" strike="noStrike">
                <a:solidFill>
                  <a:srgbClr val="ffc000"/>
                </a:solidFill>
                <a:latin typeface="Calibri"/>
                <a:ea typeface="DejaVu Sans"/>
              </a:rPr>
              <a:t>You</a:t>
            </a:r>
            <a:r>
              <a:rPr b="1" lang="en-IN" sz="4000" spc="-1" strike="noStrike">
                <a:solidFill>
                  <a:srgbClr val="004581"/>
                </a:solidFill>
                <a:latin typeface="Calibri"/>
                <a:ea typeface="DejaVu Sans"/>
              </a:rPr>
              <a:t> !</a:t>
            </a:r>
            <a:endParaRPr b="0" lang="en-IN" sz="4000" spc="-1" strike="noStrike">
              <a:latin typeface="Arial"/>
            </a:endParaRPr>
          </a:p>
        </p:txBody>
      </p:sp>
      <p:sp>
        <p:nvSpPr>
          <p:cNvPr id="253" name="CustomShape 2"/>
          <p:cNvSpPr/>
          <p:nvPr/>
        </p:nvSpPr>
        <p:spPr>
          <a:xfrm>
            <a:off x="8387280" y="4208400"/>
            <a:ext cx="539280" cy="524160"/>
          </a:xfrm>
          <a:prstGeom prst="ellipse">
            <a:avLst/>
          </a:prstGeom>
          <a:blipFill rotWithShape="0">
            <a:blip r:embed="rId2"/>
            <a:stretch>
              <a:fillRect l="-1051931" t="-285932" r="-964328" b="208631"/>
            </a:stretch>
          </a:blipFill>
          <a:ln w="63360">
            <a:noFill/>
          </a:ln>
          <a:effectLst>
            <a:outerShdw algn="ctr" blurRad="44450" dir="5400000" dist="28080">
              <a:srgbClr val="000000">
                <a:alpha val="32000"/>
              </a:srgbClr>
            </a:outerShdw>
          </a:effectLst>
          <a:scene3d>
            <a:camera prst="orthographicFront">
              <a:rot lat="0" lon="0" rev="0"/>
            </a:camera>
            <a:lightRig dir="t" rig="balanced">
              <a:rot lat="0" lon="0" rev="8700000"/>
            </a:lightRig>
          </a:scene3d>
          <a:sp3d>
            <a:bevelT w="190500" h="38100"/>
          </a:sp3d>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11" ma:contentTypeDescription="Create a new document." ma:contentTypeScope="" ma:versionID="dda2e0ad570191573d4862d24315b090">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22e9fa36678c5abd975587ddd4d1967"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39875D-F75F-48DD-BAA7-E8239D66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0B9548-FE58-4485-B5D9-973899E1873F}">
  <ds:schemaRefs>
    <ds:schemaRef ds:uri="744734cd-2cc4-42b9-ac52-9cd9b6cc6337"/>
    <ds:schemaRef ds:uri="http://schemas.microsoft.com/office/infopath/2007/PartnerControls"/>
    <ds:schemaRef ds:uri="http://www.w3.org/XML/1998/namespace"/>
    <ds:schemaRef ds:uri="http://schemas.openxmlformats.org/package/2006/metadata/core-properties"/>
    <ds:schemaRef ds:uri="175307f7-0a56-438d-b0eb-5c1570be7b3a"/>
    <ds:schemaRef ds:uri="http://purl.org/dc/elements/1.1/"/>
    <ds:schemaRef ds:uri="http://purl.org/dc/term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AC07C51-6059-4827-AD54-DEC5A7B60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1266</TotalTime>
  <Application>LibreOffice/6.4.6.2$Linux_X86_64 LibreOffice_project/40$Build-2</Application>
  <Words>80</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2020-09-04T19:07:05Z</dcterms:created>
  <dc:creator>Ramya Manchaiah</dc:creator>
  <dc:description/>
  <dc:language>en-IN</dc:language>
  <cp:lastModifiedBy/>
  <dcterms:modified xsi:type="dcterms:W3CDTF">2020-11-11T18:10:51Z</dcterms:modified>
  <cp:revision>136</cp:revision>
  <dc:subject/>
  <dc:title>Global Engineering Academy (GEA)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0x010100EE49C3B21729434C834F03C10CFD3EE7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SIP_Label_4b5591f2-6b23-403d-aa5f-b6d577f5e572_ActionId">
    <vt:lpwstr>832ade06-c9cf-42a6-8b1c-0000c26f97de</vt:lpwstr>
  </property>
  <property fmtid="{D5CDD505-2E9C-101B-9397-08002B2CF9AE}" pid="9" name="MSIP_Label_4b5591f2-6b23-403d-aa5f-b6d577f5e572_ContentBits">
    <vt:lpwstr>0</vt:lpwstr>
  </property>
  <property fmtid="{D5CDD505-2E9C-101B-9397-08002B2CF9AE}" pid="10" name="MSIP_Label_4b5591f2-6b23-403d-aa5f-b6d577f5e572_Enabled">
    <vt:lpwstr>true</vt:lpwstr>
  </property>
  <property fmtid="{D5CDD505-2E9C-101B-9397-08002B2CF9AE}" pid="11" name="MSIP_Label_4b5591f2-6b23-403d-aa5f-b6d577f5e572_Method">
    <vt:lpwstr>Standard</vt:lpwstr>
  </property>
  <property fmtid="{D5CDD505-2E9C-101B-9397-08002B2CF9AE}" pid="12" name="MSIP_Label_4b5591f2-6b23-403d-aa5f-b6d577f5e572_Name">
    <vt:lpwstr>4b5591f2-6b23-403d-aa5f-b6d577f5e572</vt:lpwstr>
  </property>
  <property fmtid="{D5CDD505-2E9C-101B-9397-08002B2CF9AE}" pid="13" name="MSIP_Label_4b5591f2-6b23-403d-aa5f-b6d577f5e572_SetDate">
    <vt:lpwstr>2020-09-04T19:39:47Z</vt:lpwstr>
  </property>
  <property fmtid="{D5CDD505-2E9C-101B-9397-08002B2CF9AE}" pid="14" name="MSIP_Label_4b5591f2-6b23-403d-aa5f-b6d577f5e572_SiteId">
    <vt:lpwstr>311b3378-8e8a-4b5e-a33f-e80a3d8ba60a</vt:lpwstr>
  </property>
  <property fmtid="{D5CDD505-2E9C-101B-9397-08002B2CF9AE}" pid="15" name="Notes">
    <vt:i4>0</vt:i4>
  </property>
  <property fmtid="{D5CDD505-2E9C-101B-9397-08002B2CF9AE}" pid="16" name="PresentationFormat">
    <vt:lpwstr>On-screen Show (16:9)</vt:lpwstr>
  </property>
  <property fmtid="{D5CDD505-2E9C-101B-9397-08002B2CF9AE}" pid="17" name="ScaleCrop">
    <vt:bool>0</vt:bool>
  </property>
  <property fmtid="{D5CDD505-2E9C-101B-9397-08002B2CF9AE}" pid="18" name="ShareDoc">
    <vt:bool>0</vt:bool>
  </property>
  <property fmtid="{D5CDD505-2E9C-101B-9397-08002B2CF9AE}" pid="19" name="Slides">
    <vt:i4>5</vt:i4>
  </property>
</Properties>
</file>