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796" r:id="rId5"/>
  </p:sldMasterIdLst>
  <p:notesMasterIdLst>
    <p:notesMasterId r:id="rId30"/>
  </p:notesMasterIdLst>
  <p:sldIdLst>
    <p:sldId id="316" r:id="rId6"/>
    <p:sldId id="319" r:id="rId7"/>
    <p:sldId id="816" r:id="rId8"/>
    <p:sldId id="820" r:id="rId9"/>
    <p:sldId id="821" r:id="rId10"/>
    <p:sldId id="321" r:id="rId11"/>
    <p:sldId id="832" r:id="rId12"/>
    <p:sldId id="833" r:id="rId13"/>
    <p:sldId id="834" r:id="rId14"/>
    <p:sldId id="835" r:id="rId15"/>
    <p:sldId id="836" r:id="rId16"/>
    <p:sldId id="837" r:id="rId17"/>
    <p:sldId id="838" r:id="rId18"/>
    <p:sldId id="839" r:id="rId19"/>
    <p:sldId id="840" r:id="rId20"/>
    <p:sldId id="841" r:id="rId21"/>
    <p:sldId id="842" r:id="rId22"/>
    <p:sldId id="843" r:id="rId23"/>
    <p:sldId id="844" r:id="rId24"/>
    <p:sldId id="846" r:id="rId25"/>
    <p:sldId id="847" r:id="rId26"/>
    <p:sldId id="845" r:id="rId27"/>
    <p:sldId id="831" r:id="rId28"/>
    <p:sldId id="269" r:id="rId29"/>
  </p:sldIdLst>
  <p:sldSz cx="9144000" cy="5143500" type="screen16x9"/>
  <p:notesSz cx="7010400" cy="92964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7CF0C2E-7C6C-4945-B436-2E2529B806FB}">
          <p14:sldIdLst>
            <p14:sldId id="316"/>
          </p14:sldIdLst>
        </p14:section>
        <p14:section name="Agenda" id="{F629FF5A-E722-4961-A36D-BFD4D42C6B19}">
          <p14:sldIdLst>
            <p14:sldId id="319"/>
          </p14:sldIdLst>
        </p14:section>
        <p14:section name="Action Tracker" id="{BED69DAF-BD2C-4C75-8CA7-8984DB552AF9}">
          <p14:sldIdLst>
            <p14:sldId id="816"/>
            <p14:sldId id="820"/>
            <p14:sldId id="821"/>
          </p14:sldIdLst>
        </p14:section>
        <p14:section name="Org" id="{AEF7B919-AE5D-4C57-97D5-0FDFF978402B}">
          <p14:sldIdLst>
            <p14:sldId id="321"/>
            <p14:sldId id="832"/>
            <p14:sldId id="833"/>
            <p14:sldId id="834"/>
            <p14:sldId id="835"/>
            <p14:sldId id="836"/>
            <p14:sldId id="837"/>
            <p14:sldId id="838"/>
            <p14:sldId id="839"/>
            <p14:sldId id="840"/>
            <p14:sldId id="841"/>
            <p14:sldId id="842"/>
            <p14:sldId id="843"/>
            <p14:sldId id="844"/>
            <p14:sldId id="846"/>
            <p14:sldId id="847"/>
            <p14:sldId id="845"/>
            <p14:sldId id="831"/>
            <p14:sldId id="269"/>
          </p14:sldIdLst>
        </p14:section>
        <p14:section name="Business" id="{68DC542E-907A-4E07-A377-94C7C5B27D90}">
          <p14:sldIdLst/>
        </p14:section>
        <p14:section name="RMG" id="{85683A75-BE04-4074-B978-9832CEE6C9B2}">
          <p14:sldIdLst/>
        </p14:section>
        <p14:section name="HR" id="{5A0B2083-99C1-43A8-9445-49BAB819D950}">
          <p14:sldIdLst/>
        </p14:section>
        <p14:section name="Quality" id="{97126F8A-9D8C-4E18-B22A-B0E8768608DC}">
          <p14:sldIdLst/>
        </p14:section>
        <p14:section name="Solutions" id="{BA197039-8450-4031-96FF-35D23B2D354B}">
          <p14:sldIdLst/>
        </p14:section>
        <p14:section name="Ops" id="{2F687FE0-3757-41F5-86AE-84DC1E56F983}">
          <p14:sldIdLst/>
        </p14:section>
        <p14:section name="Challenges" id="{9639F078-7B18-430D-B02D-D04627EB64A7}">
          <p14:sldIdLst/>
        </p14:section>
        <p14:section name="Thank You" id="{D4F9C3E5-C833-4F39-88A0-E4B66A45DF31}">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rutha S" initials="AS" lastIdx="2" clrIdx="0">
    <p:extLst>
      <p:ext uri="{19B8F6BF-5375-455C-9EA6-DF929625EA0E}">
        <p15:presenceInfo xmlns:p15="http://schemas.microsoft.com/office/powerpoint/2012/main" userId="S-1-5-21-1594105604-433220334-1481692675-42639" providerId="AD"/>
      </p:ext>
    </p:extLst>
  </p:cmAuthor>
  <p:cmAuthor id="2" name="Jagyan Prakash Mishra" initials="JPM" lastIdx="1" clrIdx="1">
    <p:extLst>
      <p:ext uri="{19B8F6BF-5375-455C-9EA6-DF929625EA0E}">
        <p15:presenceInfo xmlns:p15="http://schemas.microsoft.com/office/powerpoint/2012/main" userId="S::Jagyan.Mishra@Ltts.com::e9006520-dcc7-4ee7-b55f-4f75dfb5799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8EFF"/>
    <a:srgbClr val="CFD5EA"/>
    <a:srgbClr val="0077BD"/>
    <a:srgbClr val="003F72"/>
    <a:srgbClr val="F8C300"/>
    <a:srgbClr val="1F1A17"/>
    <a:srgbClr val="989898"/>
    <a:srgbClr val="3576D7"/>
    <a:srgbClr val="7F7F7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768"/>
  </p:normalViewPr>
  <p:slideViewPr>
    <p:cSldViewPr snapToGrid="0">
      <p:cViewPr varScale="1">
        <p:scale>
          <a:sx n="96" d="100"/>
          <a:sy n="96" d="100"/>
        </p:scale>
        <p:origin x="660"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IN"/>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224EFDFF-52FB-4AA1-8619-FE2EB8C25240}" type="datetimeFigureOut">
              <a:rPr lang="en-IN" smtClean="0"/>
              <a:pPr/>
              <a:t>18-09-2020</a:t>
            </a:fld>
            <a:endParaRPr lang="en-IN"/>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IN"/>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IN"/>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10A5A8A1-DC91-404B-B6EF-9243D3169412}" type="slidenum">
              <a:rPr lang="en-IN" smtClean="0"/>
              <a:pPr/>
              <a:t>‹#›</a:t>
            </a:fld>
            <a:endParaRPr lang="en-IN"/>
          </a:p>
        </p:txBody>
      </p:sp>
    </p:spTree>
    <p:extLst>
      <p:ext uri="{BB962C8B-B14F-4D97-AF65-F5344CB8AC3E}">
        <p14:creationId xmlns:p14="http://schemas.microsoft.com/office/powerpoint/2010/main" val="3670114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0A5A8A1-DC91-404B-B6EF-9243D3169412}"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7151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0A5A8A1-DC91-404B-B6EF-9243D3169412}"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2021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213" name="Group 212"/>
          <p:cNvGrpSpPr/>
          <p:nvPr userDrawn="1"/>
        </p:nvGrpSpPr>
        <p:grpSpPr bwMode="gray">
          <a:xfrm>
            <a:off x="-1" y="0"/>
            <a:ext cx="9137515" cy="4914900"/>
            <a:chOff x="-1" y="0"/>
            <a:chExt cx="9137515" cy="4914900"/>
          </a:xfrm>
        </p:grpSpPr>
        <p:cxnSp>
          <p:nvCxnSpPr>
            <p:cNvPr id="63" name="Straight Connector 62"/>
            <p:cNvCxnSpPr/>
            <p:nvPr userDrawn="1"/>
          </p:nvCxnSpPr>
          <p:spPr bwMode="gray">
            <a:xfrm>
              <a:off x="14257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bwMode="gray">
            <a:xfrm>
              <a:off x="29530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bwMode="gray">
            <a:xfrm>
              <a:off x="44802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bwMode="gray">
            <a:xfrm>
              <a:off x="60075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bwMode="gray">
            <a:xfrm>
              <a:off x="75348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bwMode="gray">
            <a:xfrm>
              <a:off x="90621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bwMode="gray">
            <a:xfrm>
              <a:off x="105894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bwMode="gray">
            <a:xfrm>
              <a:off x="121167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bwMode="gray">
            <a:xfrm>
              <a:off x="136440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bwMode="gray">
            <a:xfrm>
              <a:off x="151713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bwMode="gray">
            <a:xfrm>
              <a:off x="166986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bwMode="gray">
            <a:xfrm>
              <a:off x="182259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bwMode="gray">
            <a:xfrm>
              <a:off x="197532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bwMode="gray">
            <a:xfrm>
              <a:off x="212805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bwMode="gray">
            <a:xfrm>
              <a:off x="228078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bwMode="gray">
            <a:xfrm>
              <a:off x="243351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bwMode="gray">
            <a:xfrm>
              <a:off x="258624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bwMode="gray">
            <a:xfrm>
              <a:off x="273897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bwMode="gray">
            <a:xfrm>
              <a:off x="289170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bwMode="gray">
            <a:xfrm>
              <a:off x="304443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bwMode="gray">
            <a:xfrm>
              <a:off x="319716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bwMode="gray">
            <a:xfrm>
              <a:off x="334989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bwMode="gray">
            <a:xfrm>
              <a:off x="350262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bwMode="gray">
            <a:xfrm>
              <a:off x="365535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bwMode="gray">
            <a:xfrm>
              <a:off x="380808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bwMode="gray">
            <a:xfrm>
              <a:off x="396081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bwMode="gray">
            <a:xfrm>
              <a:off x="411354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bwMode="gray">
            <a:xfrm>
              <a:off x="426626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bwMode="gray">
            <a:xfrm>
              <a:off x="441899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bwMode="gray">
            <a:xfrm>
              <a:off x="457172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bwMode="gray">
            <a:xfrm>
              <a:off x="472445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bwMode="gray">
            <a:xfrm>
              <a:off x="487718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bwMode="gray">
            <a:xfrm>
              <a:off x="502991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bwMode="gray">
            <a:xfrm>
              <a:off x="518264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bwMode="gray">
            <a:xfrm>
              <a:off x="533537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bwMode="gray">
            <a:xfrm>
              <a:off x="548810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bwMode="gray">
            <a:xfrm>
              <a:off x="564083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bwMode="gray">
            <a:xfrm>
              <a:off x="579356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bwMode="gray">
            <a:xfrm>
              <a:off x="594629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bwMode="gray">
            <a:xfrm>
              <a:off x="609902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bwMode="gray">
            <a:xfrm>
              <a:off x="625175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bwMode="gray">
            <a:xfrm>
              <a:off x="640448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bwMode="gray">
            <a:xfrm>
              <a:off x="655721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bwMode="gray">
            <a:xfrm>
              <a:off x="670994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bwMode="gray">
            <a:xfrm>
              <a:off x="686267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bwMode="gray">
            <a:xfrm>
              <a:off x="701540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bwMode="gray">
            <a:xfrm>
              <a:off x="716813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bwMode="gray">
            <a:xfrm>
              <a:off x="732086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bwMode="gray">
            <a:xfrm>
              <a:off x="747359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bwMode="gray">
            <a:xfrm>
              <a:off x="762632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bwMode="gray">
            <a:xfrm>
              <a:off x="777905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bwMode="gray">
            <a:xfrm>
              <a:off x="793178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bwMode="gray">
            <a:xfrm>
              <a:off x="808450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bwMode="gray">
            <a:xfrm>
              <a:off x="823723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bwMode="gray">
            <a:xfrm>
              <a:off x="838996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bwMode="gray">
            <a:xfrm>
              <a:off x="854269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bwMode="gray">
            <a:xfrm>
              <a:off x="869542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bwMode="gray">
            <a:xfrm>
              <a:off x="884815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bwMode="gray">
            <a:xfrm>
              <a:off x="900088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bwMode="gray">
            <a:xfrm flipH="1">
              <a:off x="-1" y="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bwMode="gray">
            <a:xfrm flipH="1">
              <a:off x="-1" y="15283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flipH="1">
              <a:off x="-1" y="30567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flipH="1">
              <a:off x="-1" y="45851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flipH="1">
              <a:off x="-1" y="61135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flipH="1">
              <a:off x="-1" y="76419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flipH="1">
              <a:off x="-1" y="91702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bwMode="gray">
            <a:xfrm flipH="1">
              <a:off x="-1" y="106986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bwMode="gray">
            <a:xfrm flipH="1">
              <a:off x="-1" y="122270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flipH="1">
              <a:off x="-1" y="137554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flipH="1">
              <a:off x="-1" y="152838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flipH="1">
              <a:off x="-1" y="168121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flipH="1">
              <a:off x="-1" y="183405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flipH="1">
              <a:off x="-1" y="198689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flipH="1">
              <a:off x="-1" y="213973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flipH="1">
              <a:off x="-1" y="229257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flipH="1">
              <a:off x="-1" y="244540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flipH="1">
              <a:off x="-1" y="259824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flipH="1">
              <a:off x="-1" y="275108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bwMode="gray">
            <a:xfrm flipH="1">
              <a:off x="-1" y="290392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bwMode="gray">
            <a:xfrm flipH="1">
              <a:off x="-1" y="305676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flipH="1">
              <a:off x="-1" y="320959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flipH="1">
              <a:off x="-1" y="336243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flipH="1">
              <a:off x="-1" y="351527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flipH="1">
              <a:off x="-1" y="366811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flipH="1">
              <a:off x="-1" y="382095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flipH="1">
              <a:off x="-1" y="397378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flipH="1">
              <a:off x="-1" y="412662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flipH="1">
              <a:off x="-1" y="427946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flipH="1">
              <a:off x="-1" y="443817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flipH="1">
              <a:off x="-1" y="459100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bwMode="gray">
            <a:xfrm flipH="1">
              <a:off x="-1" y="474384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bwMode="gray">
            <a:xfrm flipH="1">
              <a:off x="-1" y="489668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8" name="Group 7"/>
          <p:cNvGrpSpPr/>
          <p:nvPr userDrawn="1"/>
        </p:nvGrpSpPr>
        <p:grpSpPr bwMode="gray">
          <a:xfrm>
            <a:off x="200226" y="755329"/>
            <a:ext cx="799280" cy="844787"/>
            <a:chOff x="-3330575" y="3005138"/>
            <a:chExt cx="1533526" cy="1620837"/>
          </a:xfrm>
          <a:solidFill>
            <a:srgbClr val="003F72"/>
          </a:solidFill>
        </p:grpSpPr>
        <p:sp>
          <p:nvSpPr>
            <p:cNvPr id="9" name="Freeform 6"/>
            <p:cNvSpPr>
              <a:spLocks/>
            </p:cNvSpPr>
            <p:nvPr/>
          </p:nvSpPr>
          <p:spPr bwMode="gray">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10" name="Freeform 7"/>
            <p:cNvSpPr>
              <a:spLocks/>
            </p:cNvSpPr>
            <p:nvPr/>
          </p:nvSpPr>
          <p:spPr bwMode="gray">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grpSp>
        <p:nvGrpSpPr>
          <p:cNvPr id="11" name="Group 10"/>
          <p:cNvGrpSpPr/>
          <p:nvPr userDrawn="1"/>
        </p:nvGrpSpPr>
        <p:grpSpPr bwMode="gray">
          <a:xfrm>
            <a:off x="4981240" y="1861069"/>
            <a:ext cx="747544" cy="809246"/>
            <a:chOff x="2301081" y="6662108"/>
            <a:chExt cx="1500188" cy="1624012"/>
          </a:xfrm>
          <a:solidFill>
            <a:srgbClr val="003F72"/>
          </a:solidFill>
        </p:grpSpPr>
        <p:sp>
          <p:nvSpPr>
            <p:cNvPr id="12" name="Freeform 8"/>
            <p:cNvSpPr>
              <a:spLocks/>
            </p:cNvSpPr>
            <p:nvPr/>
          </p:nvSpPr>
          <p:spPr bwMode="gray">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13" name="Freeform 9"/>
            <p:cNvSpPr>
              <a:spLocks/>
            </p:cNvSpPr>
            <p:nvPr/>
          </p:nvSpPr>
          <p:spPr bwMode="gray">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14" name="Freeform 10"/>
            <p:cNvSpPr>
              <a:spLocks/>
            </p:cNvSpPr>
            <p:nvPr/>
          </p:nvSpPr>
          <p:spPr bwMode="gray">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sp>
        <p:nvSpPr>
          <p:cNvPr id="2" name="Title 1"/>
          <p:cNvSpPr>
            <a:spLocks noGrp="1"/>
          </p:cNvSpPr>
          <p:nvPr userDrawn="1">
            <p:ph type="title" hasCustomPrompt="1"/>
          </p:nvPr>
        </p:nvSpPr>
        <p:spPr bwMode="gray">
          <a:xfrm>
            <a:off x="999506" y="755329"/>
            <a:ext cx="4052554" cy="1561151"/>
          </a:xfrm>
          <a:prstGeom prst="rect">
            <a:avLst/>
          </a:prstGeom>
        </p:spPr>
        <p:txBody>
          <a:bodyPr/>
          <a:lstStyle>
            <a:lvl1pPr algn="ctr">
              <a:defRPr sz="3200"/>
            </a:lvl1pPr>
          </a:lstStyle>
          <a:p>
            <a:r>
              <a:rPr lang="en-US" dirty="0"/>
              <a:t>Title Text</a:t>
            </a:r>
            <a:endParaRPr lang="en-IN" dirty="0"/>
          </a:p>
        </p:txBody>
      </p:sp>
      <p:sp>
        <p:nvSpPr>
          <p:cNvPr id="17" name="Freeform 17"/>
          <p:cNvSpPr>
            <a:spLocks/>
          </p:cNvSpPr>
          <p:nvPr userDrawn="1"/>
        </p:nvSpPr>
        <p:spPr bwMode="gray">
          <a:xfrm>
            <a:off x="0" y="2647838"/>
            <a:ext cx="2407675" cy="575724"/>
          </a:xfrm>
          <a:custGeom>
            <a:avLst/>
            <a:gdLst/>
            <a:ahLst/>
            <a:cxnLst/>
            <a:rect l="l" t="t" r="r" b="b"/>
            <a:pathLst>
              <a:path w="2402984" h="575724">
                <a:moveTo>
                  <a:pt x="0" y="0"/>
                </a:moveTo>
                <a:lnTo>
                  <a:pt x="2402984" y="0"/>
                </a:lnTo>
                <a:lnTo>
                  <a:pt x="2052676" y="575724"/>
                </a:lnTo>
                <a:lnTo>
                  <a:pt x="0" y="575724"/>
                </a:lnTo>
                <a:close/>
              </a:path>
            </a:pathLst>
          </a:custGeom>
          <a:solidFill>
            <a:srgbClr val="003F72"/>
          </a:solidFill>
          <a:ln>
            <a:noFill/>
          </a:ln>
        </p:spPr>
        <p:txBody>
          <a:bodyPr vert="horz" wrap="square" lIns="91440" tIns="45720" rIns="91440" bIns="45720" numCol="1" anchor="t" anchorCtr="0" compatLnSpc="1">
            <a:prstTxWarp prst="textNoShape">
              <a:avLst/>
            </a:prstTxWarp>
          </a:bodyPr>
          <a:lstStyle/>
          <a:p>
            <a:endParaRPr lang="en-IN"/>
          </a:p>
        </p:txBody>
      </p:sp>
      <p:grpSp>
        <p:nvGrpSpPr>
          <p:cNvPr id="18" name="Group 5"/>
          <p:cNvGrpSpPr>
            <a:grpSpLocks noChangeAspect="1"/>
          </p:cNvGrpSpPr>
          <p:nvPr userDrawn="1"/>
        </p:nvGrpSpPr>
        <p:grpSpPr bwMode="gray">
          <a:xfrm>
            <a:off x="299349" y="2798386"/>
            <a:ext cx="1680364" cy="252286"/>
            <a:chOff x="119" y="2341"/>
            <a:chExt cx="1805" cy="271"/>
          </a:xfrm>
        </p:grpSpPr>
        <p:sp>
          <p:nvSpPr>
            <p:cNvPr id="19" name="Freeform 6"/>
            <p:cNvSpPr>
              <a:spLocks noEditPoints="1"/>
            </p:cNvSpPr>
            <p:nvPr userDrawn="1"/>
          </p:nvSpPr>
          <p:spPr bwMode="gray">
            <a:xfrm>
              <a:off x="119" y="2341"/>
              <a:ext cx="270" cy="271"/>
            </a:xfrm>
            <a:custGeom>
              <a:avLst/>
              <a:gdLst>
                <a:gd name="T0" fmla="*/ 57 w 114"/>
                <a:gd name="T1" fmla="*/ 0 h 115"/>
                <a:gd name="T2" fmla="*/ 114 w 114"/>
                <a:gd name="T3" fmla="*/ 58 h 115"/>
                <a:gd name="T4" fmla="*/ 57 w 114"/>
                <a:gd name="T5" fmla="*/ 115 h 115"/>
                <a:gd name="T6" fmla="*/ 0 w 114"/>
                <a:gd name="T7" fmla="*/ 58 h 115"/>
                <a:gd name="T8" fmla="*/ 57 w 114"/>
                <a:gd name="T9" fmla="*/ 0 h 115"/>
                <a:gd name="T10" fmla="*/ 49 w 114"/>
                <a:gd name="T11" fmla="*/ 107 h 115"/>
                <a:gd name="T12" fmla="*/ 73 w 114"/>
                <a:gd name="T13" fmla="*/ 65 h 115"/>
                <a:gd name="T14" fmla="*/ 57 w 114"/>
                <a:gd name="T15" fmla="*/ 65 h 115"/>
                <a:gd name="T16" fmla="*/ 65 w 114"/>
                <a:gd name="T17" fmla="*/ 51 h 115"/>
                <a:gd name="T18" fmla="*/ 104 w 114"/>
                <a:gd name="T19" fmla="*/ 51 h 115"/>
                <a:gd name="T20" fmla="*/ 96 w 114"/>
                <a:gd name="T21" fmla="*/ 65 h 115"/>
                <a:gd name="T22" fmla="*/ 82 w 114"/>
                <a:gd name="T23" fmla="*/ 65 h 115"/>
                <a:gd name="T24" fmla="*/ 57 w 114"/>
                <a:gd name="T25" fmla="*/ 108 h 115"/>
                <a:gd name="T26" fmla="*/ 107 w 114"/>
                <a:gd name="T27" fmla="*/ 58 h 115"/>
                <a:gd name="T28" fmla="*/ 57 w 114"/>
                <a:gd name="T29" fmla="*/ 8 h 115"/>
                <a:gd name="T30" fmla="*/ 51 w 114"/>
                <a:gd name="T31" fmla="*/ 8 h 115"/>
                <a:gd name="T32" fmla="*/ 26 w 114"/>
                <a:gd name="T33" fmla="*/ 51 h 115"/>
                <a:gd name="T34" fmla="*/ 57 w 114"/>
                <a:gd name="T35" fmla="*/ 51 h 115"/>
                <a:gd name="T36" fmla="*/ 49 w 114"/>
                <a:gd name="T37" fmla="*/ 65 h 115"/>
                <a:gd name="T38" fmla="*/ 10 w 114"/>
                <a:gd name="T39" fmla="*/ 65 h 115"/>
                <a:gd name="T40" fmla="*/ 41 w 114"/>
                <a:gd name="T41" fmla="*/ 10 h 115"/>
                <a:gd name="T42" fmla="*/ 7 w 114"/>
                <a:gd name="T43" fmla="*/ 58 h 115"/>
                <a:gd name="T44" fmla="*/ 49 w 114"/>
                <a:gd name="T45"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0" name="Freeform 7"/>
            <p:cNvSpPr>
              <a:spLocks noEditPoints="1"/>
            </p:cNvSpPr>
            <p:nvPr userDrawn="1"/>
          </p:nvSpPr>
          <p:spPr bwMode="gray">
            <a:xfrm>
              <a:off x="457" y="2426"/>
              <a:ext cx="1467" cy="125"/>
            </a:xfrm>
            <a:custGeom>
              <a:avLst/>
              <a:gdLst>
                <a:gd name="T0" fmla="*/ 55 w 621"/>
                <a:gd name="T1" fmla="*/ 34 h 53"/>
                <a:gd name="T2" fmla="*/ 53 w 621"/>
                <a:gd name="T3" fmla="*/ 18 h 53"/>
                <a:gd name="T4" fmla="*/ 35 w 621"/>
                <a:gd name="T5" fmla="*/ 7 h 53"/>
                <a:gd name="T6" fmla="*/ 29 w 621"/>
                <a:gd name="T7" fmla="*/ 38 h 53"/>
                <a:gd name="T8" fmla="*/ 45 w 621"/>
                <a:gd name="T9" fmla="*/ 35 h 53"/>
                <a:gd name="T10" fmla="*/ 40 w 621"/>
                <a:gd name="T11" fmla="*/ 24 h 53"/>
                <a:gd name="T12" fmla="*/ 42 w 621"/>
                <a:gd name="T13" fmla="*/ 9 h 53"/>
                <a:gd name="T14" fmla="*/ 81 w 621"/>
                <a:gd name="T15" fmla="*/ 9 h 53"/>
                <a:gd name="T16" fmla="*/ 139 w 621"/>
                <a:gd name="T17" fmla="*/ 9 h 53"/>
                <a:gd name="T18" fmla="*/ 144 w 621"/>
                <a:gd name="T19" fmla="*/ 13 h 53"/>
                <a:gd name="T20" fmla="*/ 155 w 621"/>
                <a:gd name="T21" fmla="*/ 40 h 53"/>
                <a:gd name="T22" fmla="*/ 145 w 621"/>
                <a:gd name="T23" fmla="*/ 18 h 53"/>
                <a:gd name="T24" fmla="*/ 174 w 621"/>
                <a:gd name="T25" fmla="*/ 13 h 53"/>
                <a:gd name="T26" fmla="*/ 182 w 621"/>
                <a:gd name="T27" fmla="*/ 35 h 53"/>
                <a:gd name="T28" fmla="*/ 181 w 621"/>
                <a:gd name="T29" fmla="*/ 18 h 53"/>
                <a:gd name="T30" fmla="*/ 205 w 621"/>
                <a:gd name="T31" fmla="*/ 18 h 53"/>
                <a:gd name="T32" fmla="*/ 217 w 621"/>
                <a:gd name="T33" fmla="*/ 21 h 53"/>
                <a:gd name="T34" fmla="*/ 187 w 621"/>
                <a:gd name="T35" fmla="*/ 41 h 53"/>
                <a:gd name="T36" fmla="*/ 243 w 621"/>
                <a:gd name="T37" fmla="*/ 22 h 53"/>
                <a:gd name="T38" fmla="*/ 241 w 621"/>
                <a:gd name="T39" fmla="*/ 12 h 53"/>
                <a:gd name="T40" fmla="*/ 269 w 621"/>
                <a:gd name="T41" fmla="*/ 36 h 53"/>
                <a:gd name="T42" fmla="*/ 276 w 621"/>
                <a:gd name="T43" fmla="*/ 20 h 53"/>
                <a:gd name="T44" fmla="*/ 260 w 621"/>
                <a:gd name="T45" fmla="*/ 17 h 53"/>
                <a:gd name="T46" fmla="*/ 284 w 621"/>
                <a:gd name="T47" fmla="*/ 19 h 53"/>
                <a:gd name="T48" fmla="*/ 314 w 621"/>
                <a:gd name="T49" fmla="*/ 35 h 53"/>
                <a:gd name="T50" fmla="*/ 326 w 621"/>
                <a:gd name="T51" fmla="*/ 22 h 53"/>
                <a:gd name="T52" fmla="*/ 305 w 621"/>
                <a:gd name="T53" fmla="*/ 22 h 53"/>
                <a:gd name="T54" fmla="*/ 330 w 621"/>
                <a:gd name="T55" fmla="*/ 15 h 53"/>
                <a:gd name="T56" fmla="*/ 367 w 621"/>
                <a:gd name="T57" fmla="*/ 17 h 53"/>
                <a:gd name="T58" fmla="*/ 340 w 621"/>
                <a:gd name="T59" fmla="*/ 19 h 53"/>
                <a:gd name="T60" fmla="*/ 357 w 621"/>
                <a:gd name="T61" fmla="*/ 36 h 53"/>
                <a:gd name="T62" fmla="*/ 358 w 621"/>
                <a:gd name="T63" fmla="*/ 24 h 53"/>
                <a:gd name="T64" fmla="*/ 346 w 621"/>
                <a:gd name="T65" fmla="*/ 23 h 53"/>
                <a:gd name="T66" fmla="*/ 373 w 621"/>
                <a:gd name="T67" fmla="*/ 47 h 53"/>
                <a:gd name="T68" fmla="*/ 383 w 621"/>
                <a:gd name="T69" fmla="*/ 45 h 53"/>
                <a:gd name="T70" fmla="*/ 430 w 621"/>
                <a:gd name="T71" fmla="*/ 2 h 53"/>
                <a:gd name="T72" fmla="*/ 433 w 621"/>
                <a:gd name="T73" fmla="*/ 27 h 53"/>
                <a:gd name="T74" fmla="*/ 420 w 621"/>
                <a:gd name="T75" fmla="*/ 41 h 53"/>
                <a:gd name="T76" fmla="*/ 433 w 621"/>
                <a:gd name="T77" fmla="*/ 18 h 53"/>
                <a:gd name="T78" fmla="*/ 443 w 621"/>
                <a:gd name="T79" fmla="*/ 10 h 53"/>
                <a:gd name="T80" fmla="*/ 449 w 621"/>
                <a:gd name="T81" fmla="*/ 19 h 53"/>
                <a:gd name="T82" fmla="*/ 466 w 621"/>
                <a:gd name="T83" fmla="*/ 36 h 53"/>
                <a:gd name="T84" fmla="*/ 466 w 621"/>
                <a:gd name="T85" fmla="*/ 19 h 53"/>
                <a:gd name="T86" fmla="*/ 492 w 621"/>
                <a:gd name="T87" fmla="*/ 20 h 53"/>
                <a:gd name="T88" fmla="*/ 488 w 621"/>
                <a:gd name="T89" fmla="*/ 18 h 53"/>
                <a:gd name="T90" fmla="*/ 511 w 621"/>
                <a:gd name="T91" fmla="*/ 33 h 53"/>
                <a:gd name="T92" fmla="*/ 535 w 621"/>
                <a:gd name="T93" fmla="*/ 8 h 53"/>
                <a:gd name="T94" fmla="*/ 546 w 621"/>
                <a:gd name="T95" fmla="*/ 23 h 53"/>
                <a:gd name="T96" fmla="*/ 558 w 621"/>
                <a:gd name="T97" fmla="*/ 36 h 53"/>
                <a:gd name="T98" fmla="*/ 567 w 621"/>
                <a:gd name="T99" fmla="*/ 19 h 53"/>
                <a:gd name="T100" fmla="*/ 571 w 621"/>
                <a:gd name="T101" fmla="*/ 19 h 53"/>
                <a:gd name="T102" fmla="*/ 588 w 621"/>
                <a:gd name="T103" fmla="*/ 36 h 53"/>
                <a:gd name="T104" fmla="*/ 588 w 621"/>
                <a:gd name="T105" fmla="*/ 19 h 53"/>
                <a:gd name="T106" fmla="*/ 604 w 621"/>
                <a:gd name="T107" fmla="*/ 15 h 53"/>
                <a:gd name="T108" fmla="*/ 609 w 621"/>
                <a:gd name="T109" fmla="*/ 36 h 53"/>
                <a:gd name="T110" fmla="*/ 613 w 621"/>
                <a:gd name="T111" fmla="*/ 40 h 53"/>
                <a:gd name="T112" fmla="*/ 609 w 621"/>
                <a:gd name="T11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23" name="Text Placeholder 1030"/>
          <p:cNvSpPr>
            <a:spLocks noGrp="1"/>
          </p:cNvSpPr>
          <p:nvPr userDrawn="1">
            <p:ph type="body" sz="quarter" idx="10" hasCustomPrompt="1"/>
          </p:nvPr>
        </p:nvSpPr>
        <p:spPr bwMode="gray">
          <a:xfrm>
            <a:off x="299349" y="3484735"/>
            <a:ext cx="3643967" cy="347682"/>
          </a:xfrm>
          <a:prstGeom prst="rect">
            <a:avLst/>
          </a:prstGeom>
        </p:spPr>
        <p:txBody>
          <a:bodyPr anchor="ct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Name</a:t>
            </a:r>
            <a:endParaRPr lang="en-IN" dirty="0"/>
          </a:p>
        </p:txBody>
      </p:sp>
      <p:sp>
        <p:nvSpPr>
          <p:cNvPr id="24" name="Text Placeholder 1030"/>
          <p:cNvSpPr>
            <a:spLocks noGrp="1"/>
          </p:cNvSpPr>
          <p:nvPr userDrawn="1">
            <p:ph type="body" sz="quarter" idx="11" hasCustomPrompt="1"/>
          </p:nvPr>
        </p:nvSpPr>
        <p:spPr bwMode="gray">
          <a:xfrm>
            <a:off x="299349" y="3939689"/>
            <a:ext cx="3643967" cy="347682"/>
          </a:xfrm>
          <a:prstGeom prst="rect">
            <a:avLst/>
          </a:prstGeom>
        </p:spPr>
        <p:txBody>
          <a:bodyPr anchor="ctr">
            <a:normAutofit/>
          </a:bodyP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Designation </a:t>
            </a:r>
            <a:endParaRPr lang="en-IN" dirty="0"/>
          </a:p>
        </p:txBody>
      </p:sp>
      <p:sp>
        <p:nvSpPr>
          <p:cNvPr id="26" name="Parallelogram 25"/>
          <p:cNvSpPr/>
          <p:nvPr userDrawn="1"/>
        </p:nvSpPr>
        <p:spPr bwMode="gray">
          <a:xfrm>
            <a:off x="4317589" y="2638"/>
            <a:ext cx="4826410" cy="4914952"/>
          </a:xfrm>
          <a:custGeom>
            <a:avLst/>
            <a:gdLst/>
            <a:ahLst/>
            <a:cxnLst/>
            <a:rect l="l" t="t" r="r" b="b"/>
            <a:pathLst>
              <a:path w="5048250" h="5140862">
                <a:moveTo>
                  <a:pt x="3013830" y="0"/>
                </a:moveTo>
                <a:lnTo>
                  <a:pt x="5048250" y="0"/>
                </a:lnTo>
                <a:lnTo>
                  <a:pt x="5048250" y="5140862"/>
                </a:lnTo>
                <a:lnTo>
                  <a:pt x="0" y="5140862"/>
                </a:lnTo>
                <a:close/>
              </a:path>
            </a:pathLst>
          </a:custGeom>
          <a:solidFill>
            <a:srgbClr val="0077BD"/>
          </a:solidFill>
          <a:ln>
            <a:noFill/>
          </a:ln>
        </p:spPr>
        <p:txBody>
          <a:bodyPr vert="horz" wrap="square" lIns="91440" tIns="45720" rIns="91440" bIns="45720" numCol="1" anchor="t" anchorCtr="0" compatLnSpc="1">
            <a:prstTxWarp prst="textNoShape">
              <a:avLst/>
            </a:prstTxWarp>
          </a:bodyPr>
          <a:lstStyle/>
          <a:p>
            <a:pPr lvl="0"/>
            <a:endParaRPr lang="en-IN">
              <a:solidFill>
                <a:schemeClr val="tx1"/>
              </a:solidFill>
            </a:endParaRPr>
          </a:p>
        </p:txBody>
      </p:sp>
      <p:sp>
        <p:nvSpPr>
          <p:cNvPr id="28" name="Picture Placeholder 3"/>
          <p:cNvSpPr>
            <a:spLocks noGrp="1"/>
          </p:cNvSpPr>
          <p:nvPr userDrawn="1">
            <p:ph type="pic" sz="quarter" idx="14" hasCustomPrompt="1"/>
          </p:nvPr>
        </p:nvSpPr>
        <p:spPr bwMode="gray">
          <a:xfrm>
            <a:off x="4379513" y="-1"/>
            <a:ext cx="4764488" cy="4917591"/>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648000" bIns="0" anchor="ctr">
            <a:noAutofit/>
          </a:bodyPr>
          <a:lstStyle>
            <a:lvl1pPr marL="0" indent="0" algn="r">
              <a:buFont typeface="Arial" panose="020B0604020202020204" pitchFamily="34" charset="0"/>
              <a:buNone/>
              <a:defRPr lang="en-IN" sz="1200" i="1" dirty="0"/>
            </a:lvl1pPr>
          </a:lstStyle>
          <a:p>
            <a:r>
              <a:rPr lang="en-IN" dirty="0"/>
              <a:t>Click icon to add image</a:t>
            </a:r>
          </a:p>
        </p:txBody>
      </p:sp>
      <p:sp>
        <p:nvSpPr>
          <p:cNvPr id="123" name="TextBox 122"/>
          <p:cNvSpPr txBox="1"/>
          <p:nvPr userDrawn="1"/>
        </p:nvSpPr>
        <p:spPr bwMode="gray">
          <a:xfrm>
            <a:off x="2968706" y="4936035"/>
            <a:ext cx="3229087" cy="207747"/>
          </a:xfrm>
          <a:prstGeom prst="rect">
            <a:avLst/>
          </a:prstGeom>
          <a:noFill/>
        </p:spPr>
        <p:txBody>
          <a:bodyPr wrap="none" lIns="68579" tIns="34289" rIns="68579" bIns="34289" rtlCol="0">
            <a:spAutoFit/>
          </a:bodyPr>
          <a:lstStyle/>
          <a:p>
            <a:pPr algn="ctr" defTabSz="914354">
              <a:defRPr/>
            </a:pPr>
            <a:r>
              <a:rPr lang="en-US" sz="900" dirty="0">
                <a:solidFill>
                  <a:schemeClr val="tx1">
                    <a:lumMod val="75000"/>
                    <a:lumOff val="25000"/>
                  </a:schemeClr>
                </a:solidFill>
                <a:latin typeface="+mn-lt"/>
              </a:rPr>
              <a:t>Restricted Circulation | L&amp;T Technology Services | www.LTTS.com</a:t>
            </a:r>
          </a:p>
        </p:txBody>
      </p:sp>
    </p:spTree>
    <p:extLst>
      <p:ext uri="{BB962C8B-B14F-4D97-AF65-F5344CB8AC3E}">
        <p14:creationId xmlns:p14="http://schemas.microsoft.com/office/powerpoint/2010/main" val="3530563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olution Slide">
    <p:spTree>
      <p:nvGrpSpPr>
        <p:cNvPr id="1" name=""/>
        <p:cNvGrpSpPr/>
        <p:nvPr/>
      </p:nvGrpSpPr>
      <p:grpSpPr>
        <a:xfrm>
          <a:off x="0" y="0"/>
          <a:ext cx="0" cy="0"/>
          <a:chOff x="0" y="0"/>
          <a:chExt cx="0" cy="0"/>
        </a:xfrm>
      </p:grpSpPr>
      <p:grpSp>
        <p:nvGrpSpPr>
          <p:cNvPr id="108" name="Group 107"/>
          <p:cNvGrpSpPr/>
          <p:nvPr userDrawn="1"/>
        </p:nvGrpSpPr>
        <p:grpSpPr bwMode="gray">
          <a:xfrm>
            <a:off x="-1" y="596901"/>
            <a:ext cx="9137515" cy="4375150"/>
            <a:chOff x="-1" y="596901"/>
            <a:chExt cx="9137515" cy="4375150"/>
          </a:xfrm>
        </p:grpSpPr>
        <p:cxnSp>
          <p:nvCxnSpPr>
            <p:cNvPr id="109" name="Straight Connector 108"/>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Trapezoid 15"/>
          <p:cNvSpPr/>
          <p:nvPr userDrawn="1"/>
        </p:nvSpPr>
        <p:spPr bwMode="gray">
          <a:xfrm flipH="1">
            <a:off x="5448300" y="606444"/>
            <a:ext cx="3695700" cy="4329591"/>
          </a:xfrm>
          <a:prstGeom prst="trapezoid">
            <a:avLst>
              <a:gd name="adj" fmla="val 18643"/>
            </a:avLst>
          </a:prstGeom>
          <a:solidFill>
            <a:srgbClr val="007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IN" dirty="0"/>
          </a:p>
        </p:txBody>
      </p:sp>
      <p:sp>
        <p:nvSpPr>
          <p:cNvPr id="15" name="Picture Placeholder 3"/>
          <p:cNvSpPr>
            <a:spLocks noGrp="1"/>
          </p:cNvSpPr>
          <p:nvPr>
            <p:ph type="pic" sz="quarter" idx="11" hasCustomPrompt="1"/>
          </p:nvPr>
        </p:nvSpPr>
        <p:spPr bwMode="gray">
          <a:xfrm flipH="1">
            <a:off x="5508104" y="601148"/>
            <a:ext cx="3635375" cy="4334887"/>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lIns="0" tIns="0" rIns="0" bIns="0" anchor="ctr">
            <a:noAutofit/>
          </a:bodyPr>
          <a:lstStyle>
            <a:lvl1pPr marL="0" marR="0" indent="0" algn="ctr" defTabSz="685783" rtl="0" eaLnBrk="1" fontAlgn="auto" latinLnBrk="0" hangingPunct="1">
              <a:lnSpc>
                <a:spcPct val="90000"/>
              </a:lnSpc>
              <a:spcBef>
                <a:spcPts val="750"/>
              </a:spcBef>
              <a:spcAft>
                <a:spcPts val="0"/>
              </a:spcAft>
              <a:buClrTx/>
              <a:buSzTx/>
              <a:buFont typeface="Arial" panose="020B0604020202020204" pitchFamily="34" charset="0"/>
              <a:buNone/>
              <a:tabLst>
                <a:tab pos="180975" algn="l"/>
              </a:tabLst>
              <a:defRPr lang="en-IN" sz="1200" i="1" dirty="0" smtClean="0"/>
            </a:lvl1pPr>
          </a:lstStyle>
          <a:p>
            <a:r>
              <a:rPr lang="en-IN" dirty="0"/>
              <a:t>Click icon to add image</a:t>
            </a:r>
          </a:p>
        </p:txBody>
      </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Solution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 name="Text Placeholder 7"/>
          <p:cNvSpPr>
            <a:spLocks noGrp="1"/>
          </p:cNvSpPr>
          <p:nvPr>
            <p:ph type="body" sz="quarter" idx="12" hasCustomPrompt="1"/>
          </p:nvPr>
        </p:nvSpPr>
        <p:spPr bwMode="gray">
          <a:xfrm>
            <a:off x="203070" y="697998"/>
            <a:ext cx="5198302" cy="254000"/>
          </a:xfrm>
          <a:prstGeom prst="rect">
            <a:avLst/>
          </a:prstGeom>
        </p:spPr>
        <p:txBody>
          <a:bodyPr anchor="ctr">
            <a:noAutofit/>
          </a:bodyPr>
          <a:lstStyle>
            <a:lvl1pPr marL="0" indent="0">
              <a:buNone/>
              <a:defRPr sz="1200" b="1" i="0">
                <a:solidFill>
                  <a:schemeClr val="tx1">
                    <a:lumMod val="75000"/>
                    <a:lumOff val="25000"/>
                  </a:schemeClr>
                </a:solidFill>
              </a:defRPr>
            </a:lvl1pPr>
          </a:lstStyle>
          <a:p>
            <a:pPr lvl="0"/>
            <a:r>
              <a:rPr lang="en-IN" dirty="0"/>
              <a:t>SOLUTION DESCRIPTION</a:t>
            </a:r>
          </a:p>
        </p:txBody>
      </p:sp>
      <p:sp>
        <p:nvSpPr>
          <p:cNvPr id="12" name="Text Placeholder 20"/>
          <p:cNvSpPr>
            <a:spLocks noGrp="1"/>
          </p:cNvSpPr>
          <p:nvPr>
            <p:ph type="body" sz="quarter" idx="13" hasCustomPrompt="1"/>
          </p:nvPr>
        </p:nvSpPr>
        <p:spPr bwMode="gray">
          <a:xfrm>
            <a:off x="202351" y="1055847"/>
            <a:ext cx="5199044" cy="474074"/>
          </a:xfrm>
          <a:prstGeom prst="rect">
            <a:avLst/>
          </a:prstGeom>
        </p:spPr>
        <p:txBody>
          <a:bodyPr>
            <a:noAutofit/>
          </a:bodyPr>
          <a:lstStyle>
            <a:lvl1pPr marL="0" indent="0">
              <a:buNone/>
              <a:defRPr sz="1100">
                <a:solidFill>
                  <a:schemeClr val="tx1">
                    <a:lumMod val="75000"/>
                    <a:lumOff val="25000"/>
                  </a:schemeClr>
                </a:solidFill>
              </a:defRPr>
            </a:lvl1pPr>
            <a:lvl2pPr marL="342891" indent="0">
              <a:buNone/>
              <a:defRPr sz="1100"/>
            </a:lvl2pPr>
            <a:lvl3pPr marL="685782" indent="0">
              <a:buNone/>
              <a:defRPr sz="1100"/>
            </a:lvl3pPr>
            <a:lvl4pPr marL="1028674" indent="0">
              <a:buNone/>
              <a:defRPr sz="1100"/>
            </a:lvl4pPr>
            <a:lvl5pPr marL="1371566" indent="0">
              <a:buNone/>
              <a:defRPr sz="1100"/>
            </a:lvl5pPr>
          </a:lstStyle>
          <a:p>
            <a:pPr lvl="0"/>
            <a:r>
              <a:rPr lang="en-US" dirty="0"/>
              <a:t>Enter Description</a:t>
            </a:r>
          </a:p>
        </p:txBody>
      </p:sp>
      <p:sp>
        <p:nvSpPr>
          <p:cNvPr id="14" name="Text Placeholder 7"/>
          <p:cNvSpPr>
            <a:spLocks noGrp="1"/>
          </p:cNvSpPr>
          <p:nvPr>
            <p:ph type="body" sz="quarter" idx="14" hasCustomPrompt="1"/>
          </p:nvPr>
        </p:nvSpPr>
        <p:spPr bwMode="gray">
          <a:xfrm>
            <a:off x="196405" y="1712149"/>
            <a:ext cx="5217786" cy="225304"/>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dirty="0"/>
              <a:t>CHALLENGES SOLVED</a:t>
            </a:r>
          </a:p>
        </p:txBody>
      </p:sp>
      <p:sp>
        <p:nvSpPr>
          <p:cNvPr id="17" name="Text Placeholder 20"/>
          <p:cNvSpPr>
            <a:spLocks noGrp="1"/>
          </p:cNvSpPr>
          <p:nvPr>
            <p:ph type="body" sz="quarter" idx="15" hasCustomPrompt="1"/>
          </p:nvPr>
        </p:nvSpPr>
        <p:spPr bwMode="gray">
          <a:xfrm>
            <a:off x="192989" y="2031795"/>
            <a:ext cx="5199044" cy="640644"/>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dirty="0"/>
              <a:t>Description</a:t>
            </a:r>
          </a:p>
          <a:p>
            <a:pPr marL="571480" lvl="1" indent="-228589" defTabSz="685800" eaLnBrk="0" fontAlgn="base" hangingPunct="0">
              <a:spcBef>
                <a:spcPct val="0"/>
              </a:spcBef>
              <a:spcAft>
                <a:spcPts val="400"/>
              </a:spcAft>
              <a:buSzPct val="115000"/>
              <a:buBlip>
                <a:blip r:embed="rId2"/>
              </a:buBlip>
            </a:pPr>
            <a:endParaRPr lang="en-US" dirty="0"/>
          </a:p>
        </p:txBody>
      </p:sp>
      <p:sp>
        <p:nvSpPr>
          <p:cNvPr id="22" name="Text Placeholder 7"/>
          <p:cNvSpPr>
            <a:spLocks noGrp="1"/>
          </p:cNvSpPr>
          <p:nvPr>
            <p:ph type="body" sz="quarter" idx="16" hasCustomPrompt="1"/>
          </p:nvPr>
        </p:nvSpPr>
        <p:spPr bwMode="gray">
          <a:xfrm>
            <a:off x="206690" y="2846456"/>
            <a:ext cx="5194681" cy="268404"/>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dirty="0"/>
              <a:t>BUSINESS VALUE DELIVERED</a:t>
            </a:r>
          </a:p>
        </p:txBody>
      </p:sp>
      <p:sp>
        <p:nvSpPr>
          <p:cNvPr id="23" name="Text Placeholder 20"/>
          <p:cNvSpPr>
            <a:spLocks noGrp="1"/>
          </p:cNvSpPr>
          <p:nvPr>
            <p:ph type="body" sz="quarter" idx="17" hasCustomPrompt="1"/>
          </p:nvPr>
        </p:nvSpPr>
        <p:spPr bwMode="gray">
          <a:xfrm>
            <a:off x="202374" y="3210527"/>
            <a:ext cx="5198997" cy="578890"/>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dirty="0"/>
              <a:t>Description</a:t>
            </a:r>
          </a:p>
          <a:p>
            <a:pPr marL="571480" lvl="1" indent="-228589" defTabSz="685800" eaLnBrk="0" fontAlgn="base" hangingPunct="0">
              <a:spcBef>
                <a:spcPct val="0"/>
              </a:spcBef>
              <a:spcAft>
                <a:spcPts val="400"/>
              </a:spcAft>
              <a:buSzPct val="115000"/>
              <a:buBlip>
                <a:blip r:embed="rId2"/>
              </a:buBlip>
            </a:pPr>
            <a:endParaRPr lang="en-US" dirty="0"/>
          </a:p>
        </p:txBody>
      </p:sp>
      <p:sp>
        <p:nvSpPr>
          <p:cNvPr id="106" name="Text Placeholder 7"/>
          <p:cNvSpPr>
            <a:spLocks noGrp="1"/>
          </p:cNvSpPr>
          <p:nvPr>
            <p:ph type="body" sz="quarter" idx="18" hasCustomPrompt="1"/>
          </p:nvPr>
        </p:nvSpPr>
        <p:spPr bwMode="gray">
          <a:xfrm>
            <a:off x="191236" y="3926845"/>
            <a:ext cx="5194681" cy="268404"/>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dirty="0"/>
              <a:t>CASE SCENARIOS</a:t>
            </a:r>
          </a:p>
        </p:txBody>
      </p:sp>
      <p:sp>
        <p:nvSpPr>
          <p:cNvPr id="107" name="Text Placeholder 20"/>
          <p:cNvSpPr>
            <a:spLocks noGrp="1"/>
          </p:cNvSpPr>
          <p:nvPr>
            <p:ph type="body" sz="quarter" idx="19" hasCustomPrompt="1"/>
          </p:nvPr>
        </p:nvSpPr>
        <p:spPr bwMode="gray">
          <a:xfrm>
            <a:off x="187897" y="4311258"/>
            <a:ext cx="5198997" cy="578890"/>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dirty="0"/>
              <a:t>Description</a:t>
            </a:r>
          </a:p>
          <a:p>
            <a:pPr marL="571480" lvl="1" indent="-228589" defTabSz="685800" eaLnBrk="0" fontAlgn="base" hangingPunct="0">
              <a:spcBef>
                <a:spcPct val="0"/>
              </a:spcBef>
              <a:spcAft>
                <a:spcPts val="400"/>
              </a:spcAft>
              <a:buSzPct val="115000"/>
              <a:buBlip>
                <a:blip r:embed="rId2"/>
              </a:buBlip>
            </a:pPr>
            <a:endParaRPr lang="en-US" dirty="0"/>
          </a:p>
        </p:txBody>
      </p:sp>
    </p:spTree>
    <p:extLst>
      <p:ext uri="{BB962C8B-B14F-4D97-AF65-F5344CB8AC3E}">
        <p14:creationId xmlns:p14="http://schemas.microsoft.com/office/powerpoint/2010/main" val="248931582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ertical Picture Slide">
    <p:spTree>
      <p:nvGrpSpPr>
        <p:cNvPr id="1" name=""/>
        <p:cNvGrpSpPr/>
        <p:nvPr/>
      </p:nvGrpSpPr>
      <p:grpSpPr>
        <a:xfrm>
          <a:off x="0" y="0"/>
          <a:ext cx="0" cy="0"/>
          <a:chOff x="0" y="0"/>
          <a:chExt cx="0" cy="0"/>
        </a:xfrm>
      </p:grpSpPr>
      <p:grpSp>
        <p:nvGrpSpPr>
          <p:cNvPr id="101" name="Group 100"/>
          <p:cNvGrpSpPr/>
          <p:nvPr userDrawn="1"/>
        </p:nvGrpSpPr>
        <p:grpSpPr bwMode="gray">
          <a:xfrm>
            <a:off x="-1" y="596901"/>
            <a:ext cx="9137515" cy="4375150"/>
            <a:chOff x="-1" y="596901"/>
            <a:chExt cx="9137515" cy="4375150"/>
          </a:xfrm>
        </p:grpSpPr>
        <p:cxnSp>
          <p:nvCxnSpPr>
            <p:cNvPr id="102" name="Straight Connector 101"/>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Trapezoid 15"/>
          <p:cNvSpPr/>
          <p:nvPr userDrawn="1"/>
        </p:nvSpPr>
        <p:spPr bwMode="gray">
          <a:xfrm flipH="1">
            <a:off x="5448300" y="606444"/>
            <a:ext cx="3695700" cy="4329591"/>
          </a:xfrm>
          <a:prstGeom prst="trapezoid">
            <a:avLst>
              <a:gd name="adj" fmla="val 18643"/>
            </a:avLst>
          </a:prstGeom>
          <a:solidFill>
            <a:srgbClr val="007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IN" dirty="0"/>
          </a:p>
        </p:txBody>
      </p:sp>
      <p:sp>
        <p:nvSpPr>
          <p:cNvPr id="15" name="Picture Placeholder 3"/>
          <p:cNvSpPr>
            <a:spLocks noGrp="1"/>
          </p:cNvSpPr>
          <p:nvPr>
            <p:ph type="pic" sz="quarter" idx="11" hasCustomPrompt="1"/>
          </p:nvPr>
        </p:nvSpPr>
        <p:spPr bwMode="gray">
          <a:xfrm flipH="1">
            <a:off x="5508104" y="601148"/>
            <a:ext cx="3635375" cy="4334887"/>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lIns="0" tIns="0" rIns="0" bIns="0" anchor="ctr">
            <a:noAutofit/>
          </a:bodyPr>
          <a:lstStyle>
            <a:lvl1pPr marL="0" marR="0" indent="0" algn="ctr" defTabSz="685783" rtl="0" eaLnBrk="1" fontAlgn="auto" latinLnBrk="0" hangingPunct="1">
              <a:lnSpc>
                <a:spcPct val="90000"/>
              </a:lnSpc>
              <a:spcBef>
                <a:spcPts val="750"/>
              </a:spcBef>
              <a:spcAft>
                <a:spcPts val="0"/>
              </a:spcAft>
              <a:buClrTx/>
              <a:buSzTx/>
              <a:buFont typeface="Arial" panose="020B0604020202020204" pitchFamily="34" charset="0"/>
              <a:buNone/>
              <a:tabLst>
                <a:tab pos="180975" algn="l"/>
              </a:tabLst>
              <a:defRPr lang="en-IN" sz="1400" i="1" dirty="0" smtClean="0"/>
            </a:lvl1pPr>
          </a:lstStyle>
          <a:p>
            <a:r>
              <a:rPr lang="en-IN" dirty="0"/>
              <a:t>Click icon to add image</a:t>
            </a:r>
          </a:p>
        </p:txBody>
      </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Vertical Picture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Content Placeholder 3"/>
          <p:cNvSpPr>
            <a:spLocks noGrp="1"/>
          </p:cNvSpPr>
          <p:nvPr>
            <p:ph sz="quarter" idx="12"/>
          </p:nvPr>
        </p:nvSpPr>
        <p:spPr bwMode="gray">
          <a:xfrm>
            <a:off x="249238" y="762000"/>
            <a:ext cx="5154612" cy="4173538"/>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174945236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orizontal Picture Slide">
    <p:spTree>
      <p:nvGrpSpPr>
        <p:cNvPr id="1" name=""/>
        <p:cNvGrpSpPr/>
        <p:nvPr/>
      </p:nvGrpSpPr>
      <p:grpSpPr>
        <a:xfrm>
          <a:off x="0" y="0"/>
          <a:ext cx="0" cy="0"/>
          <a:chOff x="0" y="0"/>
          <a:chExt cx="0" cy="0"/>
        </a:xfrm>
      </p:grpSpPr>
      <p:grpSp>
        <p:nvGrpSpPr>
          <p:cNvPr id="101" name="Group 100"/>
          <p:cNvGrpSpPr/>
          <p:nvPr userDrawn="1"/>
        </p:nvGrpSpPr>
        <p:grpSpPr bwMode="gray">
          <a:xfrm>
            <a:off x="-1" y="596901"/>
            <a:ext cx="9137515" cy="4375150"/>
            <a:chOff x="-1" y="596901"/>
            <a:chExt cx="9137515" cy="4375150"/>
          </a:xfrm>
        </p:grpSpPr>
        <p:cxnSp>
          <p:nvCxnSpPr>
            <p:cNvPr id="102" name="Straight Connector 101"/>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Parallelogram 15"/>
          <p:cNvSpPr/>
          <p:nvPr userDrawn="1"/>
        </p:nvSpPr>
        <p:spPr bwMode="gray">
          <a:xfrm>
            <a:off x="632460" y="692058"/>
            <a:ext cx="8069580" cy="2822667"/>
          </a:xfrm>
          <a:prstGeom prst="parallelogram">
            <a:avLst/>
          </a:prstGeom>
          <a:solidFill>
            <a:srgbClr val="007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IN" dirty="0"/>
          </a:p>
        </p:txBody>
      </p:sp>
      <p:sp>
        <p:nvSpPr>
          <p:cNvPr id="15" name="Picture Placeholder 3"/>
          <p:cNvSpPr>
            <a:spLocks noGrp="1"/>
          </p:cNvSpPr>
          <p:nvPr>
            <p:ph type="pic" sz="quarter" idx="11" hasCustomPrompt="1"/>
          </p:nvPr>
        </p:nvSpPr>
        <p:spPr bwMode="gray">
          <a:xfrm>
            <a:off x="584836" y="644432"/>
            <a:ext cx="8069580" cy="2822667"/>
          </a:xfrm>
          <a:prstGeom prst="parallelogram">
            <a:avLst/>
          </a:prstGeom>
          <a:solidFill>
            <a:schemeClr val="bg1">
              <a:lumMod val="85000"/>
            </a:schemeClr>
          </a:solidFill>
        </p:spPr>
        <p:txBody>
          <a:bodyPr lIns="0" tIns="0" rIns="0" bIns="0" anchor="ctr">
            <a:noAutofit/>
          </a:bodyPr>
          <a:lstStyle>
            <a:lvl1pPr marL="0" marR="0" indent="0" algn="ctr" defTabSz="685783" rtl="0" eaLnBrk="1" fontAlgn="auto" latinLnBrk="0" hangingPunct="1">
              <a:lnSpc>
                <a:spcPct val="90000"/>
              </a:lnSpc>
              <a:spcBef>
                <a:spcPts val="750"/>
              </a:spcBef>
              <a:spcAft>
                <a:spcPts val="0"/>
              </a:spcAft>
              <a:buClrTx/>
              <a:buSzTx/>
              <a:buFont typeface="+mj-lt"/>
              <a:buNone/>
              <a:tabLst>
                <a:tab pos="180975" algn="l"/>
              </a:tabLst>
              <a:defRPr lang="en-IN" sz="1400" i="1" dirty="0"/>
            </a:lvl1pPr>
          </a:lstStyle>
          <a:p>
            <a:r>
              <a:rPr lang="en-IN" dirty="0"/>
              <a:t>Click icon to add image</a:t>
            </a:r>
          </a:p>
        </p:txBody>
      </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Horizontal Picture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0" name="Text Placeholder 20"/>
          <p:cNvSpPr>
            <a:spLocks noGrp="1"/>
          </p:cNvSpPr>
          <p:nvPr>
            <p:ph type="body" sz="quarter" idx="13" hasCustomPrompt="1"/>
          </p:nvPr>
        </p:nvSpPr>
        <p:spPr bwMode="gray">
          <a:xfrm>
            <a:off x="597996" y="3655695"/>
            <a:ext cx="7403004" cy="1049656"/>
          </a:xfrm>
          <a:prstGeom prst="rect">
            <a:avLst/>
          </a:prstGeom>
        </p:spPr>
        <p:txBody>
          <a:bodyPr>
            <a:noAutofit/>
          </a:bodyPr>
          <a:lstStyle>
            <a:lvl1pPr marL="0" indent="0">
              <a:buNone/>
              <a:defRPr sz="1400"/>
            </a:lvl1pPr>
            <a:lvl2pPr marL="342891" indent="0">
              <a:buNone/>
              <a:defRPr sz="1100"/>
            </a:lvl2pPr>
            <a:lvl3pPr marL="685782" indent="0">
              <a:buNone/>
              <a:defRPr sz="1100"/>
            </a:lvl3pPr>
            <a:lvl4pPr marL="1028674" indent="0">
              <a:buNone/>
              <a:defRPr sz="1100"/>
            </a:lvl4pPr>
            <a:lvl5pPr marL="1371566" indent="0">
              <a:buNone/>
              <a:defRPr sz="1100"/>
            </a:lvl5pPr>
          </a:lstStyle>
          <a:p>
            <a:pPr lvl="0"/>
            <a:r>
              <a:rPr lang="en-US" dirty="0"/>
              <a:t>Enter Text</a:t>
            </a:r>
          </a:p>
        </p:txBody>
      </p:sp>
    </p:spTree>
    <p:extLst>
      <p:ext uri="{BB962C8B-B14F-4D97-AF65-F5344CB8AC3E}">
        <p14:creationId xmlns:p14="http://schemas.microsoft.com/office/powerpoint/2010/main" val="370303423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with Image Background">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627535"/>
            <a:ext cx="9144000" cy="4308500"/>
          </a:xfrm>
          <a:solidFill>
            <a:schemeClr val="bg1">
              <a:lumMod val="85000"/>
            </a:schemeClr>
          </a:solidFill>
        </p:spPr>
        <p:txBody>
          <a:bodyPr lIns="0" tIns="0" rIns="0" bIns="0" anchor="ctr">
            <a:noAutofit/>
          </a:bodyPr>
          <a:lstStyle>
            <a:lvl1pPr marL="0" indent="0" algn="ctr">
              <a:buFont typeface="Arial" panose="020B0604020202020204" pitchFamily="34" charset="0"/>
              <a:buNone/>
              <a:defRPr lang="en-IN" sz="1400" i="1" dirty="0"/>
            </a:lvl1pPr>
          </a:lstStyle>
          <a:p>
            <a:r>
              <a:rPr lang="en-IN" dirty="0"/>
              <a:t>Click icon to add image</a:t>
            </a:r>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Agenda with Image Background</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1" name="Text Placeholder 7"/>
          <p:cNvSpPr>
            <a:spLocks noGrp="1"/>
          </p:cNvSpPr>
          <p:nvPr>
            <p:ph type="body" sz="quarter" idx="12" hasCustomPrompt="1"/>
          </p:nvPr>
        </p:nvSpPr>
        <p:spPr>
          <a:xfrm>
            <a:off x="683568" y="915566"/>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2" name="Text Placeholder 7"/>
          <p:cNvSpPr>
            <a:spLocks noGrp="1"/>
          </p:cNvSpPr>
          <p:nvPr>
            <p:ph type="body" sz="quarter" idx="13" hasCustomPrompt="1"/>
          </p:nvPr>
        </p:nvSpPr>
        <p:spPr>
          <a:xfrm>
            <a:off x="683568" y="1409335"/>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3" name="Text Placeholder 7"/>
          <p:cNvSpPr>
            <a:spLocks noGrp="1"/>
          </p:cNvSpPr>
          <p:nvPr>
            <p:ph type="body" sz="quarter" idx="14" hasCustomPrompt="1"/>
          </p:nvPr>
        </p:nvSpPr>
        <p:spPr>
          <a:xfrm>
            <a:off x="683568" y="1903104"/>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4" name="Text Placeholder 7"/>
          <p:cNvSpPr>
            <a:spLocks noGrp="1"/>
          </p:cNvSpPr>
          <p:nvPr>
            <p:ph type="body" sz="quarter" idx="15" hasCustomPrompt="1"/>
          </p:nvPr>
        </p:nvSpPr>
        <p:spPr>
          <a:xfrm>
            <a:off x="683568" y="2396873"/>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5" name="Text Placeholder 7"/>
          <p:cNvSpPr>
            <a:spLocks noGrp="1"/>
          </p:cNvSpPr>
          <p:nvPr>
            <p:ph type="body" sz="quarter" idx="16" hasCustomPrompt="1"/>
          </p:nvPr>
        </p:nvSpPr>
        <p:spPr>
          <a:xfrm>
            <a:off x="683568" y="2890642"/>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6" name="Text Placeholder 7"/>
          <p:cNvSpPr>
            <a:spLocks noGrp="1"/>
          </p:cNvSpPr>
          <p:nvPr>
            <p:ph type="body" sz="quarter" idx="17" hasCustomPrompt="1"/>
          </p:nvPr>
        </p:nvSpPr>
        <p:spPr>
          <a:xfrm>
            <a:off x="683568" y="3384411"/>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7" name="Text Placeholder 7"/>
          <p:cNvSpPr>
            <a:spLocks noGrp="1"/>
          </p:cNvSpPr>
          <p:nvPr>
            <p:ph type="body" sz="quarter" idx="18" hasCustomPrompt="1"/>
          </p:nvPr>
        </p:nvSpPr>
        <p:spPr>
          <a:xfrm>
            <a:off x="683568" y="3878180"/>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8" name="Text Placeholder 7"/>
          <p:cNvSpPr>
            <a:spLocks noGrp="1"/>
          </p:cNvSpPr>
          <p:nvPr>
            <p:ph type="body" sz="quarter" idx="19" hasCustomPrompt="1"/>
          </p:nvPr>
        </p:nvSpPr>
        <p:spPr>
          <a:xfrm>
            <a:off x="683568" y="4371950"/>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9" name="Text Placeholder 7"/>
          <p:cNvSpPr>
            <a:spLocks noGrp="1"/>
          </p:cNvSpPr>
          <p:nvPr>
            <p:ph type="body" sz="quarter" idx="20" hasCustomPrompt="1"/>
          </p:nvPr>
        </p:nvSpPr>
        <p:spPr>
          <a:xfrm>
            <a:off x="279686" y="915566"/>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1</a:t>
            </a:r>
          </a:p>
        </p:txBody>
      </p:sp>
      <p:sp>
        <p:nvSpPr>
          <p:cNvPr id="30" name="Text Placeholder 7"/>
          <p:cNvSpPr>
            <a:spLocks noGrp="1"/>
          </p:cNvSpPr>
          <p:nvPr>
            <p:ph type="body" sz="quarter" idx="21" hasCustomPrompt="1"/>
          </p:nvPr>
        </p:nvSpPr>
        <p:spPr>
          <a:xfrm>
            <a:off x="279686" y="1409335"/>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2</a:t>
            </a:r>
          </a:p>
        </p:txBody>
      </p:sp>
      <p:sp>
        <p:nvSpPr>
          <p:cNvPr id="31" name="Text Placeholder 7"/>
          <p:cNvSpPr>
            <a:spLocks noGrp="1"/>
          </p:cNvSpPr>
          <p:nvPr>
            <p:ph type="body" sz="quarter" idx="22" hasCustomPrompt="1"/>
          </p:nvPr>
        </p:nvSpPr>
        <p:spPr>
          <a:xfrm>
            <a:off x="279686" y="1903104"/>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3</a:t>
            </a:r>
          </a:p>
        </p:txBody>
      </p:sp>
      <p:sp>
        <p:nvSpPr>
          <p:cNvPr id="32" name="Text Placeholder 7"/>
          <p:cNvSpPr>
            <a:spLocks noGrp="1"/>
          </p:cNvSpPr>
          <p:nvPr>
            <p:ph type="body" sz="quarter" idx="23" hasCustomPrompt="1"/>
          </p:nvPr>
        </p:nvSpPr>
        <p:spPr>
          <a:xfrm>
            <a:off x="279686" y="2396873"/>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4</a:t>
            </a:r>
          </a:p>
        </p:txBody>
      </p:sp>
      <p:sp>
        <p:nvSpPr>
          <p:cNvPr id="33" name="Text Placeholder 7"/>
          <p:cNvSpPr>
            <a:spLocks noGrp="1"/>
          </p:cNvSpPr>
          <p:nvPr>
            <p:ph type="body" sz="quarter" idx="24" hasCustomPrompt="1"/>
          </p:nvPr>
        </p:nvSpPr>
        <p:spPr>
          <a:xfrm>
            <a:off x="279686" y="2890642"/>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5</a:t>
            </a:r>
          </a:p>
        </p:txBody>
      </p:sp>
      <p:sp>
        <p:nvSpPr>
          <p:cNvPr id="34" name="Text Placeholder 7"/>
          <p:cNvSpPr>
            <a:spLocks noGrp="1"/>
          </p:cNvSpPr>
          <p:nvPr>
            <p:ph type="body" sz="quarter" idx="25" hasCustomPrompt="1"/>
          </p:nvPr>
        </p:nvSpPr>
        <p:spPr>
          <a:xfrm>
            <a:off x="279686" y="3384411"/>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6</a:t>
            </a:r>
          </a:p>
        </p:txBody>
      </p:sp>
      <p:sp>
        <p:nvSpPr>
          <p:cNvPr id="35" name="Text Placeholder 7"/>
          <p:cNvSpPr>
            <a:spLocks noGrp="1"/>
          </p:cNvSpPr>
          <p:nvPr>
            <p:ph type="body" sz="quarter" idx="26" hasCustomPrompt="1"/>
          </p:nvPr>
        </p:nvSpPr>
        <p:spPr>
          <a:xfrm>
            <a:off x="279686" y="3878180"/>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7</a:t>
            </a:r>
          </a:p>
        </p:txBody>
      </p:sp>
      <p:sp>
        <p:nvSpPr>
          <p:cNvPr id="36" name="Text Placeholder 7"/>
          <p:cNvSpPr>
            <a:spLocks noGrp="1"/>
          </p:cNvSpPr>
          <p:nvPr>
            <p:ph type="body" sz="quarter" idx="27" hasCustomPrompt="1"/>
          </p:nvPr>
        </p:nvSpPr>
        <p:spPr>
          <a:xfrm>
            <a:off x="279686" y="4371950"/>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8</a:t>
            </a:r>
          </a:p>
        </p:txBody>
      </p:sp>
    </p:spTree>
    <p:extLst>
      <p:ext uri="{BB962C8B-B14F-4D97-AF65-F5344CB8AC3E}">
        <p14:creationId xmlns:p14="http://schemas.microsoft.com/office/powerpoint/2010/main" val="11439662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Without Image Background">
    <p:spTree>
      <p:nvGrpSpPr>
        <p:cNvPr id="1" name=""/>
        <p:cNvGrpSpPr/>
        <p:nvPr/>
      </p:nvGrpSpPr>
      <p:grpSpPr>
        <a:xfrm>
          <a:off x="0" y="0"/>
          <a:ext cx="0" cy="0"/>
          <a:chOff x="0" y="0"/>
          <a:chExt cx="0" cy="0"/>
        </a:xfrm>
      </p:grpSpPr>
      <p:grpSp>
        <p:nvGrpSpPr>
          <p:cNvPr id="114" name="Group 113"/>
          <p:cNvGrpSpPr/>
          <p:nvPr userDrawn="1"/>
        </p:nvGrpSpPr>
        <p:grpSpPr bwMode="gray">
          <a:xfrm>
            <a:off x="-1" y="596901"/>
            <a:ext cx="9137515" cy="4375150"/>
            <a:chOff x="-1" y="596901"/>
            <a:chExt cx="9137515" cy="4375150"/>
          </a:xfrm>
        </p:grpSpPr>
        <p:cxnSp>
          <p:nvCxnSpPr>
            <p:cNvPr id="115" name="Straight Connector 114"/>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Agenda Without Image Background</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1" name="Text Placeholder 7"/>
          <p:cNvSpPr>
            <a:spLocks noGrp="1"/>
          </p:cNvSpPr>
          <p:nvPr>
            <p:ph type="body" sz="quarter" idx="12" hasCustomPrompt="1"/>
          </p:nvPr>
        </p:nvSpPr>
        <p:spPr bwMode="gray">
          <a:xfrm>
            <a:off x="683568" y="915566"/>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2" name="Text Placeholder 7"/>
          <p:cNvSpPr>
            <a:spLocks noGrp="1"/>
          </p:cNvSpPr>
          <p:nvPr>
            <p:ph type="body" sz="quarter" idx="13" hasCustomPrompt="1"/>
          </p:nvPr>
        </p:nvSpPr>
        <p:spPr bwMode="gray">
          <a:xfrm>
            <a:off x="683568" y="1409335"/>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3" name="Text Placeholder 7"/>
          <p:cNvSpPr>
            <a:spLocks noGrp="1"/>
          </p:cNvSpPr>
          <p:nvPr>
            <p:ph type="body" sz="quarter" idx="14" hasCustomPrompt="1"/>
          </p:nvPr>
        </p:nvSpPr>
        <p:spPr bwMode="gray">
          <a:xfrm>
            <a:off x="683568" y="1903104"/>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4" name="Text Placeholder 7"/>
          <p:cNvSpPr>
            <a:spLocks noGrp="1"/>
          </p:cNvSpPr>
          <p:nvPr>
            <p:ph type="body" sz="quarter" idx="15" hasCustomPrompt="1"/>
          </p:nvPr>
        </p:nvSpPr>
        <p:spPr bwMode="gray">
          <a:xfrm>
            <a:off x="683568" y="2396873"/>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5" name="Text Placeholder 7"/>
          <p:cNvSpPr>
            <a:spLocks noGrp="1"/>
          </p:cNvSpPr>
          <p:nvPr>
            <p:ph type="body" sz="quarter" idx="16" hasCustomPrompt="1"/>
          </p:nvPr>
        </p:nvSpPr>
        <p:spPr bwMode="gray">
          <a:xfrm>
            <a:off x="683568" y="2890642"/>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6" name="Text Placeholder 7"/>
          <p:cNvSpPr>
            <a:spLocks noGrp="1"/>
          </p:cNvSpPr>
          <p:nvPr>
            <p:ph type="body" sz="quarter" idx="17" hasCustomPrompt="1"/>
          </p:nvPr>
        </p:nvSpPr>
        <p:spPr bwMode="gray">
          <a:xfrm>
            <a:off x="683568" y="3384411"/>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7" name="Text Placeholder 7"/>
          <p:cNvSpPr>
            <a:spLocks noGrp="1"/>
          </p:cNvSpPr>
          <p:nvPr>
            <p:ph type="body" sz="quarter" idx="18" hasCustomPrompt="1"/>
          </p:nvPr>
        </p:nvSpPr>
        <p:spPr bwMode="gray">
          <a:xfrm>
            <a:off x="683568" y="3878180"/>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8" name="Text Placeholder 7"/>
          <p:cNvSpPr>
            <a:spLocks noGrp="1"/>
          </p:cNvSpPr>
          <p:nvPr>
            <p:ph type="body" sz="quarter" idx="19" hasCustomPrompt="1"/>
          </p:nvPr>
        </p:nvSpPr>
        <p:spPr bwMode="gray">
          <a:xfrm>
            <a:off x="683568" y="4371950"/>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9" name="Text Placeholder 7"/>
          <p:cNvSpPr>
            <a:spLocks noGrp="1"/>
          </p:cNvSpPr>
          <p:nvPr>
            <p:ph type="body" sz="quarter" idx="20" hasCustomPrompt="1"/>
          </p:nvPr>
        </p:nvSpPr>
        <p:spPr bwMode="gray">
          <a:xfrm>
            <a:off x="279686" y="915566"/>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1</a:t>
            </a:r>
          </a:p>
        </p:txBody>
      </p:sp>
      <p:sp>
        <p:nvSpPr>
          <p:cNvPr id="30" name="Text Placeholder 7"/>
          <p:cNvSpPr>
            <a:spLocks noGrp="1"/>
          </p:cNvSpPr>
          <p:nvPr>
            <p:ph type="body" sz="quarter" idx="21" hasCustomPrompt="1"/>
          </p:nvPr>
        </p:nvSpPr>
        <p:spPr bwMode="gray">
          <a:xfrm>
            <a:off x="279686" y="1409335"/>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2</a:t>
            </a:r>
          </a:p>
        </p:txBody>
      </p:sp>
      <p:sp>
        <p:nvSpPr>
          <p:cNvPr id="31" name="Text Placeholder 7"/>
          <p:cNvSpPr>
            <a:spLocks noGrp="1"/>
          </p:cNvSpPr>
          <p:nvPr>
            <p:ph type="body" sz="quarter" idx="22" hasCustomPrompt="1"/>
          </p:nvPr>
        </p:nvSpPr>
        <p:spPr bwMode="gray">
          <a:xfrm>
            <a:off x="279686" y="1903104"/>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3</a:t>
            </a:r>
          </a:p>
        </p:txBody>
      </p:sp>
      <p:sp>
        <p:nvSpPr>
          <p:cNvPr id="32" name="Text Placeholder 7"/>
          <p:cNvSpPr>
            <a:spLocks noGrp="1"/>
          </p:cNvSpPr>
          <p:nvPr>
            <p:ph type="body" sz="quarter" idx="23" hasCustomPrompt="1"/>
          </p:nvPr>
        </p:nvSpPr>
        <p:spPr bwMode="gray">
          <a:xfrm>
            <a:off x="279686" y="2396873"/>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4</a:t>
            </a:r>
          </a:p>
        </p:txBody>
      </p:sp>
      <p:sp>
        <p:nvSpPr>
          <p:cNvPr id="33" name="Text Placeholder 7"/>
          <p:cNvSpPr>
            <a:spLocks noGrp="1"/>
          </p:cNvSpPr>
          <p:nvPr>
            <p:ph type="body" sz="quarter" idx="24" hasCustomPrompt="1"/>
          </p:nvPr>
        </p:nvSpPr>
        <p:spPr bwMode="gray">
          <a:xfrm>
            <a:off x="279686" y="2890642"/>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5</a:t>
            </a:r>
          </a:p>
        </p:txBody>
      </p:sp>
      <p:sp>
        <p:nvSpPr>
          <p:cNvPr id="34" name="Text Placeholder 7"/>
          <p:cNvSpPr>
            <a:spLocks noGrp="1"/>
          </p:cNvSpPr>
          <p:nvPr>
            <p:ph type="body" sz="quarter" idx="25" hasCustomPrompt="1"/>
          </p:nvPr>
        </p:nvSpPr>
        <p:spPr bwMode="gray">
          <a:xfrm>
            <a:off x="279686" y="3384411"/>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6</a:t>
            </a:r>
          </a:p>
        </p:txBody>
      </p:sp>
      <p:sp>
        <p:nvSpPr>
          <p:cNvPr id="35" name="Text Placeholder 7"/>
          <p:cNvSpPr>
            <a:spLocks noGrp="1"/>
          </p:cNvSpPr>
          <p:nvPr>
            <p:ph type="body" sz="quarter" idx="26" hasCustomPrompt="1"/>
          </p:nvPr>
        </p:nvSpPr>
        <p:spPr bwMode="gray">
          <a:xfrm>
            <a:off x="279686" y="387818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7</a:t>
            </a:r>
          </a:p>
        </p:txBody>
      </p:sp>
      <p:sp>
        <p:nvSpPr>
          <p:cNvPr id="36" name="Text Placeholder 7"/>
          <p:cNvSpPr>
            <a:spLocks noGrp="1"/>
          </p:cNvSpPr>
          <p:nvPr>
            <p:ph type="body" sz="quarter" idx="27" hasCustomPrompt="1"/>
          </p:nvPr>
        </p:nvSpPr>
        <p:spPr bwMode="gray">
          <a:xfrm>
            <a:off x="279686" y="43719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8</a:t>
            </a:r>
          </a:p>
        </p:txBody>
      </p:sp>
    </p:spTree>
    <p:extLst>
      <p:ext uri="{BB962C8B-B14F-4D97-AF65-F5344CB8AC3E}">
        <p14:creationId xmlns:p14="http://schemas.microsoft.com/office/powerpoint/2010/main" val="154961146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Slide">
    <p:spTree>
      <p:nvGrpSpPr>
        <p:cNvPr id="1" name=""/>
        <p:cNvGrpSpPr/>
        <p:nvPr/>
      </p:nvGrpSpPr>
      <p:grpSpPr>
        <a:xfrm>
          <a:off x="0" y="0"/>
          <a:ext cx="0" cy="0"/>
          <a:chOff x="0" y="0"/>
          <a:chExt cx="0" cy="0"/>
        </a:xfrm>
      </p:grpSpPr>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Two Column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1" name="Text Placeholder 7"/>
          <p:cNvSpPr>
            <a:spLocks noGrp="1"/>
          </p:cNvSpPr>
          <p:nvPr>
            <p:ph type="body" sz="quarter" idx="12" hasCustomPrompt="1"/>
          </p:nvPr>
        </p:nvSpPr>
        <p:spPr bwMode="gray">
          <a:xfrm>
            <a:off x="683568" y="771550"/>
            <a:ext cx="3528392" cy="288032"/>
          </a:xfrm>
          <a:prstGeom prst="parallelogram">
            <a:avLst/>
          </a:prstGeom>
          <a:solidFill>
            <a:srgbClr val="0077BD"/>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1 Title</a:t>
            </a:r>
          </a:p>
        </p:txBody>
      </p:sp>
      <p:sp>
        <p:nvSpPr>
          <p:cNvPr id="29" name="Text Placeholder 7"/>
          <p:cNvSpPr>
            <a:spLocks noGrp="1"/>
          </p:cNvSpPr>
          <p:nvPr>
            <p:ph type="body" sz="quarter" idx="20" hasCustomPrompt="1"/>
          </p:nvPr>
        </p:nvSpPr>
        <p:spPr bwMode="gray">
          <a:xfrm>
            <a:off x="279686"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1</a:t>
            </a:r>
          </a:p>
        </p:txBody>
      </p:sp>
      <p:sp>
        <p:nvSpPr>
          <p:cNvPr id="38" name="Text Placeholder 7"/>
          <p:cNvSpPr>
            <a:spLocks noGrp="1"/>
          </p:cNvSpPr>
          <p:nvPr>
            <p:ph type="body" sz="quarter" idx="21" hasCustomPrompt="1"/>
          </p:nvPr>
        </p:nvSpPr>
        <p:spPr bwMode="gray">
          <a:xfrm>
            <a:off x="5335922" y="771550"/>
            <a:ext cx="3528392" cy="288032"/>
          </a:xfrm>
          <a:prstGeom prst="parallelogram">
            <a:avLst/>
          </a:prstGeom>
          <a:solidFill>
            <a:srgbClr val="0077BD"/>
          </a:solidFill>
        </p:spPr>
        <p:txBody>
          <a:bodyPr lIns="36000" tIns="36000" rIns="36000" bIns="36000" anchor="ctr">
            <a:noAutofit/>
          </a:bodyPr>
          <a:lstStyle>
            <a:lvl1pPr marL="0" indent="0" algn="ctr">
              <a:buNone/>
              <a:defRPr sz="1100" b="0" i="0">
                <a:solidFill>
                  <a:schemeClr val="bg1"/>
                </a:solidFill>
              </a:defRPr>
            </a:lvl1pPr>
          </a:lstStyle>
          <a:p>
            <a:pPr lvl="0"/>
            <a:r>
              <a:rPr lang="en-IN" dirty="0"/>
              <a:t>Column 2 Title</a:t>
            </a:r>
          </a:p>
        </p:txBody>
      </p:sp>
      <p:sp>
        <p:nvSpPr>
          <p:cNvPr id="39" name="Text Placeholder 7"/>
          <p:cNvSpPr>
            <a:spLocks noGrp="1"/>
          </p:cNvSpPr>
          <p:nvPr>
            <p:ph type="body" sz="quarter" idx="22" hasCustomPrompt="1"/>
          </p:nvPr>
        </p:nvSpPr>
        <p:spPr bwMode="gray">
          <a:xfrm>
            <a:off x="4932040"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2</a:t>
            </a:r>
          </a:p>
        </p:txBody>
      </p:sp>
      <p:sp>
        <p:nvSpPr>
          <p:cNvPr id="102" name="Text Placeholder 7"/>
          <p:cNvSpPr>
            <a:spLocks noGrp="1"/>
          </p:cNvSpPr>
          <p:nvPr>
            <p:ph type="body" sz="quarter" idx="23" hasCustomPrompt="1"/>
          </p:nvPr>
        </p:nvSpPr>
        <p:spPr bwMode="gray">
          <a:xfrm>
            <a:off x="653880" y="2968650"/>
            <a:ext cx="3528392" cy="288032"/>
          </a:xfrm>
          <a:prstGeom prst="parallelogram">
            <a:avLst/>
          </a:prstGeom>
          <a:solidFill>
            <a:srgbClr val="0077BD"/>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1 Title</a:t>
            </a:r>
          </a:p>
        </p:txBody>
      </p:sp>
      <p:sp>
        <p:nvSpPr>
          <p:cNvPr id="103" name="Text Placeholder 7"/>
          <p:cNvSpPr>
            <a:spLocks noGrp="1"/>
          </p:cNvSpPr>
          <p:nvPr>
            <p:ph type="body" sz="quarter" idx="24" hasCustomPrompt="1"/>
          </p:nvPr>
        </p:nvSpPr>
        <p:spPr bwMode="gray">
          <a:xfrm>
            <a:off x="249998" y="29686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3</a:t>
            </a:r>
          </a:p>
        </p:txBody>
      </p:sp>
      <p:sp>
        <p:nvSpPr>
          <p:cNvPr id="113" name="Text Placeholder 7"/>
          <p:cNvSpPr>
            <a:spLocks noGrp="1"/>
          </p:cNvSpPr>
          <p:nvPr>
            <p:ph type="body" sz="quarter" idx="25" hasCustomPrompt="1"/>
          </p:nvPr>
        </p:nvSpPr>
        <p:spPr bwMode="gray">
          <a:xfrm>
            <a:off x="5306234" y="2968650"/>
            <a:ext cx="3528392" cy="288032"/>
          </a:xfrm>
          <a:prstGeom prst="parallelogram">
            <a:avLst/>
          </a:prstGeom>
          <a:solidFill>
            <a:srgbClr val="0077BD"/>
          </a:solidFill>
        </p:spPr>
        <p:txBody>
          <a:bodyPr lIns="36000" tIns="36000" rIns="36000" bIns="36000" anchor="ctr">
            <a:noAutofit/>
          </a:bodyPr>
          <a:lstStyle>
            <a:lvl1pPr marL="0" indent="0" algn="ctr">
              <a:buNone/>
              <a:defRPr sz="1100" b="0" i="0">
                <a:solidFill>
                  <a:schemeClr val="bg1"/>
                </a:solidFill>
              </a:defRPr>
            </a:lvl1pPr>
          </a:lstStyle>
          <a:p>
            <a:pPr lvl="0"/>
            <a:r>
              <a:rPr lang="en-IN" dirty="0"/>
              <a:t>Column 2 Title</a:t>
            </a:r>
          </a:p>
        </p:txBody>
      </p:sp>
      <p:sp>
        <p:nvSpPr>
          <p:cNvPr id="114" name="Text Placeholder 7"/>
          <p:cNvSpPr>
            <a:spLocks noGrp="1"/>
          </p:cNvSpPr>
          <p:nvPr>
            <p:ph type="body" sz="quarter" idx="26" hasCustomPrompt="1"/>
          </p:nvPr>
        </p:nvSpPr>
        <p:spPr bwMode="gray">
          <a:xfrm>
            <a:off x="4902352" y="29686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4</a:t>
            </a:r>
          </a:p>
        </p:txBody>
      </p:sp>
    </p:spTree>
    <p:extLst>
      <p:ext uri="{BB962C8B-B14F-4D97-AF65-F5344CB8AC3E}">
        <p14:creationId xmlns:p14="http://schemas.microsoft.com/office/powerpoint/2010/main" val="9606137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Slide">
    <p:spTree>
      <p:nvGrpSpPr>
        <p:cNvPr id="1" name=""/>
        <p:cNvGrpSpPr/>
        <p:nvPr/>
      </p:nvGrpSpPr>
      <p:grpSpPr>
        <a:xfrm>
          <a:off x="0" y="0"/>
          <a:ext cx="0" cy="0"/>
          <a:chOff x="0" y="0"/>
          <a:chExt cx="0" cy="0"/>
        </a:xfrm>
      </p:grpSpPr>
      <p:grpSp>
        <p:nvGrpSpPr>
          <p:cNvPr id="107" name="Group 106"/>
          <p:cNvGrpSpPr/>
          <p:nvPr userDrawn="1"/>
        </p:nvGrpSpPr>
        <p:grpSpPr bwMode="gray">
          <a:xfrm>
            <a:off x="-1" y="596901"/>
            <a:ext cx="9137515" cy="4375150"/>
            <a:chOff x="-1" y="596901"/>
            <a:chExt cx="9137515" cy="4375150"/>
          </a:xfrm>
        </p:grpSpPr>
        <p:cxnSp>
          <p:nvCxnSpPr>
            <p:cNvPr id="108" name="Straight Connector 107"/>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Three Column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1" name="Text Placeholder 7"/>
          <p:cNvSpPr>
            <a:spLocks noGrp="1"/>
          </p:cNvSpPr>
          <p:nvPr>
            <p:ph type="body" sz="quarter" idx="12" hasCustomPrompt="1"/>
          </p:nvPr>
        </p:nvSpPr>
        <p:spPr bwMode="gray">
          <a:xfrm>
            <a:off x="683568" y="771550"/>
            <a:ext cx="2160240" cy="288032"/>
          </a:xfrm>
          <a:prstGeom prst="parallelogram">
            <a:avLst/>
          </a:prstGeom>
          <a:solidFill>
            <a:srgbClr val="003F72"/>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1 Title</a:t>
            </a:r>
          </a:p>
        </p:txBody>
      </p:sp>
      <p:sp>
        <p:nvSpPr>
          <p:cNvPr id="29" name="Text Placeholder 7"/>
          <p:cNvSpPr>
            <a:spLocks noGrp="1"/>
          </p:cNvSpPr>
          <p:nvPr>
            <p:ph type="body" sz="quarter" idx="20" hasCustomPrompt="1"/>
          </p:nvPr>
        </p:nvSpPr>
        <p:spPr bwMode="gray">
          <a:xfrm>
            <a:off x="279686"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1</a:t>
            </a:r>
          </a:p>
        </p:txBody>
      </p:sp>
      <p:sp>
        <p:nvSpPr>
          <p:cNvPr id="40" name="Content Placeholder 2"/>
          <p:cNvSpPr>
            <a:spLocks noGrp="1"/>
          </p:cNvSpPr>
          <p:nvPr>
            <p:ph idx="1"/>
          </p:nvPr>
        </p:nvSpPr>
        <p:spPr bwMode="gray">
          <a:xfrm>
            <a:off x="251520" y="1131590"/>
            <a:ext cx="2539008"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2"/>
              </a:buBlip>
            </a:pPr>
            <a:r>
              <a:rPr lang="en-US"/>
              <a:t>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endParaRPr lang="en-US" dirty="0"/>
          </a:p>
        </p:txBody>
      </p:sp>
      <p:sp>
        <p:nvSpPr>
          <p:cNvPr id="17" name="Text Placeholder 7"/>
          <p:cNvSpPr>
            <a:spLocks noGrp="1"/>
          </p:cNvSpPr>
          <p:nvPr>
            <p:ph type="body" sz="quarter" idx="24" hasCustomPrompt="1"/>
          </p:nvPr>
        </p:nvSpPr>
        <p:spPr bwMode="gray">
          <a:xfrm>
            <a:off x="3658603" y="771550"/>
            <a:ext cx="2160240" cy="288032"/>
          </a:xfrm>
          <a:prstGeom prst="parallelogram">
            <a:avLst/>
          </a:prstGeom>
          <a:solidFill>
            <a:srgbClr val="0077BD"/>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2 Title</a:t>
            </a:r>
          </a:p>
        </p:txBody>
      </p:sp>
      <p:sp>
        <p:nvSpPr>
          <p:cNvPr id="20" name="Text Placeholder 7"/>
          <p:cNvSpPr>
            <a:spLocks noGrp="1"/>
          </p:cNvSpPr>
          <p:nvPr>
            <p:ph type="body" sz="quarter" idx="25" hasCustomPrompt="1"/>
          </p:nvPr>
        </p:nvSpPr>
        <p:spPr bwMode="gray">
          <a:xfrm>
            <a:off x="3254721"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2</a:t>
            </a:r>
          </a:p>
        </p:txBody>
      </p:sp>
      <p:sp>
        <p:nvSpPr>
          <p:cNvPr id="22" name="Text Placeholder 7"/>
          <p:cNvSpPr>
            <a:spLocks noGrp="1"/>
          </p:cNvSpPr>
          <p:nvPr>
            <p:ph type="body" sz="quarter" idx="26" hasCustomPrompt="1"/>
          </p:nvPr>
        </p:nvSpPr>
        <p:spPr bwMode="gray">
          <a:xfrm>
            <a:off x="6674979" y="771550"/>
            <a:ext cx="2160240" cy="288032"/>
          </a:xfrm>
          <a:prstGeom prst="parallelogram">
            <a:avLst/>
          </a:prstGeom>
          <a:solidFill>
            <a:schemeClr val="accent2"/>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3 Title</a:t>
            </a:r>
          </a:p>
        </p:txBody>
      </p:sp>
      <p:sp>
        <p:nvSpPr>
          <p:cNvPr id="23" name="Text Placeholder 7"/>
          <p:cNvSpPr>
            <a:spLocks noGrp="1"/>
          </p:cNvSpPr>
          <p:nvPr>
            <p:ph type="body" sz="quarter" idx="27" hasCustomPrompt="1"/>
          </p:nvPr>
        </p:nvSpPr>
        <p:spPr bwMode="gray">
          <a:xfrm>
            <a:off x="6271097"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3</a:t>
            </a:r>
          </a:p>
        </p:txBody>
      </p:sp>
      <p:sp>
        <p:nvSpPr>
          <p:cNvPr id="24" name="Content Placeholder 2"/>
          <p:cNvSpPr>
            <a:spLocks noGrp="1"/>
          </p:cNvSpPr>
          <p:nvPr>
            <p:ph idx="28"/>
          </p:nvPr>
        </p:nvSpPr>
        <p:spPr bwMode="gray">
          <a:xfrm>
            <a:off x="3275856" y="1131590"/>
            <a:ext cx="2539008"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2"/>
              </a:buBlip>
            </a:pPr>
            <a:r>
              <a:rPr lang="en-US"/>
              <a:t>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endParaRPr lang="en-US" dirty="0"/>
          </a:p>
        </p:txBody>
      </p:sp>
      <p:sp>
        <p:nvSpPr>
          <p:cNvPr id="25" name="Content Placeholder 2"/>
          <p:cNvSpPr>
            <a:spLocks noGrp="1"/>
          </p:cNvSpPr>
          <p:nvPr>
            <p:ph idx="29"/>
          </p:nvPr>
        </p:nvSpPr>
        <p:spPr bwMode="gray">
          <a:xfrm>
            <a:off x="6281464" y="1131590"/>
            <a:ext cx="2539008"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2"/>
              </a:buBlip>
            </a:pPr>
            <a:r>
              <a:rPr lang="en-US"/>
              <a:t>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endParaRPr lang="en-US" dirty="0"/>
          </a:p>
        </p:txBody>
      </p:sp>
    </p:spTree>
    <p:extLst>
      <p:ext uri="{BB962C8B-B14F-4D97-AF65-F5344CB8AC3E}">
        <p14:creationId xmlns:p14="http://schemas.microsoft.com/office/powerpoint/2010/main" val="24736856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Diagram Slide">
    <p:spTree>
      <p:nvGrpSpPr>
        <p:cNvPr id="1" name=""/>
        <p:cNvGrpSpPr/>
        <p:nvPr/>
      </p:nvGrpSpPr>
      <p:grpSpPr>
        <a:xfrm>
          <a:off x="0" y="0"/>
          <a:ext cx="0" cy="0"/>
          <a:chOff x="0" y="0"/>
          <a:chExt cx="0" cy="0"/>
        </a:xfrm>
      </p:grpSpPr>
      <p:grpSp>
        <p:nvGrpSpPr>
          <p:cNvPr id="99" name="Group 98"/>
          <p:cNvGrpSpPr/>
          <p:nvPr userDrawn="1"/>
        </p:nvGrpSpPr>
        <p:grpSpPr bwMode="gray">
          <a:xfrm>
            <a:off x="-1" y="596901"/>
            <a:ext cx="9137515" cy="4375150"/>
            <a:chOff x="-1" y="596901"/>
            <a:chExt cx="9137515" cy="4375150"/>
          </a:xfrm>
        </p:grpSpPr>
        <p:cxnSp>
          <p:nvCxnSpPr>
            <p:cNvPr id="100" name="Straight Connector 99"/>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Chart Diagram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Chart Placeholder 3"/>
          <p:cNvSpPr>
            <a:spLocks noGrp="1"/>
          </p:cNvSpPr>
          <p:nvPr>
            <p:ph type="chart" sz="quarter" idx="10" hasCustomPrompt="1"/>
          </p:nvPr>
        </p:nvSpPr>
        <p:spPr bwMode="gray">
          <a:xfrm>
            <a:off x="249238" y="582613"/>
            <a:ext cx="8645525" cy="4352925"/>
          </a:xfrm>
        </p:spPr>
        <p:txBody>
          <a:bodyPr/>
          <a:lstStyle>
            <a:lvl1pPr marL="0" indent="0">
              <a:buNone/>
              <a:defRPr baseline="0"/>
            </a:lvl1pPr>
          </a:lstStyle>
          <a:p>
            <a:r>
              <a:rPr lang="en-IN" dirty="0"/>
              <a:t>Click icon to add a chart</a:t>
            </a:r>
          </a:p>
        </p:txBody>
      </p:sp>
    </p:spTree>
    <p:extLst>
      <p:ext uri="{BB962C8B-B14F-4D97-AF65-F5344CB8AC3E}">
        <p14:creationId xmlns:p14="http://schemas.microsoft.com/office/powerpoint/2010/main" val="74984556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Diagram Slide">
    <p:spTree>
      <p:nvGrpSpPr>
        <p:cNvPr id="1" name=""/>
        <p:cNvGrpSpPr/>
        <p:nvPr/>
      </p:nvGrpSpPr>
      <p:grpSpPr>
        <a:xfrm>
          <a:off x="0" y="0"/>
          <a:ext cx="0" cy="0"/>
          <a:chOff x="0" y="0"/>
          <a:chExt cx="0" cy="0"/>
        </a:xfrm>
      </p:grpSpPr>
      <p:grpSp>
        <p:nvGrpSpPr>
          <p:cNvPr id="99" name="Group 98"/>
          <p:cNvGrpSpPr/>
          <p:nvPr userDrawn="1"/>
        </p:nvGrpSpPr>
        <p:grpSpPr bwMode="gray">
          <a:xfrm>
            <a:off x="-1" y="596901"/>
            <a:ext cx="9137515" cy="4375150"/>
            <a:chOff x="-1" y="596901"/>
            <a:chExt cx="9137515" cy="4375150"/>
          </a:xfrm>
        </p:grpSpPr>
        <p:cxnSp>
          <p:nvCxnSpPr>
            <p:cNvPr id="100" name="Straight Connector 99"/>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Table Diagram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 name="Table Placeholder 4"/>
          <p:cNvSpPr>
            <a:spLocks noGrp="1"/>
          </p:cNvSpPr>
          <p:nvPr>
            <p:ph type="tbl" sz="quarter" idx="10" hasCustomPrompt="1"/>
          </p:nvPr>
        </p:nvSpPr>
        <p:spPr bwMode="gray">
          <a:xfrm>
            <a:off x="249238" y="693738"/>
            <a:ext cx="8645525" cy="4137025"/>
          </a:xfrm>
        </p:spPr>
        <p:txBody>
          <a:bodyPr/>
          <a:lstStyle>
            <a:lvl1pPr marL="0" marR="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lvl1pPr>
          </a:lstStyle>
          <a:p>
            <a:r>
              <a:rPr lang="en-IN" dirty="0"/>
              <a:t>Click icon to add a table</a:t>
            </a:r>
          </a:p>
        </p:txBody>
      </p:sp>
    </p:spTree>
    <p:extLst>
      <p:ext uri="{BB962C8B-B14F-4D97-AF65-F5344CB8AC3E}">
        <p14:creationId xmlns:p14="http://schemas.microsoft.com/office/powerpoint/2010/main" val="288296516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abular Data Slide">
    <p:spTree>
      <p:nvGrpSpPr>
        <p:cNvPr id="1" name=""/>
        <p:cNvGrpSpPr/>
        <p:nvPr/>
      </p:nvGrpSpPr>
      <p:grpSpPr>
        <a:xfrm>
          <a:off x="0" y="0"/>
          <a:ext cx="0" cy="0"/>
          <a:chOff x="0" y="0"/>
          <a:chExt cx="0" cy="0"/>
        </a:xfrm>
      </p:grpSpPr>
      <p:grpSp>
        <p:nvGrpSpPr>
          <p:cNvPr id="295" name="Group 294"/>
          <p:cNvGrpSpPr/>
          <p:nvPr userDrawn="1"/>
        </p:nvGrpSpPr>
        <p:grpSpPr bwMode="gray">
          <a:xfrm>
            <a:off x="-1" y="596901"/>
            <a:ext cx="9137515" cy="4375150"/>
            <a:chOff x="-1" y="596901"/>
            <a:chExt cx="9137515" cy="4375150"/>
          </a:xfrm>
        </p:grpSpPr>
        <p:cxnSp>
          <p:nvCxnSpPr>
            <p:cNvPr id="296" name="Straight Connector 295"/>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6" name="Straight Connector 365"/>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Tabular Data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Picture Placeholder 7"/>
          <p:cNvSpPr>
            <a:spLocks noGrp="1"/>
          </p:cNvSpPr>
          <p:nvPr>
            <p:ph type="pic" sz="quarter" idx="10"/>
          </p:nvPr>
        </p:nvSpPr>
        <p:spPr bwMode="gray">
          <a:xfrm>
            <a:off x="289325" y="1342417"/>
            <a:ext cx="2016766" cy="979250"/>
          </a:xfrm>
          <a:prstGeom prst="homePlate">
            <a:avLst>
              <a:gd name="adj" fmla="val 25515"/>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dirty="0"/>
          </a:p>
        </p:txBody>
      </p:sp>
      <p:sp>
        <p:nvSpPr>
          <p:cNvPr id="13" name="Picture Placeholder 7"/>
          <p:cNvSpPr>
            <a:spLocks noGrp="1"/>
          </p:cNvSpPr>
          <p:nvPr>
            <p:ph type="pic" sz="quarter" idx="11"/>
          </p:nvPr>
        </p:nvSpPr>
        <p:spPr bwMode="gray">
          <a:xfrm>
            <a:off x="289325" y="2574588"/>
            <a:ext cx="2016766" cy="979250"/>
          </a:xfrm>
          <a:prstGeom prst="homePlate">
            <a:avLst>
              <a:gd name="adj" fmla="val 25515"/>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dirty="0"/>
          </a:p>
        </p:txBody>
      </p:sp>
      <p:sp>
        <p:nvSpPr>
          <p:cNvPr id="14" name="Picture Placeholder 7"/>
          <p:cNvSpPr>
            <a:spLocks noGrp="1"/>
          </p:cNvSpPr>
          <p:nvPr>
            <p:ph type="pic" sz="quarter" idx="12"/>
          </p:nvPr>
        </p:nvSpPr>
        <p:spPr bwMode="gray">
          <a:xfrm>
            <a:off x="289325" y="3806759"/>
            <a:ext cx="2016766" cy="979250"/>
          </a:xfrm>
          <a:prstGeom prst="homePlate">
            <a:avLst>
              <a:gd name="adj" fmla="val 25515"/>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dirty="0"/>
          </a:p>
        </p:txBody>
      </p:sp>
      <p:sp>
        <p:nvSpPr>
          <p:cNvPr id="10" name="Text Placeholder 9"/>
          <p:cNvSpPr>
            <a:spLocks noGrp="1"/>
          </p:cNvSpPr>
          <p:nvPr>
            <p:ph type="body" sz="quarter" idx="13"/>
          </p:nvPr>
        </p:nvSpPr>
        <p:spPr bwMode="gray">
          <a:xfrm>
            <a:off x="308781" y="648511"/>
            <a:ext cx="8526440" cy="343677"/>
          </a:xfrm>
          <a:prstGeom prst="parallelogram">
            <a:avLst/>
          </a:prstGeom>
          <a:solidFill>
            <a:srgbClr val="0077BD"/>
          </a:solidFill>
        </p:spPr>
        <p:txBody>
          <a:bodyPr anchor="ctr">
            <a:noAutofit/>
          </a:bodyPr>
          <a:lstStyle>
            <a:lvl1pPr marL="0" indent="0" algn="ctr">
              <a:buFont typeface="Arial" panose="020B0604020202020204" pitchFamily="34" charset="0"/>
              <a:buNone/>
              <a:defRPr sz="1800">
                <a:solidFill>
                  <a:schemeClr val="bg1"/>
                </a:solidFill>
              </a:defRPr>
            </a:lvl1pPr>
          </a:lstStyle>
          <a:p>
            <a:pPr lvl="0"/>
            <a:r>
              <a:rPr lang="en-US"/>
              <a:t>Edit Master text styles</a:t>
            </a:r>
          </a:p>
        </p:txBody>
      </p:sp>
      <p:sp>
        <p:nvSpPr>
          <p:cNvPr id="17" name="Text Placeholder 9"/>
          <p:cNvSpPr>
            <a:spLocks noGrp="1"/>
          </p:cNvSpPr>
          <p:nvPr>
            <p:ph type="body" sz="quarter" idx="14"/>
          </p:nvPr>
        </p:nvSpPr>
        <p:spPr bwMode="gray">
          <a:xfrm>
            <a:off x="2821631" y="1070010"/>
            <a:ext cx="2742590" cy="214042"/>
          </a:xfrm>
          <a:prstGeom prst="parallelogram">
            <a:avLst/>
          </a:prstGeom>
          <a:solidFill>
            <a:schemeClr val="tx1">
              <a:lumMod val="65000"/>
              <a:lumOff val="35000"/>
            </a:schemeClr>
          </a:solidFill>
        </p:spPr>
        <p:txBody>
          <a:bodyPr anchor="ctr">
            <a:noAutofit/>
          </a:bodyPr>
          <a:lstStyle>
            <a:lvl1pPr marL="0" indent="0" algn="ctr">
              <a:buFont typeface="Arial" panose="020B0604020202020204" pitchFamily="34" charset="0"/>
              <a:buNone/>
              <a:defRPr sz="1200">
                <a:solidFill>
                  <a:schemeClr val="bg1"/>
                </a:solidFill>
              </a:defRPr>
            </a:lvl1pPr>
          </a:lstStyle>
          <a:p>
            <a:pPr lvl="0"/>
            <a:r>
              <a:rPr lang="en-US"/>
              <a:t>Edit Master text styles</a:t>
            </a:r>
          </a:p>
        </p:txBody>
      </p:sp>
      <p:sp>
        <p:nvSpPr>
          <p:cNvPr id="20" name="Text Placeholder 9"/>
          <p:cNvSpPr>
            <a:spLocks noGrp="1"/>
          </p:cNvSpPr>
          <p:nvPr>
            <p:ph type="body" sz="quarter" idx="15"/>
          </p:nvPr>
        </p:nvSpPr>
        <p:spPr bwMode="gray">
          <a:xfrm>
            <a:off x="5986362" y="1070010"/>
            <a:ext cx="2742590" cy="214042"/>
          </a:xfrm>
          <a:prstGeom prst="parallelogram">
            <a:avLst/>
          </a:prstGeom>
          <a:solidFill>
            <a:schemeClr val="tx1">
              <a:lumMod val="65000"/>
              <a:lumOff val="35000"/>
            </a:schemeClr>
          </a:solidFill>
        </p:spPr>
        <p:txBody>
          <a:bodyPr anchor="ctr">
            <a:noAutofit/>
          </a:bodyPr>
          <a:lstStyle>
            <a:lvl1pPr marL="0" indent="0" algn="ctr">
              <a:buFont typeface="Arial" panose="020B0604020202020204" pitchFamily="34" charset="0"/>
              <a:buNone/>
              <a:defRPr sz="1200">
                <a:solidFill>
                  <a:schemeClr val="bg1"/>
                </a:solidFill>
              </a:defRPr>
            </a:lvl1pPr>
          </a:lstStyle>
          <a:p>
            <a:pPr lvl="0"/>
            <a:r>
              <a:rPr lang="en-US"/>
              <a:t>Edit Master text styles</a:t>
            </a:r>
          </a:p>
        </p:txBody>
      </p:sp>
      <p:sp>
        <p:nvSpPr>
          <p:cNvPr id="12" name="Text Placeholder 11"/>
          <p:cNvSpPr>
            <a:spLocks noGrp="1"/>
          </p:cNvSpPr>
          <p:nvPr>
            <p:ph type="body" sz="quarter" idx="16"/>
          </p:nvPr>
        </p:nvSpPr>
        <p:spPr bwMode="gray">
          <a:xfrm>
            <a:off x="2860675" y="1381395"/>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21" name="Text Placeholder 11"/>
          <p:cNvSpPr>
            <a:spLocks noGrp="1"/>
          </p:cNvSpPr>
          <p:nvPr>
            <p:ph type="body" sz="quarter" idx="17"/>
          </p:nvPr>
        </p:nvSpPr>
        <p:spPr bwMode="gray">
          <a:xfrm>
            <a:off x="6012436" y="1381395"/>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22" name="Text Placeholder 11"/>
          <p:cNvSpPr>
            <a:spLocks noGrp="1"/>
          </p:cNvSpPr>
          <p:nvPr>
            <p:ph type="body" sz="quarter" idx="18"/>
          </p:nvPr>
        </p:nvSpPr>
        <p:spPr bwMode="gray">
          <a:xfrm>
            <a:off x="2860675" y="2607079"/>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23" name="Text Placeholder 11"/>
          <p:cNvSpPr>
            <a:spLocks noGrp="1"/>
          </p:cNvSpPr>
          <p:nvPr>
            <p:ph type="body" sz="quarter" idx="19"/>
          </p:nvPr>
        </p:nvSpPr>
        <p:spPr bwMode="gray">
          <a:xfrm>
            <a:off x="6012436" y="2607079"/>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24" name="Text Placeholder 11"/>
          <p:cNvSpPr>
            <a:spLocks noGrp="1"/>
          </p:cNvSpPr>
          <p:nvPr>
            <p:ph type="body" sz="quarter" idx="20"/>
          </p:nvPr>
        </p:nvSpPr>
        <p:spPr bwMode="gray">
          <a:xfrm>
            <a:off x="2860675" y="3839250"/>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25" name="Text Placeholder 11"/>
          <p:cNvSpPr>
            <a:spLocks noGrp="1"/>
          </p:cNvSpPr>
          <p:nvPr>
            <p:ph type="body" sz="quarter" idx="21"/>
          </p:nvPr>
        </p:nvSpPr>
        <p:spPr bwMode="gray">
          <a:xfrm>
            <a:off x="6012436" y="3839250"/>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27" name="Text Placeholder 11"/>
          <p:cNvSpPr>
            <a:spLocks noGrp="1"/>
          </p:cNvSpPr>
          <p:nvPr>
            <p:ph type="body" sz="quarter" idx="22" hasCustomPrompt="1"/>
          </p:nvPr>
        </p:nvSpPr>
        <p:spPr bwMode="gray">
          <a:xfrm>
            <a:off x="328134" y="2055779"/>
            <a:ext cx="1614791" cy="246366"/>
          </a:xfrm>
        </p:spPr>
        <p:txBody>
          <a:bodyPr>
            <a:noAutofit/>
          </a:bodyPr>
          <a:lstStyle>
            <a:lvl1pPr marL="0" indent="0" algn="ctr">
              <a:buFont typeface="Arial" panose="020B0604020202020204" pitchFamily="34" charset="0"/>
              <a:buNone/>
              <a:defRPr sz="10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8" name="Text Placeholder 11"/>
          <p:cNvSpPr>
            <a:spLocks noGrp="1"/>
          </p:cNvSpPr>
          <p:nvPr>
            <p:ph type="body" sz="quarter" idx="23" hasCustomPrompt="1"/>
          </p:nvPr>
        </p:nvSpPr>
        <p:spPr bwMode="gray">
          <a:xfrm>
            <a:off x="328134" y="3307404"/>
            <a:ext cx="1614791" cy="246366"/>
          </a:xfrm>
        </p:spPr>
        <p:txBody>
          <a:bodyPr>
            <a:noAutofit/>
          </a:bodyPr>
          <a:lstStyle>
            <a:lvl1pPr marL="0" indent="0" algn="ctr">
              <a:buFont typeface="Arial" panose="020B0604020202020204" pitchFamily="34" charset="0"/>
              <a:buNone/>
              <a:defRPr sz="10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9" name="Text Placeholder 11"/>
          <p:cNvSpPr>
            <a:spLocks noGrp="1"/>
          </p:cNvSpPr>
          <p:nvPr>
            <p:ph type="body" sz="quarter" idx="24" hasCustomPrompt="1"/>
          </p:nvPr>
        </p:nvSpPr>
        <p:spPr bwMode="gray">
          <a:xfrm>
            <a:off x="328134" y="4526604"/>
            <a:ext cx="1614791" cy="246366"/>
          </a:xfrm>
        </p:spPr>
        <p:txBody>
          <a:bodyPr>
            <a:noAutofit/>
          </a:bodyPr>
          <a:lstStyle>
            <a:lvl1pPr marL="0" indent="0" algn="ctr">
              <a:buFont typeface="Arial" panose="020B0604020202020204" pitchFamily="34" charset="0"/>
              <a:buNone/>
              <a:defRPr sz="10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307630504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6" name="Title 1"/>
          <p:cNvSpPr>
            <a:spLocks noGrp="1"/>
          </p:cNvSpPr>
          <p:nvPr userDrawn="1">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userDrawn="1">
            <p:ph idx="1"/>
          </p:nvPr>
        </p:nvSpPr>
        <p:spPr bwMode="gray">
          <a:xfrm>
            <a:off x="304800" y="666750"/>
            <a:ext cx="8534400" cy="4191000"/>
          </a:xfrm>
          <a:prstGeom prst="rect">
            <a:avLst/>
          </a:prstGeom>
        </p:spPr>
        <p:txBody>
          <a:bodyPr vert="horz" lIns="68579" tIns="34289" rIns="68579" bIns="34289" rtlCol="0">
            <a:normAutofit/>
          </a:bodyPr>
          <a:lstStyle>
            <a:lvl1pPr>
              <a:defRPr lang="en-US" sz="1800" smtClean="0"/>
            </a:lvl1pPr>
            <a:lvl2pPr>
              <a:defRPr lang="en-US" sz="1600" smtClean="0"/>
            </a:lvl2pPr>
            <a:lvl3pPr>
              <a:defRPr lang="en-US" sz="1400" smtClean="0"/>
            </a:lvl3pPr>
            <a:lvl4pPr>
              <a:defRPr lang="en-US" sz="1200" smtClean="0"/>
            </a:lvl4pPr>
            <a:lvl5pPr>
              <a:defRPr lang="en-US" sz="1100" dirty="0"/>
            </a:lvl5pPr>
          </a:lstStyle>
          <a:p>
            <a:pPr lvl="0">
              <a:buFontTx/>
              <a:buBlip>
                <a:blip r:embed="rId2"/>
              </a:buBlip>
            </a:pPr>
            <a:r>
              <a:rPr lang="en-US"/>
              <a:t>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endParaRPr lang="en-US" dirty="0"/>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51019282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ive Point Slide 1">
    <p:spTree>
      <p:nvGrpSpPr>
        <p:cNvPr id="1" name=""/>
        <p:cNvGrpSpPr/>
        <p:nvPr/>
      </p:nvGrpSpPr>
      <p:grpSpPr>
        <a:xfrm>
          <a:off x="0" y="0"/>
          <a:ext cx="0" cy="0"/>
          <a:chOff x="0" y="0"/>
          <a:chExt cx="0" cy="0"/>
        </a:xfrm>
      </p:grpSpPr>
      <p:grpSp>
        <p:nvGrpSpPr>
          <p:cNvPr id="290" name="Group 289"/>
          <p:cNvGrpSpPr/>
          <p:nvPr userDrawn="1"/>
        </p:nvGrpSpPr>
        <p:grpSpPr bwMode="gray">
          <a:xfrm>
            <a:off x="-1" y="596901"/>
            <a:ext cx="9137515" cy="4375150"/>
            <a:chOff x="-1" y="596901"/>
            <a:chExt cx="9137515" cy="4375150"/>
          </a:xfrm>
        </p:grpSpPr>
        <p:cxnSp>
          <p:nvCxnSpPr>
            <p:cNvPr id="291" name="Straight Connector 290"/>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6" name="Straight Connector 365"/>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Five Points Slide 1</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Picture Placeholder 7"/>
          <p:cNvSpPr>
            <a:spLocks noGrp="1"/>
          </p:cNvSpPr>
          <p:nvPr>
            <p:ph type="pic" sz="quarter" idx="10"/>
          </p:nvPr>
        </p:nvSpPr>
        <p:spPr bwMode="gray">
          <a:xfrm>
            <a:off x="350302" y="1485899"/>
            <a:ext cx="1800000" cy="180000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dirty="0"/>
          </a:p>
        </p:txBody>
      </p:sp>
      <p:sp>
        <p:nvSpPr>
          <p:cNvPr id="27" name="Text Placeholder 11"/>
          <p:cNvSpPr>
            <a:spLocks noGrp="1"/>
          </p:cNvSpPr>
          <p:nvPr>
            <p:ph type="body" sz="quarter" idx="22" hasCustomPrompt="1"/>
          </p:nvPr>
        </p:nvSpPr>
        <p:spPr bwMode="gray">
          <a:xfrm>
            <a:off x="587040" y="336042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1" name="Picture Placeholder 7"/>
          <p:cNvSpPr>
            <a:spLocks noGrp="1"/>
          </p:cNvSpPr>
          <p:nvPr>
            <p:ph type="pic" sz="quarter" idx="24"/>
          </p:nvPr>
        </p:nvSpPr>
        <p:spPr bwMode="gray">
          <a:xfrm>
            <a:off x="2026704" y="2186944"/>
            <a:ext cx="1799996" cy="1799995"/>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dirty="0"/>
          </a:p>
        </p:txBody>
      </p:sp>
      <p:sp>
        <p:nvSpPr>
          <p:cNvPr id="32" name="Picture Placeholder 7"/>
          <p:cNvSpPr>
            <a:spLocks noGrp="1"/>
          </p:cNvSpPr>
          <p:nvPr>
            <p:ph type="pic" sz="quarter" idx="25"/>
          </p:nvPr>
        </p:nvSpPr>
        <p:spPr bwMode="gray">
          <a:xfrm>
            <a:off x="3703102" y="1485899"/>
            <a:ext cx="1800000" cy="180000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dirty="0"/>
          </a:p>
        </p:txBody>
      </p:sp>
      <p:sp>
        <p:nvSpPr>
          <p:cNvPr id="33" name="Picture Placeholder 7"/>
          <p:cNvSpPr>
            <a:spLocks noGrp="1"/>
          </p:cNvSpPr>
          <p:nvPr>
            <p:ph type="pic" sz="quarter" idx="26"/>
          </p:nvPr>
        </p:nvSpPr>
        <p:spPr bwMode="gray">
          <a:xfrm>
            <a:off x="5379504" y="2186944"/>
            <a:ext cx="1799996" cy="1799995"/>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dirty="0"/>
          </a:p>
        </p:txBody>
      </p:sp>
      <p:sp>
        <p:nvSpPr>
          <p:cNvPr id="34" name="Picture Placeholder 7"/>
          <p:cNvSpPr>
            <a:spLocks noGrp="1"/>
          </p:cNvSpPr>
          <p:nvPr>
            <p:ph type="pic" sz="quarter" idx="27"/>
          </p:nvPr>
        </p:nvSpPr>
        <p:spPr bwMode="gray">
          <a:xfrm>
            <a:off x="7055902" y="1485899"/>
            <a:ext cx="1800000" cy="180000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dirty="0"/>
          </a:p>
        </p:txBody>
      </p:sp>
      <p:sp>
        <p:nvSpPr>
          <p:cNvPr id="35" name="Text Placeholder 11"/>
          <p:cNvSpPr>
            <a:spLocks noGrp="1"/>
          </p:cNvSpPr>
          <p:nvPr>
            <p:ph type="body" sz="quarter" idx="28" hasCustomPrompt="1"/>
          </p:nvPr>
        </p:nvSpPr>
        <p:spPr bwMode="gray">
          <a:xfrm>
            <a:off x="2278680" y="180594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6" name="Text Placeholder 11"/>
          <p:cNvSpPr>
            <a:spLocks noGrp="1"/>
          </p:cNvSpPr>
          <p:nvPr>
            <p:ph type="body" sz="quarter" idx="29" hasCustomPrompt="1"/>
          </p:nvPr>
        </p:nvSpPr>
        <p:spPr bwMode="gray">
          <a:xfrm>
            <a:off x="3961461" y="336042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7" name="Text Placeholder 11"/>
          <p:cNvSpPr>
            <a:spLocks noGrp="1"/>
          </p:cNvSpPr>
          <p:nvPr>
            <p:ph type="body" sz="quarter" idx="30" hasCustomPrompt="1"/>
          </p:nvPr>
        </p:nvSpPr>
        <p:spPr bwMode="gray">
          <a:xfrm>
            <a:off x="5653101" y="180594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8" name="Text Placeholder 11"/>
          <p:cNvSpPr>
            <a:spLocks noGrp="1"/>
          </p:cNvSpPr>
          <p:nvPr>
            <p:ph type="body" sz="quarter" idx="31" hasCustomPrompt="1"/>
          </p:nvPr>
        </p:nvSpPr>
        <p:spPr bwMode="gray">
          <a:xfrm>
            <a:off x="7321881" y="336042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344675296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ive Points Slide 2">
    <p:spTree>
      <p:nvGrpSpPr>
        <p:cNvPr id="1" name=""/>
        <p:cNvGrpSpPr/>
        <p:nvPr/>
      </p:nvGrpSpPr>
      <p:grpSpPr>
        <a:xfrm>
          <a:off x="0" y="0"/>
          <a:ext cx="0" cy="0"/>
          <a:chOff x="0" y="0"/>
          <a:chExt cx="0" cy="0"/>
        </a:xfrm>
      </p:grpSpPr>
      <p:grpSp>
        <p:nvGrpSpPr>
          <p:cNvPr id="290" name="Group 289"/>
          <p:cNvGrpSpPr/>
          <p:nvPr userDrawn="1"/>
        </p:nvGrpSpPr>
        <p:grpSpPr bwMode="gray">
          <a:xfrm>
            <a:off x="-1" y="596901"/>
            <a:ext cx="9137515" cy="4375150"/>
            <a:chOff x="-1" y="596901"/>
            <a:chExt cx="9137515" cy="4375150"/>
          </a:xfrm>
        </p:grpSpPr>
        <p:cxnSp>
          <p:nvCxnSpPr>
            <p:cNvPr id="291" name="Straight Connector 290"/>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6" name="Straight Connector 365"/>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Five Points Slide 2</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Picture Placeholder 7"/>
          <p:cNvSpPr>
            <a:spLocks noGrp="1"/>
          </p:cNvSpPr>
          <p:nvPr>
            <p:ph type="pic" sz="quarter" idx="10"/>
          </p:nvPr>
        </p:nvSpPr>
        <p:spPr bwMode="gray">
          <a:xfrm>
            <a:off x="2235380" y="2476650"/>
            <a:ext cx="1288870" cy="128887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dirty="0"/>
          </a:p>
        </p:txBody>
      </p:sp>
      <p:sp>
        <p:nvSpPr>
          <p:cNvPr id="27" name="Text Placeholder 11"/>
          <p:cNvSpPr>
            <a:spLocks noGrp="1"/>
          </p:cNvSpPr>
          <p:nvPr>
            <p:ph type="body" sz="quarter" idx="22" hasCustomPrompt="1"/>
          </p:nvPr>
        </p:nvSpPr>
        <p:spPr bwMode="gray">
          <a:xfrm>
            <a:off x="2330853" y="388620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1" name="Picture Placeholder 7"/>
          <p:cNvSpPr>
            <a:spLocks noGrp="1"/>
          </p:cNvSpPr>
          <p:nvPr>
            <p:ph type="pic" sz="quarter" idx="24"/>
          </p:nvPr>
        </p:nvSpPr>
        <p:spPr bwMode="gray">
          <a:xfrm>
            <a:off x="3024051" y="1524155"/>
            <a:ext cx="1288868" cy="1288866"/>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dirty="0"/>
          </a:p>
        </p:txBody>
      </p:sp>
      <p:sp>
        <p:nvSpPr>
          <p:cNvPr id="20" name="Picture Placeholder 7"/>
          <p:cNvSpPr>
            <a:spLocks noGrp="1"/>
          </p:cNvSpPr>
          <p:nvPr>
            <p:ph type="pic" sz="quarter" idx="29"/>
          </p:nvPr>
        </p:nvSpPr>
        <p:spPr bwMode="gray">
          <a:xfrm>
            <a:off x="3812720" y="2476650"/>
            <a:ext cx="1288870" cy="128887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dirty="0"/>
          </a:p>
        </p:txBody>
      </p:sp>
      <p:sp>
        <p:nvSpPr>
          <p:cNvPr id="21" name="Picture Placeholder 7"/>
          <p:cNvSpPr>
            <a:spLocks noGrp="1"/>
          </p:cNvSpPr>
          <p:nvPr>
            <p:ph type="pic" sz="quarter" idx="30"/>
          </p:nvPr>
        </p:nvSpPr>
        <p:spPr bwMode="gray">
          <a:xfrm>
            <a:off x="4601391" y="1524155"/>
            <a:ext cx="1288868" cy="1288866"/>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dirty="0"/>
          </a:p>
        </p:txBody>
      </p:sp>
      <p:sp>
        <p:nvSpPr>
          <p:cNvPr id="22" name="Picture Placeholder 7"/>
          <p:cNvSpPr>
            <a:spLocks noGrp="1"/>
          </p:cNvSpPr>
          <p:nvPr>
            <p:ph type="pic" sz="quarter" idx="31"/>
          </p:nvPr>
        </p:nvSpPr>
        <p:spPr bwMode="gray">
          <a:xfrm>
            <a:off x="5390060" y="2476650"/>
            <a:ext cx="1288870" cy="128887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dirty="0"/>
          </a:p>
        </p:txBody>
      </p:sp>
      <p:sp>
        <p:nvSpPr>
          <p:cNvPr id="29" name="Text Placeholder 11"/>
          <p:cNvSpPr>
            <a:spLocks noGrp="1"/>
          </p:cNvSpPr>
          <p:nvPr>
            <p:ph type="body" sz="quarter" idx="36" hasCustomPrompt="1"/>
          </p:nvPr>
        </p:nvSpPr>
        <p:spPr bwMode="gray">
          <a:xfrm>
            <a:off x="3908193" y="388620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0" name="Text Placeholder 11"/>
          <p:cNvSpPr>
            <a:spLocks noGrp="1"/>
          </p:cNvSpPr>
          <p:nvPr>
            <p:ph type="body" sz="quarter" idx="37" hasCustomPrompt="1"/>
          </p:nvPr>
        </p:nvSpPr>
        <p:spPr bwMode="gray">
          <a:xfrm>
            <a:off x="5485533" y="388620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1" name="Text Placeholder 11"/>
          <p:cNvSpPr>
            <a:spLocks noGrp="1"/>
          </p:cNvSpPr>
          <p:nvPr>
            <p:ph type="body" sz="quarter" idx="40" hasCustomPrompt="1"/>
          </p:nvPr>
        </p:nvSpPr>
        <p:spPr bwMode="gray">
          <a:xfrm>
            <a:off x="3123333" y="109728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2" name="Text Placeholder 11"/>
          <p:cNvSpPr>
            <a:spLocks noGrp="1"/>
          </p:cNvSpPr>
          <p:nvPr>
            <p:ph type="body" sz="quarter" idx="41" hasCustomPrompt="1"/>
          </p:nvPr>
        </p:nvSpPr>
        <p:spPr bwMode="gray">
          <a:xfrm>
            <a:off x="4700673" y="109728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167509870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teps Slide">
    <p:spTree>
      <p:nvGrpSpPr>
        <p:cNvPr id="1" name=""/>
        <p:cNvGrpSpPr/>
        <p:nvPr/>
      </p:nvGrpSpPr>
      <p:grpSpPr>
        <a:xfrm>
          <a:off x="0" y="0"/>
          <a:ext cx="0" cy="0"/>
          <a:chOff x="0" y="0"/>
          <a:chExt cx="0" cy="0"/>
        </a:xfrm>
      </p:grpSpPr>
      <p:grpSp>
        <p:nvGrpSpPr>
          <p:cNvPr id="208" name="Group 207"/>
          <p:cNvGrpSpPr/>
          <p:nvPr userDrawn="1"/>
        </p:nvGrpSpPr>
        <p:grpSpPr bwMode="gray">
          <a:xfrm>
            <a:off x="-1" y="596901"/>
            <a:ext cx="9137515" cy="4375150"/>
            <a:chOff x="-1" y="596901"/>
            <a:chExt cx="9137515" cy="4375150"/>
          </a:xfrm>
        </p:grpSpPr>
        <p:cxnSp>
          <p:nvCxnSpPr>
            <p:cNvPr id="209" name="Straight Connector 208"/>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Steps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Picture Placeholder 7"/>
          <p:cNvSpPr>
            <a:spLocks noGrp="1"/>
          </p:cNvSpPr>
          <p:nvPr>
            <p:ph type="pic" sz="quarter" idx="10"/>
          </p:nvPr>
        </p:nvSpPr>
        <p:spPr bwMode="gray">
          <a:xfrm>
            <a:off x="255440" y="1813709"/>
            <a:ext cx="3353390" cy="1546715"/>
          </a:xfrm>
          <a:prstGeom prst="homePlate">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dirty="0"/>
          </a:p>
        </p:txBody>
      </p:sp>
      <p:sp>
        <p:nvSpPr>
          <p:cNvPr id="31" name="Picture Placeholder 7"/>
          <p:cNvSpPr>
            <a:spLocks noGrp="1"/>
          </p:cNvSpPr>
          <p:nvPr>
            <p:ph type="pic" sz="quarter" idx="24"/>
          </p:nvPr>
        </p:nvSpPr>
        <p:spPr bwMode="gray">
          <a:xfrm>
            <a:off x="2915467" y="1813710"/>
            <a:ext cx="3353386" cy="1546710"/>
          </a:xfrm>
          <a:prstGeom prst="chevron">
            <a:avLst/>
          </a:prstGeom>
          <a:solidFill>
            <a:srgbClr val="0077BD"/>
          </a:solidFill>
        </p:spPr>
        <p:txBody>
          <a:bodyPr anchor="ctr">
            <a:normAutofit/>
          </a:bodyPr>
          <a:lstStyle>
            <a:lvl1pPr marL="0" indent="0" algn="ctr">
              <a:buNone/>
              <a:defRPr sz="1600">
                <a:solidFill>
                  <a:schemeClr val="bg1"/>
                </a:solidFill>
              </a:defRPr>
            </a:lvl1pPr>
          </a:lstStyle>
          <a:p>
            <a:r>
              <a:rPr lang="en-US"/>
              <a:t>Click icon to add picture</a:t>
            </a:r>
            <a:endParaRPr lang="en-IN" dirty="0"/>
          </a:p>
        </p:txBody>
      </p:sp>
      <p:sp>
        <p:nvSpPr>
          <p:cNvPr id="22" name="Picture Placeholder 7"/>
          <p:cNvSpPr>
            <a:spLocks noGrp="1"/>
          </p:cNvSpPr>
          <p:nvPr>
            <p:ph type="pic" sz="quarter" idx="31"/>
          </p:nvPr>
        </p:nvSpPr>
        <p:spPr bwMode="gray">
          <a:xfrm>
            <a:off x="5575490" y="1813709"/>
            <a:ext cx="3353390" cy="1546715"/>
          </a:xfrm>
          <a:prstGeom prst="chevron">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dirty="0"/>
          </a:p>
        </p:txBody>
      </p:sp>
      <p:sp>
        <p:nvSpPr>
          <p:cNvPr id="29" name="Text Placeholder 11"/>
          <p:cNvSpPr>
            <a:spLocks noGrp="1"/>
          </p:cNvSpPr>
          <p:nvPr>
            <p:ph type="body" sz="quarter" idx="36" hasCustomPrompt="1"/>
          </p:nvPr>
        </p:nvSpPr>
        <p:spPr bwMode="gray">
          <a:xfrm>
            <a:off x="3940778" y="357378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1" name="Text Placeholder 11"/>
          <p:cNvSpPr>
            <a:spLocks noGrp="1"/>
          </p:cNvSpPr>
          <p:nvPr>
            <p:ph type="body" sz="quarter" idx="40" hasCustomPrompt="1"/>
          </p:nvPr>
        </p:nvSpPr>
        <p:spPr bwMode="gray">
          <a:xfrm>
            <a:off x="1043073" y="132969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2" name="Text Placeholder 11"/>
          <p:cNvSpPr>
            <a:spLocks noGrp="1"/>
          </p:cNvSpPr>
          <p:nvPr>
            <p:ph type="body" sz="quarter" idx="41" hasCustomPrompt="1"/>
          </p:nvPr>
        </p:nvSpPr>
        <p:spPr bwMode="gray">
          <a:xfrm>
            <a:off x="6514233" y="132969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4" name="Text Placeholder 11"/>
          <p:cNvSpPr>
            <a:spLocks noGrp="1"/>
          </p:cNvSpPr>
          <p:nvPr>
            <p:ph type="body" sz="quarter" idx="42" hasCustomPrompt="1"/>
          </p:nvPr>
        </p:nvSpPr>
        <p:spPr bwMode="gray">
          <a:xfrm>
            <a:off x="752346" y="2914651"/>
            <a:ext cx="1678434" cy="304800"/>
          </a:xfrm>
        </p:spPr>
        <p:txBody>
          <a:bodyPr anchor="ctr">
            <a:noAutofit/>
          </a:bodyPr>
          <a:lstStyle>
            <a:lvl1pPr marL="0" indent="0" algn="ctr">
              <a:buFont typeface="Arial" panose="020B0604020202020204" pitchFamily="34" charset="0"/>
              <a:buNone/>
              <a:defRPr sz="14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5" name="Text Placeholder 11"/>
          <p:cNvSpPr>
            <a:spLocks noGrp="1"/>
          </p:cNvSpPr>
          <p:nvPr>
            <p:ph type="body" sz="quarter" idx="43" hasCustomPrompt="1"/>
          </p:nvPr>
        </p:nvSpPr>
        <p:spPr bwMode="gray">
          <a:xfrm>
            <a:off x="3703391" y="2914651"/>
            <a:ext cx="1678434" cy="304800"/>
          </a:xfrm>
        </p:spPr>
        <p:txBody>
          <a:bodyPr anchor="ctr">
            <a:noAutofit/>
          </a:bodyPr>
          <a:lstStyle>
            <a:lvl1pPr marL="0" indent="0" algn="ctr">
              <a:buFont typeface="Arial" panose="020B0604020202020204" pitchFamily="34" charset="0"/>
              <a:buNone/>
              <a:defRPr sz="14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8" name="Text Placeholder 11"/>
          <p:cNvSpPr>
            <a:spLocks noGrp="1"/>
          </p:cNvSpPr>
          <p:nvPr>
            <p:ph type="body" sz="quarter" idx="44" hasCustomPrompt="1"/>
          </p:nvPr>
        </p:nvSpPr>
        <p:spPr bwMode="gray">
          <a:xfrm>
            <a:off x="6355151" y="2914651"/>
            <a:ext cx="1678434" cy="304800"/>
          </a:xfrm>
        </p:spPr>
        <p:txBody>
          <a:bodyPr anchor="ctr">
            <a:noAutofit/>
          </a:bodyPr>
          <a:lstStyle>
            <a:lvl1pPr marL="0" indent="0" algn="ctr">
              <a:buFont typeface="Arial" panose="020B0604020202020204" pitchFamily="34" charset="0"/>
              <a:buNone/>
              <a:defRPr sz="14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24180814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grpSp>
        <p:nvGrpSpPr>
          <p:cNvPr id="129" name="Group 128"/>
          <p:cNvGrpSpPr/>
          <p:nvPr userDrawn="1"/>
        </p:nvGrpSpPr>
        <p:grpSpPr bwMode="gray">
          <a:xfrm>
            <a:off x="-1" y="-12970"/>
            <a:ext cx="9137515" cy="4914900"/>
            <a:chOff x="-1" y="0"/>
            <a:chExt cx="9137515" cy="4914900"/>
          </a:xfrm>
        </p:grpSpPr>
        <p:cxnSp>
          <p:nvCxnSpPr>
            <p:cNvPr id="130" name="Straight Connector 129"/>
            <p:cNvCxnSpPr/>
            <p:nvPr userDrawn="1"/>
          </p:nvCxnSpPr>
          <p:spPr bwMode="gray">
            <a:xfrm>
              <a:off x="14257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bwMode="gray">
            <a:xfrm>
              <a:off x="29530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bwMode="gray">
            <a:xfrm>
              <a:off x="44802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bwMode="gray">
            <a:xfrm>
              <a:off x="60075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bwMode="gray">
            <a:xfrm>
              <a:off x="75348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bwMode="gray">
            <a:xfrm>
              <a:off x="90621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bwMode="gray">
            <a:xfrm>
              <a:off x="105894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bwMode="gray">
            <a:xfrm>
              <a:off x="121167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bwMode="gray">
            <a:xfrm>
              <a:off x="136440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bwMode="gray">
            <a:xfrm>
              <a:off x="151713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bwMode="gray">
            <a:xfrm>
              <a:off x="166986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bwMode="gray">
            <a:xfrm>
              <a:off x="182259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bwMode="gray">
            <a:xfrm>
              <a:off x="197532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bwMode="gray">
            <a:xfrm>
              <a:off x="212805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bwMode="gray">
            <a:xfrm>
              <a:off x="228078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bwMode="gray">
            <a:xfrm>
              <a:off x="243351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bwMode="gray">
            <a:xfrm>
              <a:off x="258624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bwMode="gray">
            <a:xfrm>
              <a:off x="273897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bwMode="gray">
            <a:xfrm>
              <a:off x="289170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bwMode="gray">
            <a:xfrm>
              <a:off x="304443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bwMode="gray">
            <a:xfrm>
              <a:off x="319716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bwMode="gray">
            <a:xfrm>
              <a:off x="334989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bwMode="gray">
            <a:xfrm>
              <a:off x="350262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bwMode="gray">
            <a:xfrm>
              <a:off x="365535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bwMode="gray">
            <a:xfrm>
              <a:off x="380808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bwMode="gray">
            <a:xfrm>
              <a:off x="396081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bwMode="gray">
            <a:xfrm>
              <a:off x="411354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bwMode="gray">
            <a:xfrm>
              <a:off x="426626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bwMode="gray">
            <a:xfrm>
              <a:off x="441899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bwMode="gray">
            <a:xfrm>
              <a:off x="457172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bwMode="gray">
            <a:xfrm>
              <a:off x="472445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bwMode="gray">
            <a:xfrm>
              <a:off x="487718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bwMode="gray">
            <a:xfrm>
              <a:off x="502991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bwMode="gray">
            <a:xfrm>
              <a:off x="518264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bwMode="gray">
            <a:xfrm>
              <a:off x="533537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bwMode="gray">
            <a:xfrm>
              <a:off x="548810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bwMode="gray">
            <a:xfrm>
              <a:off x="564083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bwMode="gray">
            <a:xfrm>
              <a:off x="579356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bwMode="gray">
            <a:xfrm>
              <a:off x="594629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bwMode="gray">
            <a:xfrm>
              <a:off x="609902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bwMode="gray">
            <a:xfrm>
              <a:off x="625175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bwMode="gray">
            <a:xfrm>
              <a:off x="640448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bwMode="gray">
            <a:xfrm>
              <a:off x="655721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bwMode="gray">
            <a:xfrm>
              <a:off x="670994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bwMode="gray">
            <a:xfrm>
              <a:off x="686267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bwMode="gray">
            <a:xfrm>
              <a:off x="701540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bwMode="gray">
            <a:xfrm>
              <a:off x="716813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bwMode="gray">
            <a:xfrm>
              <a:off x="732086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bwMode="gray">
            <a:xfrm>
              <a:off x="747359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bwMode="gray">
            <a:xfrm>
              <a:off x="762632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bwMode="gray">
            <a:xfrm>
              <a:off x="777905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bwMode="gray">
            <a:xfrm>
              <a:off x="793178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bwMode="gray">
            <a:xfrm>
              <a:off x="808450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bwMode="gray">
            <a:xfrm>
              <a:off x="823723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bwMode="gray">
            <a:xfrm>
              <a:off x="838996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bwMode="gray">
            <a:xfrm>
              <a:off x="854269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bwMode="gray">
            <a:xfrm>
              <a:off x="869542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bwMode="gray">
            <a:xfrm>
              <a:off x="884815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bwMode="gray">
            <a:xfrm>
              <a:off x="900088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bwMode="gray">
            <a:xfrm flipH="1">
              <a:off x="-1" y="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bwMode="gray">
            <a:xfrm flipH="1">
              <a:off x="-1" y="15283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bwMode="gray">
            <a:xfrm flipH="1">
              <a:off x="-1" y="30567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bwMode="gray">
            <a:xfrm flipH="1">
              <a:off x="-1" y="45851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bwMode="gray">
            <a:xfrm flipH="1">
              <a:off x="-1" y="61135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bwMode="gray">
            <a:xfrm flipH="1">
              <a:off x="-1" y="76419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bwMode="gray">
            <a:xfrm flipH="1">
              <a:off x="-1" y="91702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bwMode="gray">
            <a:xfrm flipH="1">
              <a:off x="-1" y="106986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bwMode="gray">
            <a:xfrm flipH="1">
              <a:off x="-1" y="122270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bwMode="gray">
            <a:xfrm flipH="1">
              <a:off x="-1" y="137554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bwMode="gray">
            <a:xfrm flipH="1">
              <a:off x="-1" y="152838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bwMode="gray">
            <a:xfrm flipH="1">
              <a:off x="-1" y="168121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flipH="1">
              <a:off x="-1" y="183405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bwMode="gray">
            <a:xfrm flipH="1">
              <a:off x="-1" y="198689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bwMode="gray">
            <a:xfrm flipH="1">
              <a:off x="-1" y="213973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flipH="1">
              <a:off x="-1" y="229257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flipH="1">
              <a:off x="-1" y="244540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flipH="1">
              <a:off x="-1" y="259824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flipH="1">
              <a:off x="-1" y="275108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flipH="1">
              <a:off x="-1" y="290392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flipH="1">
              <a:off x="-1" y="305676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flipH="1">
              <a:off x="-1" y="320959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flipH="1">
              <a:off x="-1" y="336243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flipH="1">
              <a:off x="-1" y="351527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flipH="1">
              <a:off x="-1" y="366811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flipH="1">
              <a:off x="-1" y="382095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flipH="1">
              <a:off x="-1" y="397378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flipH="1">
              <a:off x="-1" y="412662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flipH="1">
              <a:off x="-1" y="427946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flipH="1">
              <a:off x="-1" y="443817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flipH="1">
              <a:off x="-1" y="459100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flipH="1">
              <a:off x="-1" y="474384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flipH="1">
              <a:off x="-1" y="489668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hasCustomPrompt="1"/>
          </p:nvPr>
        </p:nvSpPr>
        <p:spPr bwMode="gray">
          <a:xfrm>
            <a:off x="1476355" y="992954"/>
            <a:ext cx="2646065" cy="994172"/>
          </a:xfrm>
          <a:prstGeom prst="rect">
            <a:avLst/>
          </a:prstGeom>
        </p:spPr>
        <p:txBody>
          <a:bodyPr/>
          <a:lstStyle>
            <a:lvl1pPr algn="ctr">
              <a:defRPr sz="3200"/>
            </a:lvl1pPr>
          </a:lstStyle>
          <a:p>
            <a:r>
              <a:rPr lang="en-US" dirty="0"/>
              <a:t>Thank you.</a:t>
            </a:r>
            <a:endParaRPr lang="en-IN" dirty="0"/>
          </a:p>
        </p:txBody>
      </p:sp>
      <p:sp>
        <p:nvSpPr>
          <p:cNvPr id="23" name="Text Placeholder 1030"/>
          <p:cNvSpPr>
            <a:spLocks noGrp="1"/>
          </p:cNvSpPr>
          <p:nvPr>
            <p:ph type="body" sz="quarter" idx="10" hasCustomPrompt="1"/>
          </p:nvPr>
        </p:nvSpPr>
        <p:spPr bwMode="gray">
          <a:xfrm>
            <a:off x="299349" y="3484735"/>
            <a:ext cx="3643967" cy="347682"/>
          </a:xfrm>
          <a:prstGeom prst="rect">
            <a:avLst/>
          </a:prstGeom>
        </p:spPr>
        <p:txBody>
          <a:bodyPr anchor="ct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Name</a:t>
            </a:r>
            <a:endParaRPr lang="en-IN" dirty="0"/>
          </a:p>
        </p:txBody>
      </p:sp>
      <p:sp>
        <p:nvSpPr>
          <p:cNvPr id="24" name="Text Placeholder 1030"/>
          <p:cNvSpPr>
            <a:spLocks noGrp="1"/>
          </p:cNvSpPr>
          <p:nvPr>
            <p:ph type="body" sz="quarter" idx="11" hasCustomPrompt="1"/>
          </p:nvPr>
        </p:nvSpPr>
        <p:spPr bwMode="gray">
          <a:xfrm>
            <a:off x="299349" y="3939689"/>
            <a:ext cx="3643967" cy="347682"/>
          </a:xfrm>
          <a:prstGeom prst="rect">
            <a:avLst/>
          </a:prstGeom>
        </p:spPr>
        <p:txBody>
          <a:bodyPr anchor="ctr">
            <a:normAutofit/>
          </a:bodyP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Designation </a:t>
            </a:r>
            <a:endParaRPr lang="en-IN" dirty="0"/>
          </a:p>
        </p:txBody>
      </p:sp>
      <p:sp>
        <p:nvSpPr>
          <p:cNvPr id="26" name="Parallelogram 25"/>
          <p:cNvSpPr/>
          <p:nvPr userDrawn="1"/>
        </p:nvSpPr>
        <p:spPr bwMode="gray">
          <a:xfrm>
            <a:off x="4317589" y="2638"/>
            <a:ext cx="4826410" cy="4914952"/>
          </a:xfrm>
          <a:custGeom>
            <a:avLst/>
            <a:gdLst/>
            <a:ahLst/>
            <a:cxnLst/>
            <a:rect l="l" t="t" r="r" b="b"/>
            <a:pathLst>
              <a:path w="5048250" h="5140862">
                <a:moveTo>
                  <a:pt x="3013830" y="0"/>
                </a:moveTo>
                <a:lnTo>
                  <a:pt x="5048250" y="0"/>
                </a:lnTo>
                <a:lnTo>
                  <a:pt x="5048250" y="5140862"/>
                </a:lnTo>
                <a:lnTo>
                  <a:pt x="0" y="5140862"/>
                </a:lnTo>
                <a:close/>
              </a:path>
            </a:pathLst>
          </a:custGeom>
          <a:solidFill>
            <a:srgbClr val="0077BD"/>
          </a:solidFill>
          <a:ln>
            <a:noFill/>
          </a:ln>
        </p:spPr>
        <p:txBody>
          <a:bodyPr vert="horz" wrap="square" lIns="91440" tIns="45720" rIns="91440" bIns="45720" numCol="1" anchor="t" anchorCtr="0" compatLnSpc="1">
            <a:prstTxWarp prst="textNoShape">
              <a:avLst/>
            </a:prstTxWarp>
          </a:bodyPr>
          <a:lstStyle/>
          <a:p>
            <a:pPr lvl="0"/>
            <a:endParaRPr lang="en-IN">
              <a:solidFill>
                <a:schemeClr val="tx1"/>
              </a:solidFill>
            </a:endParaRPr>
          </a:p>
        </p:txBody>
      </p:sp>
      <p:sp>
        <p:nvSpPr>
          <p:cNvPr id="28" name="Picture Placeholder 3"/>
          <p:cNvSpPr>
            <a:spLocks noGrp="1"/>
          </p:cNvSpPr>
          <p:nvPr>
            <p:ph type="pic" sz="quarter" idx="14" hasCustomPrompt="1"/>
          </p:nvPr>
        </p:nvSpPr>
        <p:spPr bwMode="gray">
          <a:xfrm>
            <a:off x="4379513" y="-1"/>
            <a:ext cx="4764488" cy="4917591"/>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468000" bIns="0" anchor="ctr">
            <a:noAutofit/>
          </a:bodyPr>
          <a:lstStyle>
            <a:lvl1pPr marL="0" indent="0" algn="r">
              <a:buFont typeface="Arial" panose="020B0604020202020204" pitchFamily="34" charset="0"/>
              <a:buNone/>
              <a:defRPr lang="en-IN" sz="1400" i="1" dirty="0"/>
            </a:lvl1pPr>
          </a:lstStyle>
          <a:p>
            <a:r>
              <a:rPr lang="en-IN" dirty="0"/>
              <a:t>Click icon to add image</a:t>
            </a:r>
          </a:p>
        </p:txBody>
      </p:sp>
      <p:grpSp>
        <p:nvGrpSpPr>
          <p:cNvPr id="25" name="Group 24"/>
          <p:cNvGrpSpPr/>
          <p:nvPr userDrawn="1"/>
        </p:nvGrpSpPr>
        <p:grpSpPr bwMode="gray">
          <a:xfrm>
            <a:off x="787275" y="755329"/>
            <a:ext cx="799280" cy="844787"/>
            <a:chOff x="-3330575" y="3005138"/>
            <a:chExt cx="1533526" cy="1620837"/>
          </a:xfrm>
          <a:solidFill>
            <a:srgbClr val="003F72"/>
          </a:solidFill>
        </p:grpSpPr>
        <p:sp>
          <p:nvSpPr>
            <p:cNvPr id="27" name="Freeform 6"/>
            <p:cNvSpPr>
              <a:spLocks/>
            </p:cNvSpPr>
            <p:nvPr/>
          </p:nvSpPr>
          <p:spPr bwMode="gray">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29" name="Freeform 7"/>
            <p:cNvSpPr>
              <a:spLocks/>
            </p:cNvSpPr>
            <p:nvPr/>
          </p:nvSpPr>
          <p:spPr bwMode="gray">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grpSp>
        <p:nvGrpSpPr>
          <p:cNvPr id="30" name="Group 29"/>
          <p:cNvGrpSpPr/>
          <p:nvPr userDrawn="1"/>
        </p:nvGrpSpPr>
        <p:grpSpPr bwMode="gray">
          <a:xfrm>
            <a:off x="4059220" y="1649549"/>
            <a:ext cx="747544" cy="809246"/>
            <a:chOff x="2301081" y="6662108"/>
            <a:chExt cx="1500188" cy="1624012"/>
          </a:xfrm>
          <a:solidFill>
            <a:srgbClr val="003F72"/>
          </a:solidFill>
        </p:grpSpPr>
        <p:sp>
          <p:nvSpPr>
            <p:cNvPr id="31" name="Freeform 8"/>
            <p:cNvSpPr>
              <a:spLocks/>
            </p:cNvSpPr>
            <p:nvPr/>
          </p:nvSpPr>
          <p:spPr bwMode="gray">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32" name="Freeform 9"/>
            <p:cNvSpPr>
              <a:spLocks/>
            </p:cNvSpPr>
            <p:nvPr/>
          </p:nvSpPr>
          <p:spPr bwMode="gray">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33" name="Freeform 10"/>
            <p:cNvSpPr>
              <a:spLocks/>
            </p:cNvSpPr>
            <p:nvPr/>
          </p:nvSpPr>
          <p:spPr bwMode="gray">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sp>
        <p:nvSpPr>
          <p:cNvPr id="112" name="Freeform 17"/>
          <p:cNvSpPr>
            <a:spLocks/>
          </p:cNvSpPr>
          <p:nvPr userDrawn="1"/>
        </p:nvSpPr>
        <p:spPr bwMode="gray">
          <a:xfrm>
            <a:off x="0" y="2647838"/>
            <a:ext cx="2407675" cy="575724"/>
          </a:xfrm>
          <a:custGeom>
            <a:avLst/>
            <a:gdLst/>
            <a:ahLst/>
            <a:cxnLst/>
            <a:rect l="l" t="t" r="r" b="b"/>
            <a:pathLst>
              <a:path w="2402984" h="575724">
                <a:moveTo>
                  <a:pt x="0" y="0"/>
                </a:moveTo>
                <a:lnTo>
                  <a:pt x="2402984" y="0"/>
                </a:lnTo>
                <a:lnTo>
                  <a:pt x="2052676" y="575724"/>
                </a:lnTo>
                <a:lnTo>
                  <a:pt x="0" y="575724"/>
                </a:lnTo>
                <a:close/>
              </a:path>
            </a:pathLst>
          </a:custGeom>
          <a:solidFill>
            <a:srgbClr val="003F72"/>
          </a:solidFill>
          <a:ln>
            <a:noFill/>
          </a:ln>
        </p:spPr>
        <p:txBody>
          <a:bodyPr vert="horz" wrap="square" lIns="91440" tIns="45720" rIns="91440" bIns="45720" numCol="1" anchor="t" anchorCtr="0" compatLnSpc="1">
            <a:prstTxWarp prst="textNoShape">
              <a:avLst/>
            </a:prstTxWarp>
          </a:bodyPr>
          <a:lstStyle/>
          <a:p>
            <a:endParaRPr lang="en-IN"/>
          </a:p>
        </p:txBody>
      </p:sp>
      <p:grpSp>
        <p:nvGrpSpPr>
          <p:cNvPr id="113" name="Group 5"/>
          <p:cNvGrpSpPr>
            <a:grpSpLocks noChangeAspect="1"/>
          </p:cNvGrpSpPr>
          <p:nvPr userDrawn="1"/>
        </p:nvGrpSpPr>
        <p:grpSpPr bwMode="gray">
          <a:xfrm>
            <a:off x="299349" y="2798386"/>
            <a:ext cx="1680364" cy="252286"/>
            <a:chOff x="119" y="2341"/>
            <a:chExt cx="1805" cy="271"/>
          </a:xfrm>
        </p:grpSpPr>
        <p:sp>
          <p:nvSpPr>
            <p:cNvPr id="114" name="Freeform 6"/>
            <p:cNvSpPr>
              <a:spLocks noEditPoints="1"/>
            </p:cNvSpPr>
            <p:nvPr userDrawn="1"/>
          </p:nvSpPr>
          <p:spPr bwMode="gray">
            <a:xfrm>
              <a:off x="119" y="2341"/>
              <a:ext cx="270" cy="271"/>
            </a:xfrm>
            <a:custGeom>
              <a:avLst/>
              <a:gdLst>
                <a:gd name="T0" fmla="*/ 57 w 114"/>
                <a:gd name="T1" fmla="*/ 0 h 115"/>
                <a:gd name="T2" fmla="*/ 114 w 114"/>
                <a:gd name="T3" fmla="*/ 58 h 115"/>
                <a:gd name="T4" fmla="*/ 57 w 114"/>
                <a:gd name="T5" fmla="*/ 115 h 115"/>
                <a:gd name="T6" fmla="*/ 0 w 114"/>
                <a:gd name="T7" fmla="*/ 58 h 115"/>
                <a:gd name="T8" fmla="*/ 57 w 114"/>
                <a:gd name="T9" fmla="*/ 0 h 115"/>
                <a:gd name="T10" fmla="*/ 49 w 114"/>
                <a:gd name="T11" fmla="*/ 107 h 115"/>
                <a:gd name="T12" fmla="*/ 73 w 114"/>
                <a:gd name="T13" fmla="*/ 65 h 115"/>
                <a:gd name="T14" fmla="*/ 57 w 114"/>
                <a:gd name="T15" fmla="*/ 65 h 115"/>
                <a:gd name="T16" fmla="*/ 65 w 114"/>
                <a:gd name="T17" fmla="*/ 51 h 115"/>
                <a:gd name="T18" fmla="*/ 104 w 114"/>
                <a:gd name="T19" fmla="*/ 51 h 115"/>
                <a:gd name="T20" fmla="*/ 96 w 114"/>
                <a:gd name="T21" fmla="*/ 65 h 115"/>
                <a:gd name="T22" fmla="*/ 82 w 114"/>
                <a:gd name="T23" fmla="*/ 65 h 115"/>
                <a:gd name="T24" fmla="*/ 57 w 114"/>
                <a:gd name="T25" fmla="*/ 108 h 115"/>
                <a:gd name="T26" fmla="*/ 107 w 114"/>
                <a:gd name="T27" fmla="*/ 58 h 115"/>
                <a:gd name="T28" fmla="*/ 57 w 114"/>
                <a:gd name="T29" fmla="*/ 8 h 115"/>
                <a:gd name="T30" fmla="*/ 51 w 114"/>
                <a:gd name="T31" fmla="*/ 8 h 115"/>
                <a:gd name="T32" fmla="*/ 26 w 114"/>
                <a:gd name="T33" fmla="*/ 51 h 115"/>
                <a:gd name="T34" fmla="*/ 57 w 114"/>
                <a:gd name="T35" fmla="*/ 51 h 115"/>
                <a:gd name="T36" fmla="*/ 49 w 114"/>
                <a:gd name="T37" fmla="*/ 65 h 115"/>
                <a:gd name="T38" fmla="*/ 10 w 114"/>
                <a:gd name="T39" fmla="*/ 65 h 115"/>
                <a:gd name="T40" fmla="*/ 41 w 114"/>
                <a:gd name="T41" fmla="*/ 10 h 115"/>
                <a:gd name="T42" fmla="*/ 7 w 114"/>
                <a:gd name="T43" fmla="*/ 58 h 115"/>
                <a:gd name="T44" fmla="*/ 49 w 114"/>
                <a:gd name="T45"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5" name="Freeform 7"/>
            <p:cNvSpPr>
              <a:spLocks noEditPoints="1"/>
            </p:cNvSpPr>
            <p:nvPr userDrawn="1"/>
          </p:nvSpPr>
          <p:spPr bwMode="gray">
            <a:xfrm>
              <a:off x="457" y="2426"/>
              <a:ext cx="1467" cy="125"/>
            </a:xfrm>
            <a:custGeom>
              <a:avLst/>
              <a:gdLst>
                <a:gd name="T0" fmla="*/ 55 w 621"/>
                <a:gd name="T1" fmla="*/ 34 h 53"/>
                <a:gd name="T2" fmla="*/ 53 w 621"/>
                <a:gd name="T3" fmla="*/ 18 h 53"/>
                <a:gd name="T4" fmla="*/ 35 w 621"/>
                <a:gd name="T5" fmla="*/ 7 h 53"/>
                <a:gd name="T6" fmla="*/ 29 w 621"/>
                <a:gd name="T7" fmla="*/ 38 h 53"/>
                <a:gd name="T8" fmla="*/ 45 w 621"/>
                <a:gd name="T9" fmla="*/ 35 h 53"/>
                <a:gd name="T10" fmla="*/ 40 w 621"/>
                <a:gd name="T11" fmla="*/ 24 h 53"/>
                <a:gd name="T12" fmla="*/ 42 w 621"/>
                <a:gd name="T13" fmla="*/ 9 h 53"/>
                <a:gd name="T14" fmla="*/ 81 w 621"/>
                <a:gd name="T15" fmla="*/ 9 h 53"/>
                <a:gd name="T16" fmla="*/ 139 w 621"/>
                <a:gd name="T17" fmla="*/ 9 h 53"/>
                <a:gd name="T18" fmla="*/ 144 w 621"/>
                <a:gd name="T19" fmla="*/ 13 h 53"/>
                <a:gd name="T20" fmla="*/ 155 w 621"/>
                <a:gd name="T21" fmla="*/ 40 h 53"/>
                <a:gd name="T22" fmla="*/ 145 w 621"/>
                <a:gd name="T23" fmla="*/ 18 h 53"/>
                <a:gd name="T24" fmla="*/ 174 w 621"/>
                <a:gd name="T25" fmla="*/ 13 h 53"/>
                <a:gd name="T26" fmla="*/ 182 w 621"/>
                <a:gd name="T27" fmla="*/ 35 h 53"/>
                <a:gd name="T28" fmla="*/ 181 w 621"/>
                <a:gd name="T29" fmla="*/ 18 h 53"/>
                <a:gd name="T30" fmla="*/ 205 w 621"/>
                <a:gd name="T31" fmla="*/ 18 h 53"/>
                <a:gd name="T32" fmla="*/ 217 w 621"/>
                <a:gd name="T33" fmla="*/ 21 h 53"/>
                <a:gd name="T34" fmla="*/ 187 w 621"/>
                <a:gd name="T35" fmla="*/ 41 h 53"/>
                <a:gd name="T36" fmla="*/ 243 w 621"/>
                <a:gd name="T37" fmla="*/ 22 h 53"/>
                <a:gd name="T38" fmla="*/ 241 w 621"/>
                <a:gd name="T39" fmla="*/ 12 h 53"/>
                <a:gd name="T40" fmla="*/ 269 w 621"/>
                <a:gd name="T41" fmla="*/ 36 h 53"/>
                <a:gd name="T42" fmla="*/ 276 w 621"/>
                <a:gd name="T43" fmla="*/ 20 h 53"/>
                <a:gd name="T44" fmla="*/ 260 w 621"/>
                <a:gd name="T45" fmla="*/ 17 h 53"/>
                <a:gd name="T46" fmla="*/ 284 w 621"/>
                <a:gd name="T47" fmla="*/ 19 h 53"/>
                <a:gd name="T48" fmla="*/ 314 w 621"/>
                <a:gd name="T49" fmla="*/ 35 h 53"/>
                <a:gd name="T50" fmla="*/ 326 w 621"/>
                <a:gd name="T51" fmla="*/ 22 h 53"/>
                <a:gd name="T52" fmla="*/ 305 w 621"/>
                <a:gd name="T53" fmla="*/ 22 h 53"/>
                <a:gd name="T54" fmla="*/ 330 w 621"/>
                <a:gd name="T55" fmla="*/ 15 h 53"/>
                <a:gd name="T56" fmla="*/ 367 w 621"/>
                <a:gd name="T57" fmla="*/ 17 h 53"/>
                <a:gd name="T58" fmla="*/ 340 w 621"/>
                <a:gd name="T59" fmla="*/ 19 h 53"/>
                <a:gd name="T60" fmla="*/ 357 w 621"/>
                <a:gd name="T61" fmla="*/ 36 h 53"/>
                <a:gd name="T62" fmla="*/ 358 w 621"/>
                <a:gd name="T63" fmla="*/ 24 h 53"/>
                <a:gd name="T64" fmla="*/ 346 w 621"/>
                <a:gd name="T65" fmla="*/ 23 h 53"/>
                <a:gd name="T66" fmla="*/ 373 w 621"/>
                <a:gd name="T67" fmla="*/ 47 h 53"/>
                <a:gd name="T68" fmla="*/ 383 w 621"/>
                <a:gd name="T69" fmla="*/ 45 h 53"/>
                <a:gd name="T70" fmla="*/ 430 w 621"/>
                <a:gd name="T71" fmla="*/ 2 h 53"/>
                <a:gd name="T72" fmla="*/ 433 w 621"/>
                <a:gd name="T73" fmla="*/ 27 h 53"/>
                <a:gd name="T74" fmla="*/ 420 w 621"/>
                <a:gd name="T75" fmla="*/ 41 h 53"/>
                <a:gd name="T76" fmla="*/ 433 w 621"/>
                <a:gd name="T77" fmla="*/ 18 h 53"/>
                <a:gd name="T78" fmla="*/ 443 w 621"/>
                <a:gd name="T79" fmla="*/ 10 h 53"/>
                <a:gd name="T80" fmla="*/ 449 w 621"/>
                <a:gd name="T81" fmla="*/ 19 h 53"/>
                <a:gd name="T82" fmla="*/ 466 w 621"/>
                <a:gd name="T83" fmla="*/ 36 h 53"/>
                <a:gd name="T84" fmla="*/ 466 w 621"/>
                <a:gd name="T85" fmla="*/ 19 h 53"/>
                <a:gd name="T86" fmla="*/ 492 w 621"/>
                <a:gd name="T87" fmla="*/ 20 h 53"/>
                <a:gd name="T88" fmla="*/ 488 w 621"/>
                <a:gd name="T89" fmla="*/ 18 h 53"/>
                <a:gd name="T90" fmla="*/ 511 w 621"/>
                <a:gd name="T91" fmla="*/ 33 h 53"/>
                <a:gd name="T92" fmla="*/ 535 w 621"/>
                <a:gd name="T93" fmla="*/ 8 h 53"/>
                <a:gd name="T94" fmla="*/ 546 w 621"/>
                <a:gd name="T95" fmla="*/ 23 h 53"/>
                <a:gd name="T96" fmla="*/ 558 w 621"/>
                <a:gd name="T97" fmla="*/ 36 h 53"/>
                <a:gd name="T98" fmla="*/ 567 w 621"/>
                <a:gd name="T99" fmla="*/ 19 h 53"/>
                <a:gd name="T100" fmla="*/ 571 w 621"/>
                <a:gd name="T101" fmla="*/ 19 h 53"/>
                <a:gd name="T102" fmla="*/ 588 w 621"/>
                <a:gd name="T103" fmla="*/ 36 h 53"/>
                <a:gd name="T104" fmla="*/ 588 w 621"/>
                <a:gd name="T105" fmla="*/ 19 h 53"/>
                <a:gd name="T106" fmla="*/ 604 w 621"/>
                <a:gd name="T107" fmla="*/ 15 h 53"/>
                <a:gd name="T108" fmla="*/ 609 w 621"/>
                <a:gd name="T109" fmla="*/ 36 h 53"/>
                <a:gd name="T110" fmla="*/ 613 w 621"/>
                <a:gd name="T111" fmla="*/ 40 h 53"/>
                <a:gd name="T112" fmla="*/ 609 w 621"/>
                <a:gd name="T11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5005381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Organization Chart ">
    <p:spTree>
      <p:nvGrpSpPr>
        <p:cNvPr id="1" name=""/>
        <p:cNvGrpSpPr/>
        <p:nvPr/>
      </p:nvGrpSpPr>
      <p:grpSpPr>
        <a:xfrm>
          <a:off x="0" y="0"/>
          <a:ext cx="0" cy="0"/>
          <a:chOff x="0" y="0"/>
          <a:chExt cx="0" cy="0"/>
        </a:xfrm>
      </p:grpSpPr>
      <p:grpSp>
        <p:nvGrpSpPr>
          <p:cNvPr id="203" name="Group 202"/>
          <p:cNvGrpSpPr/>
          <p:nvPr userDrawn="1"/>
        </p:nvGrpSpPr>
        <p:grpSpPr bwMode="gray">
          <a:xfrm>
            <a:off x="-1" y="596901"/>
            <a:ext cx="9137515" cy="4375150"/>
            <a:chOff x="-1" y="596901"/>
            <a:chExt cx="9137515" cy="4375150"/>
          </a:xfrm>
        </p:grpSpPr>
        <p:cxnSp>
          <p:nvCxnSpPr>
            <p:cNvPr id="204" name="Straight Connector 203"/>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userDrawn="1">
            <p:ph type="title" hasCustomPrompt="1"/>
          </p:nvPr>
        </p:nvSpPr>
        <p:spPr bwMode="gray">
          <a:xfrm>
            <a:off x="304800" y="1"/>
            <a:ext cx="8534400" cy="505365"/>
          </a:xfrm>
        </p:spPr>
        <p:txBody>
          <a:bodyPr anchor="b">
            <a:normAutofit/>
          </a:bodyPr>
          <a:lstStyle>
            <a:lvl1pPr>
              <a:defRPr sz="2397" baseline="0">
                <a:latin typeface="Calibri" charset="0"/>
                <a:ea typeface="Calibri" charset="0"/>
                <a:cs typeface="Calibri" charset="0"/>
              </a:defRPr>
            </a:lvl1pPr>
          </a:lstStyle>
          <a:p>
            <a:r>
              <a:rPr lang="en-US" dirty="0"/>
              <a:t>Organization Chart </a:t>
            </a:r>
          </a:p>
        </p:txBody>
      </p:sp>
      <p:grpSp>
        <p:nvGrpSpPr>
          <p:cNvPr id="4"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sp>
        <p:nvSpPr>
          <p:cNvPr id="103" name="Picture Placeholder 102"/>
          <p:cNvSpPr>
            <a:spLocks noGrp="1"/>
          </p:cNvSpPr>
          <p:nvPr>
            <p:ph type="pic" sz="quarter" idx="10"/>
          </p:nvPr>
        </p:nvSpPr>
        <p:spPr bwMode="gray">
          <a:xfrm>
            <a:off x="373381"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dirty="0"/>
          </a:p>
        </p:txBody>
      </p:sp>
      <p:sp>
        <p:nvSpPr>
          <p:cNvPr id="200" name="Text Placeholder 199"/>
          <p:cNvSpPr>
            <a:spLocks noGrp="1"/>
          </p:cNvSpPr>
          <p:nvPr>
            <p:ph type="body" sz="quarter" idx="16" hasCustomPrompt="1"/>
          </p:nvPr>
        </p:nvSpPr>
        <p:spPr bwMode="gray">
          <a:xfrm>
            <a:off x="152401"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02" name="Text Placeholder 199"/>
          <p:cNvSpPr>
            <a:spLocks noGrp="1"/>
          </p:cNvSpPr>
          <p:nvPr>
            <p:ph type="body" sz="quarter" idx="17" hasCustomPrompt="1"/>
          </p:nvPr>
        </p:nvSpPr>
        <p:spPr bwMode="gray">
          <a:xfrm>
            <a:off x="152401"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109" name="Picture Placeholder 102"/>
          <p:cNvSpPr>
            <a:spLocks noGrp="1"/>
          </p:cNvSpPr>
          <p:nvPr>
            <p:ph type="pic" sz="quarter" idx="18"/>
          </p:nvPr>
        </p:nvSpPr>
        <p:spPr bwMode="gray">
          <a:xfrm>
            <a:off x="1891285"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dirty="0"/>
          </a:p>
        </p:txBody>
      </p:sp>
      <p:sp>
        <p:nvSpPr>
          <p:cNvPr id="110" name="Text Placeholder 199"/>
          <p:cNvSpPr>
            <a:spLocks noGrp="1"/>
          </p:cNvSpPr>
          <p:nvPr>
            <p:ph type="body" sz="quarter" idx="19" hasCustomPrompt="1"/>
          </p:nvPr>
        </p:nvSpPr>
        <p:spPr bwMode="gray">
          <a:xfrm>
            <a:off x="1670305"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111" name="Text Placeholder 199"/>
          <p:cNvSpPr>
            <a:spLocks noGrp="1"/>
          </p:cNvSpPr>
          <p:nvPr>
            <p:ph type="body" sz="quarter" idx="20" hasCustomPrompt="1"/>
          </p:nvPr>
        </p:nvSpPr>
        <p:spPr bwMode="gray">
          <a:xfrm>
            <a:off x="1670305"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01" name="Picture Placeholder 102"/>
          <p:cNvSpPr>
            <a:spLocks noGrp="1"/>
          </p:cNvSpPr>
          <p:nvPr>
            <p:ph type="pic" sz="quarter" idx="21"/>
          </p:nvPr>
        </p:nvSpPr>
        <p:spPr bwMode="gray">
          <a:xfrm>
            <a:off x="3409189"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dirty="0"/>
          </a:p>
        </p:txBody>
      </p:sp>
      <p:sp>
        <p:nvSpPr>
          <p:cNvPr id="207" name="Text Placeholder 199"/>
          <p:cNvSpPr>
            <a:spLocks noGrp="1"/>
          </p:cNvSpPr>
          <p:nvPr>
            <p:ph type="body" sz="quarter" idx="22" hasCustomPrompt="1"/>
          </p:nvPr>
        </p:nvSpPr>
        <p:spPr bwMode="gray">
          <a:xfrm>
            <a:off x="3188209"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08" name="Text Placeholder 199"/>
          <p:cNvSpPr>
            <a:spLocks noGrp="1"/>
          </p:cNvSpPr>
          <p:nvPr>
            <p:ph type="body" sz="quarter" idx="23" hasCustomPrompt="1"/>
          </p:nvPr>
        </p:nvSpPr>
        <p:spPr bwMode="gray">
          <a:xfrm>
            <a:off x="3188209"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09" name="Picture Placeholder 102"/>
          <p:cNvSpPr>
            <a:spLocks noGrp="1"/>
          </p:cNvSpPr>
          <p:nvPr>
            <p:ph type="pic" sz="quarter" idx="24"/>
          </p:nvPr>
        </p:nvSpPr>
        <p:spPr bwMode="gray">
          <a:xfrm>
            <a:off x="4927093"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dirty="0"/>
          </a:p>
        </p:txBody>
      </p:sp>
      <p:sp>
        <p:nvSpPr>
          <p:cNvPr id="210" name="Text Placeholder 199"/>
          <p:cNvSpPr>
            <a:spLocks noGrp="1"/>
          </p:cNvSpPr>
          <p:nvPr>
            <p:ph type="body" sz="quarter" idx="25" hasCustomPrompt="1"/>
          </p:nvPr>
        </p:nvSpPr>
        <p:spPr bwMode="gray">
          <a:xfrm>
            <a:off x="4706113"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11" name="Text Placeholder 199"/>
          <p:cNvSpPr>
            <a:spLocks noGrp="1"/>
          </p:cNvSpPr>
          <p:nvPr>
            <p:ph type="body" sz="quarter" idx="26" hasCustomPrompt="1"/>
          </p:nvPr>
        </p:nvSpPr>
        <p:spPr bwMode="gray">
          <a:xfrm>
            <a:off x="4706113"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12" name="Picture Placeholder 102"/>
          <p:cNvSpPr>
            <a:spLocks noGrp="1"/>
          </p:cNvSpPr>
          <p:nvPr>
            <p:ph type="pic" sz="quarter" idx="27"/>
          </p:nvPr>
        </p:nvSpPr>
        <p:spPr bwMode="gray">
          <a:xfrm>
            <a:off x="6444997"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dirty="0"/>
          </a:p>
        </p:txBody>
      </p:sp>
      <p:sp>
        <p:nvSpPr>
          <p:cNvPr id="213" name="Text Placeholder 199"/>
          <p:cNvSpPr>
            <a:spLocks noGrp="1"/>
          </p:cNvSpPr>
          <p:nvPr>
            <p:ph type="body" sz="quarter" idx="28" hasCustomPrompt="1"/>
          </p:nvPr>
        </p:nvSpPr>
        <p:spPr bwMode="gray">
          <a:xfrm>
            <a:off x="6224017"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14" name="Text Placeholder 199"/>
          <p:cNvSpPr>
            <a:spLocks noGrp="1"/>
          </p:cNvSpPr>
          <p:nvPr>
            <p:ph type="body" sz="quarter" idx="29" hasCustomPrompt="1"/>
          </p:nvPr>
        </p:nvSpPr>
        <p:spPr bwMode="gray">
          <a:xfrm>
            <a:off x="6224017"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15" name="Picture Placeholder 102"/>
          <p:cNvSpPr>
            <a:spLocks noGrp="1"/>
          </p:cNvSpPr>
          <p:nvPr>
            <p:ph type="pic" sz="quarter" idx="30"/>
          </p:nvPr>
        </p:nvSpPr>
        <p:spPr bwMode="gray">
          <a:xfrm>
            <a:off x="7962901"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dirty="0"/>
          </a:p>
        </p:txBody>
      </p:sp>
      <p:sp>
        <p:nvSpPr>
          <p:cNvPr id="216" name="Text Placeholder 199"/>
          <p:cNvSpPr>
            <a:spLocks noGrp="1"/>
          </p:cNvSpPr>
          <p:nvPr>
            <p:ph type="body" sz="quarter" idx="31" hasCustomPrompt="1"/>
          </p:nvPr>
        </p:nvSpPr>
        <p:spPr bwMode="gray">
          <a:xfrm>
            <a:off x="7741921"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17" name="Text Placeholder 199"/>
          <p:cNvSpPr>
            <a:spLocks noGrp="1"/>
          </p:cNvSpPr>
          <p:nvPr>
            <p:ph type="body" sz="quarter" idx="32" hasCustomPrompt="1"/>
          </p:nvPr>
        </p:nvSpPr>
        <p:spPr bwMode="gray">
          <a:xfrm>
            <a:off x="7741921"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18" name="Picture Placeholder 102"/>
          <p:cNvSpPr>
            <a:spLocks noGrp="1"/>
          </p:cNvSpPr>
          <p:nvPr>
            <p:ph type="pic" sz="quarter" idx="33"/>
          </p:nvPr>
        </p:nvSpPr>
        <p:spPr bwMode="gray">
          <a:xfrm>
            <a:off x="4247389" y="73913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dirty="0"/>
          </a:p>
        </p:txBody>
      </p:sp>
      <p:sp>
        <p:nvSpPr>
          <p:cNvPr id="219" name="Text Placeholder 199"/>
          <p:cNvSpPr>
            <a:spLocks noGrp="1"/>
          </p:cNvSpPr>
          <p:nvPr>
            <p:ph type="body" sz="quarter" idx="34" hasCustomPrompt="1"/>
          </p:nvPr>
        </p:nvSpPr>
        <p:spPr bwMode="gray">
          <a:xfrm>
            <a:off x="4026409" y="152431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20" name="Text Placeholder 199"/>
          <p:cNvSpPr>
            <a:spLocks noGrp="1"/>
          </p:cNvSpPr>
          <p:nvPr>
            <p:ph type="body" sz="quarter" idx="35" hasCustomPrompt="1"/>
          </p:nvPr>
        </p:nvSpPr>
        <p:spPr bwMode="gray">
          <a:xfrm>
            <a:off x="4026409" y="182149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cxnSp>
        <p:nvCxnSpPr>
          <p:cNvPr id="222" name="Elbow Connector 221"/>
          <p:cNvCxnSpPr>
            <a:stCxn id="220" idx="2"/>
            <a:endCxn id="103" idx="0"/>
          </p:cNvCxnSpPr>
          <p:nvPr userDrawn="1"/>
        </p:nvCxnSpPr>
        <p:spPr bwMode="gray">
          <a:xfrm rot="5400000">
            <a:off x="2401826" y="448056"/>
            <a:ext cx="647698" cy="385114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4" name="Elbow Connector 223"/>
          <p:cNvCxnSpPr>
            <a:stCxn id="220" idx="2"/>
            <a:endCxn id="215" idx="1"/>
          </p:cNvCxnSpPr>
          <p:nvPr userDrawn="1"/>
        </p:nvCxnSpPr>
        <p:spPr bwMode="gray">
          <a:xfrm rot="16200000" flipH="1">
            <a:off x="6225748" y="475281"/>
            <a:ext cx="647698" cy="379669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6" name="Elbow Connector 225"/>
          <p:cNvCxnSpPr>
            <a:stCxn id="220" idx="2"/>
            <a:endCxn id="109" idx="1"/>
          </p:cNvCxnSpPr>
          <p:nvPr userDrawn="1"/>
        </p:nvCxnSpPr>
        <p:spPr bwMode="gray">
          <a:xfrm rot="5400000">
            <a:off x="3189941" y="1236171"/>
            <a:ext cx="647698" cy="227491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8" name="Elbow Connector 227"/>
          <p:cNvCxnSpPr>
            <a:stCxn id="220" idx="2"/>
            <a:endCxn id="212" idx="1"/>
          </p:cNvCxnSpPr>
          <p:nvPr userDrawn="1"/>
        </p:nvCxnSpPr>
        <p:spPr bwMode="gray">
          <a:xfrm rot="16200000" flipH="1">
            <a:off x="5466796" y="1234233"/>
            <a:ext cx="647698" cy="227879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30" name="Elbow Connector 229"/>
          <p:cNvCxnSpPr>
            <a:stCxn id="220" idx="2"/>
            <a:endCxn id="201" idx="1"/>
          </p:cNvCxnSpPr>
          <p:nvPr userDrawn="1"/>
        </p:nvCxnSpPr>
        <p:spPr bwMode="gray">
          <a:xfrm rot="5400000">
            <a:off x="3948893" y="1995123"/>
            <a:ext cx="647698" cy="75701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32" name="Elbow Connector 231"/>
          <p:cNvCxnSpPr>
            <a:stCxn id="220" idx="2"/>
            <a:endCxn id="209" idx="1"/>
          </p:cNvCxnSpPr>
          <p:nvPr userDrawn="1"/>
        </p:nvCxnSpPr>
        <p:spPr bwMode="gray">
          <a:xfrm rot="16200000" flipH="1">
            <a:off x="4707844" y="1993185"/>
            <a:ext cx="647698" cy="76088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842074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L&amp;T Technology Team">
    <p:spTree>
      <p:nvGrpSpPr>
        <p:cNvPr id="1" name=""/>
        <p:cNvGrpSpPr/>
        <p:nvPr/>
      </p:nvGrpSpPr>
      <p:grpSpPr>
        <a:xfrm>
          <a:off x="0" y="0"/>
          <a:ext cx="0" cy="0"/>
          <a:chOff x="0" y="0"/>
          <a:chExt cx="0" cy="0"/>
        </a:xfrm>
      </p:grpSpPr>
      <p:grpSp>
        <p:nvGrpSpPr>
          <p:cNvPr id="109" name="Group 108"/>
          <p:cNvGrpSpPr/>
          <p:nvPr userDrawn="1"/>
        </p:nvGrpSpPr>
        <p:grpSpPr bwMode="gray">
          <a:xfrm>
            <a:off x="-1" y="596901"/>
            <a:ext cx="9137515" cy="4375150"/>
            <a:chOff x="-1" y="596901"/>
            <a:chExt cx="9137515" cy="4375150"/>
          </a:xfrm>
        </p:grpSpPr>
        <p:cxnSp>
          <p:nvCxnSpPr>
            <p:cNvPr id="110" name="Straight Connector 109"/>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203" name="Picture Placeholder 102"/>
          <p:cNvSpPr>
            <a:spLocks noGrp="1"/>
          </p:cNvSpPr>
          <p:nvPr>
            <p:ph type="pic" sz="quarter" idx="24"/>
          </p:nvPr>
        </p:nvSpPr>
        <p:spPr bwMode="gray">
          <a:xfrm>
            <a:off x="1638301" y="2385060"/>
            <a:ext cx="731519" cy="289242"/>
          </a:xfrm>
          <a:prstGeom prst="parallelogram">
            <a:avLst>
              <a:gd name="adj" fmla="val 50161"/>
            </a:avLst>
          </a:prstGeom>
          <a:solidFill>
            <a:srgbClr val="0077BD"/>
          </a:solidFill>
        </p:spPr>
        <p:txBody>
          <a:bodyPr anchor="ctr">
            <a:normAutofit/>
          </a:bodyPr>
          <a:lstStyle>
            <a:lvl1pPr algn="ctr">
              <a:buFont typeface="Arial" pitchFamily="34" charset="0"/>
              <a:buNone/>
              <a:defRPr sz="900" i="1"/>
            </a:lvl1pPr>
          </a:lstStyle>
          <a:p>
            <a:r>
              <a:rPr lang="en-US"/>
              <a:t>Click icon to add picture</a:t>
            </a:r>
            <a:endParaRPr lang="en-IN" dirty="0"/>
          </a:p>
        </p:txBody>
      </p:sp>
      <p:sp>
        <p:nvSpPr>
          <p:cNvPr id="6" name="Title 1"/>
          <p:cNvSpPr>
            <a:spLocks noGrp="1"/>
          </p:cNvSpPr>
          <p:nvPr userDrawn="1">
            <p:ph type="title" hasCustomPrompt="1"/>
          </p:nvPr>
        </p:nvSpPr>
        <p:spPr bwMode="gray">
          <a:xfrm>
            <a:off x="304800" y="1"/>
            <a:ext cx="8534400" cy="505365"/>
          </a:xfrm>
        </p:spPr>
        <p:txBody>
          <a:bodyPr anchor="b">
            <a:normAutofit/>
          </a:bodyPr>
          <a:lstStyle>
            <a:lvl1pPr>
              <a:defRPr sz="2397" baseline="0">
                <a:latin typeface="Calibri" charset="0"/>
                <a:ea typeface="Calibri" charset="0"/>
                <a:cs typeface="Calibri" charset="0"/>
              </a:defRPr>
            </a:lvl1pPr>
          </a:lstStyle>
          <a:p>
            <a:r>
              <a:rPr lang="en-US" dirty="0"/>
              <a:t>L&amp;T Technology Team</a:t>
            </a:r>
          </a:p>
        </p:txBody>
      </p:sp>
      <p:grpSp>
        <p:nvGrpSpPr>
          <p:cNvPr id="4"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sp>
        <p:nvSpPr>
          <p:cNvPr id="103" name="Picture Placeholder 102"/>
          <p:cNvSpPr>
            <a:spLocks noGrp="1"/>
          </p:cNvSpPr>
          <p:nvPr>
            <p:ph type="pic" sz="quarter" idx="10"/>
          </p:nvPr>
        </p:nvSpPr>
        <p:spPr bwMode="gray">
          <a:xfrm>
            <a:off x="1493521" y="1813561"/>
            <a:ext cx="853439" cy="860742"/>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dirty="0"/>
          </a:p>
        </p:txBody>
      </p:sp>
      <p:sp>
        <p:nvSpPr>
          <p:cNvPr id="200" name="Text Placeholder 199"/>
          <p:cNvSpPr>
            <a:spLocks noGrp="1"/>
          </p:cNvSpPr>
          <p:nvPr>
            <p:ph type="body" sz="quarter" idx="16" hasCustomPrompt="1"/>
          </p:nvPr>
        </p:nvSpPr>
        <p:spPr bwMode="gray">
          <a:xfrm>
            <a:off x="1272541" y="2796859"/>
            <a:ext cx="1249680" cy="228282"/>
          </a:xfrm>
          <a:solidFill>
            <a:srgbClr val="0077BD"/>
          </a:solidFill>
        </p:spPr>
        <p:txBody>
          <a:bodyPr anchor="ctr">
            <a:noAutofit/>
          </a:bodyPr>
          <a:lstStyle>
            <a:lvl1pPr algn="ctr">
              <a:buFont typeface="Arial" pitchFamily="34" charset="0"/>
              <a:buNone/>
              <a:defRPr sz="1050" b="1" baseline="0">
                <a:solidFill>
                  <a:schemeClr val="bg1"/>
                </a:solidFill>
              </a:defRPr>
            </a:lvl1pPr>
          </a:lstStyle>
          <a:p>
            <a:pPr lvl="0"/>
            <a:r>
              <a:rPr lang="en-IN" dirty="0"/>
              <a:t>Add Name</a:t>
            </a:r>
          </a:p>
        </p:txBody>
      </p:sp>
      <p:sp>
        <p:nvSpPr>
          <p:cNvPr id="202" name="Text Placeholder 199"/>
          <p:cNvSpPr>
            <a:spLocks noGrp="1"/>
          </p:cNvSpPr>
          <p:nvPr>
            <p:ph type="body" sz="quarter" idx="17" hasCustomPrompt="1"/>
          </p:nvPr>
        </p:nvSpPr>
        <p:spPr bwMode="gray">
          <a:xfrm>
            <a:off x="1272541" y="316261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06" name="Picture Placeholder 102"/>
          <p:cNvSpPr>
            <a:spLocks noGrp="1"/>
          </p:cNvSpPr>
          <p:nvPr>
            <p:ph type="pic" sz="quarter" idx="25"/>
          </p:nvPr>
        </p:nvSpPr>
        <p:spPr bwMode="gray">
          <a:xfrm>
            <a:off x="4274821" y="2385060"/>
            <a:ext cx="731519" cy="289242"/>
          </a:xfrm>
          <a:prstGeom prst="parallelogram">
            <a:avLst>
              <a:gd name="adj" fmla="val 50161"/>
            </a:avLst>
          </a:prstGeom>
          <a:solidFill>
            <a:srgbClr val="0077BD"/>
          </a:solidFill>
        </p:spPr>
        <p:txBody>
          <a:bodyPr anchor="ctr">
            <a:normAutofit/>
          </a:bodyPr>
          <a:lstStyle>
            <a:lvl1pPr algn="ctr">
              <a:buFont typeface="Arial" pitchFamily="34" charset="0"/>
              <a:buNone/>
              <a:defRPr sz="900" i="1"/>
            </a:lvl1pPr>
          </a:lstStyle>
          <a:p>
            <a:r>
              <a:rPr lang="en-US"/>
              <a:t>Click icon to add picture</a:t>
            </a:r>
            <a:endParaRPr lang="en-IN" dirty="0"/>
          </a:p>
        </p:txBody>
      </p:sp>
      <p:sp>
        <p:nvSpPr>
          <p:cNvPr id="221" name="Picture Placeholder 102"/>
          <p:cNvSpPr>
            <a:spLocks noGrp="1"/>
          </p:cNvSpPr>
          <p:nvPr>
            <p:ph type="pic" sz="quarter" idx="26"/>
          </p:nvPr>
        </p:nvSpPr>
        <p:spPr bwMode="gray">
          <a:xfrm>
            <a:off x="4130041" y="1813561"/>
            <a:ext cx="853439" cy="860742"/>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dirty="0"/>
          </a:p>
        </p:txBody>
      </p:sp>
      <p:sp>
        <p:nvSpPr>
          <p:cNvPr id="223" name="Text Placeholder 199"/>
          <p:cNvSpPr>
            <a:spLocks noGrp="1"/>
          </p:cNvSpPr>
          <p:nvPr>
            <p:ph type="body" sz="quarter" idx="27" hasCustomPrompt="1"/>
          </p:nvPr>
        </p:nvSpPr>
        <p:spPr bwMode="gray">
          <a:xfrm>
            <a:off x="3909061" y="2796859"/>
            <a:ext cx="1249680" cy="228282"/>
          </a:xfrm>
          <a:solidFill>
            <a:srgbClr val="0077BD"/>
          </a:solidFill>
        </p:spPr>
        <p:txBody>
          <a:bodyPr anchor="ctr">
            <a:noAutofit/>
          </a:bodyPr>
          <a:lstStyle>
            <a:lvl1pPr algn="ctr">
              <a:buFont typeface="Arial" pitchFamily="34" charset="0"/>
              <a:buNone/>
              <a:defRPr sz="1050" b="1" baseline="0">
                <a:solidFill>
                  <a:schemeClr val="bg1"/>
                </a:solidFill>
              </a:defRPr>
            </a:lvl1pPr>
          </a:lstStyle>
          <a:p>
            <a:pPr lvl="0"/>
            <a:r>
              <a:rPr lang="en-IN" dirty="0"/>
              <a:t>Add Name</a:t>
            </a:r>
          </a:p>
        </p:txBody>
      </p:sp>
      <p:sp>
        <p:nvSpPr>
          <p:cNvPr id="225" name="Text Placeholder 199"/>
          <p:cNvSpPr>
            <a:spLocks noGrp="1"/>
          </p:cNvSpPr>
          <p:nvPr>
            <p:ph type="body" sz="quarter" idx="28" hasCustomPrompt="1"/>
          </p:nvPr>
        </p:nvSpPr>
        <p:spPr bwMode="gray">
          <a:xfrm>
            <a:off x="3909061" y="316261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27" name="Picture Placeholder 102"/>
          <p:cNvSpPr>
            <a:spLocks noGrp="1"/>
          </p:cNvSpPr>
          <p:nvPr>
            <p:ph type="pic" sz="quarter" idx="29"/>
          </p:nvPr>
        </p:nvSpPr>
        <p:spPr bwMode="gray">
          <a:xfrm>
            <a:off x="7056121" y="2385060"/>
            <a:ext cx="731519" cy="289242"/>
          </a:xfrm>
          <a:prstGeom prst="parallelogram">
            <a:avLst>
              <a:gd name="adj" fmla="val 50161"/>
            </a:avLst>
          </a:prstGeom>
          <a:solidFill>
            <a:srgbClr val="0077BD"/>
          </a:solidFill>
        </p:spPr>
        <p:txBody>
          <a:bodyPr anchor="ctr">
            <a:normAutofit/>
          </a:bodyPr>
          <a:lstStyle>
            <a:lvl1pPr algn="ctr">
              <a:buFont typeface="Arial" pitchFamily="34" charset="0"/>
              <a:buNone/>
              <a:defRPr sz="900" i="1"/>
            </a:lvl1pPr>
          </a:lstStyle>
          <a:p>
            <a:r>
              <a:rPr lang="en-US"/>
              <a:t>Click icon to add picture</a:t>
            </a:r>
            <a:endParaRPr lang="en-IN" dirty="0"/>
          </a:p>
        </p:txBody>
      </p:sp>
      <p:sp>
        <p:nvSpPr>
          <p:cNvPr id="229" name="Picture Placeholder 102"/>
          <p:cNvSpPr>
            <a:spLocks noGrp="1"/>
          </p:cNvSpPr>
          <p:nvPr>
            <p:ph type="pic" sz="quarter" idx="30"/>
          </p:nvPr>
        </p:nvSpPr>
        <p:spPr bwMode="gray">
          <a:xfrm>
            <a:off x="6911341" y="1813561"/>
            <a:ext cx="853439" cy="860742"/>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dirty="0"/>
          </a:p>
        </p:txBody>
      </p:sp>
      <p:sp>
        <p:nvSpPr>
          <p:cNvPr id="231" name="Text Placeholder 199"/>
          <p:cNvSpPr>
            <a:spLocks noGrp="1"/>
          </p:cNvSpPr>
          <p:nvPr>
            <p:ph type="body" sz="quarter" idx="31" hasCustomPrompt="1"/>
          </p:nvPr>
        </p:nvSpPr>
        <p:spPr bwMode="gray">
          <a:xfrm>
            <a:off x="6690361" y="2796859"/>
            <a:ext cx="1249680" cy="228282"/>
          </a:xfrm>
          <a:solidFill>
            <a:srgbClr val="0077BD"/>
          </a:solidFill>
        </p:spPr>
        <p:txBody>
          <a:bodyPr anchor="ctr">
            <a:noAutofit/>
          </a:bodyPr>
          <a:lstStyle>
            <a:lvl1pPr algn="ctr">
              <a:buFont typeface="Arial" pitchFamily="34" charset="0"/>
              <a:buNone/>
              <a:defRPr sz="1050" b="1" baseline="0">
                <a:solidFill>
                  <a:schemeClr val="bg1"/>
                </a:solidFill>
              </a:defRPr>
            </a:lvl1pPr>
          </a:lstStyle>
          <a:p>
            <a:pPr lvl="0"/>
            <a:r>
              <a:rPr lang="en-IN" dirty="0"/>
              <a:t>Add Name</a:t>
            </a:r>
          </a:p>
        </p:txBody>
      </p:sp>
      <p:sp>
        <p:nvSpPr>
          <p:cNvPr id="233" name="Text Placeholder 199"/>
          <p:cNvSpPr>
            <a:spLocks noGrp="1"/>
          </p:cNvSpPr>
          <p:nvPr>
            <p:ph type="body" sz="quarter" idx="32" hasCustomPrompt="1"/>
          </p:nvPr>
        </p:nvSpPr>
        <p:spPr bwMode="gray">
          <a:xfrm>
            <a:off x="6690361" y="316261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Tree>
    <p:extLst>
      <p:ext uri="{BB962C8B-B14F-4D97-AF65-F5344CB8AC3E}">
        <p14:creationId xmlns:p14="http://schemas.microsoft.com/office/powerpoint/2010/main" val="114842074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E7D7-B24C-4C05-AA1A-620C2DD64904}"/>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AE86307F-4FD4-4AA8-B270-E28E73AF2E33}"/>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A33ADB83-C4DB-4A40-AA80-DB420AA217D3}"/>
              </a:ext>
            </a:extLst>
          </p:cNvPr>
          <p:cNvSpPr>
            <a:spLocks noGrp="1"/>
          </p:cNvSpPr>
          <p:nvPr>
            <p:ph type="dt" sz="half" idx="10"/>
          </p:nvPr>
        </p:nvSpPr>
        <p:spPr/>
        <p:txBody>
          <a:bodyPr/>
          <a:lstStyle/>
          <a:p>
            <a:fld id="{277391EE-4F92-4FB0-B827-A3D3968AB919}" type="datetimeFigureOut">
              <a:rPr lang="en-US" smtClean="0"/>
              <a:t>9/18/2020</a:t>
            </a:fld>
            <a:endParaRPr lang="en-US"/>
          </a:p>
        </p:txBody>
      </p:sp>
      <p:sp>
        <p:nvSpPr>
          <p:cNvPr id="5" name="Footer Placeholder 4">
            <a:extLst>
              <a:ext uri="{FF2B5EF4-FFF2-40B4-BE49-F238E27FC236}">
                <a16:creationId xmlns:a16="http://schemas.microsoft.com/office/drawing/2014/main" id="{649ACA01-C58D-43F0-B1E9-25BE362A95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8A0042-3674-4A46-9013-28C0ACD599FF}"/>
              </a:ext>
            </a:extLst>
          </p:cNvPr>
          <p:cNvSpPr>
            <a:spLocks noGrp="1"/>
          </p:cNvSpPr>
          <p:nvPr>
            <p:ph type="sldNum" sz="quarter" idx="12"/>
          </p:nvPr>
        </p:nvSpPr>
        <p:spPr/>
        <p:txBody>
          <a:bodyPr/>
          <a:lstStyle/>
          <a:p>
            <a:fld id="{253BEEB4-96A6-4ADF-88CB-53B395CA1EAA}" type="slidenum">
              <a:rPr lang="en-US" smtClean="0"/>
              <a:t>‹#›</a:t>
            </a:fld>
            <a:endParaRPr lang="en-US"/>
          </a:p>
        </p:txBody>
      </p:sp>
    </p:spTree>
    <p:extLst>
      <p:ext uri="{BB962C8B-B14F-4D97-AF65-F5344CB8AC3E}">
        <p14:creationId xmlns:p14="http://schemas.microsoft.com/office/powerpoint/2010/main" val="227748552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267A4-1AFF-47DF-BB7F-69A57D65C1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83FD66-2790-4669-AF47-36AADC9BE7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10EA7-F8D4-4FC6-9644-309103D80339}"/>
              </a:ext>
            </a:extLst>
          </p:cNvPr>
          <p:cNvSpPr>
            <a:spLocks noGrp="1"/>
          </p:cNvSpPr>
          <p:nvPr>
            <p:ph type="dt" sz="half" idx="10"/>
          </p:nvPr>
        </p:nvSpPr>
        <p:spPr/>
        <p:txBody>
          <a:bodyPr/>
          <a:lstStyle/>
          <a:p>
            <a:fld id="{277391EE-4F92-4FB0-B827-A3D3968AB919}" type="datetimeFigureOut">
              <a:rPr lang="en-US" smtClean="0"/>
              <a:t>9/18/2020</a:t>
            </a:fld>
            <a:endParaRPr lang="en-US"/>
          </a:p>
        </p:txBody>
      </p:sp>
      <p:sp>
        <p:nvSpPr>
          <p:cNvPr id="5" name="Footer Placeholder 4">
            <a:extLst>
              <a:ext uri="{FF2B5EF4-FFF2-40B4-BE49-F238E27FC236}">
                <a16:creationId xmlns:a16="http://schemas.microsoft.com/office/drawing/2014/main" id="{1075E3CC-B9C3-4FBC-BCE2-6AA632CDC3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79DA22-17F1-4A92-8D40-4BB9EF53DFEE}"/>
              </a:ext>
            </a:extLst>
          </p:cNvPr>
          <p:cNvSpPr>
            <a:spLocks noGrp="1"/>
          </p:cNvSpPr>
          <p:nvPr>
            <p:ph type="sldNum" sz="quarter" idx="12"/>
          </p:nvPr>
        </p:nvSpPr>
        <p:spPr/>
        <p:txBody>
          <a:bodyPr/>
          <a:lstStyle/>
          <a:p>
            <a:fld id="{253BEEB4-96A6-4ADF-88CB-53B395CA1EAA}" type="slidenum">
              <a:rPr lang="en-US" smtClean="0"/>
              <a:t>‹#›</a:t>
            </a:fld>
            <a:endParaRPr lang="en-US"/>
          </a:p>
        </p:txBody>
      </p:sp>
    </p:spTree>
    <p:extLst>
      <p:ext uri="{BB962C8B-B14F-4D97-AF65-F5344CB8AC3E}">
        <p14:creationId xmlns:p14="http://schemas.microsoft.com/office/powerpoint/2010/main" val="21663510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EE893-C892-4E26-82A3-4C94789AD23A}"/>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12A11931-4027-44D5-BEFE-B05D92E38FA3}"/>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287CB6-BF1C-4AAB-9595-393934678FBC}"/>
              </a:ext>
            </a:extLst>
          </p:cNvPr>
          <p:cNvSpPr>
            <a:spLocks noGrp="1"/>
          </p:cNvSpPr>
          <p:nvPr>
            <p:ph type="dt" sz="half" idx="10"/>
          </p:nvPr>
        </p:nvSpPr>
        <p:spPr/>
        <p:txBody>
          <a:bodyPr/>
          <a:lstStyle/>
          <a:p>
            <a:fld id="{277391EE-4F92-4FB0-B827-A3D3968AB919}" type="datetimeFigureOut">
              <a:rPr lang="en-US" smtClean="0"/>
              <a:t>9/18/2020</a:t>
            </a:fld>
            <a:endParaRPr lang="en-US"/>
          </a:p>
        </p:txBody>
      </p:sp>
      <p:sp>
        <p:nvSpPr>
          <p:cNvPr id="5" name="Footer Placeholder 4">
            <a:extLst>
              <a:ext uri="{FF2B5EF4-FFF2-40B4-BE49-F238E27FC236}">
                <a16:creationId xmlns:a16="http://schemas.microsoft.com/office/drawing/2014/main" id="{EC6DAC1A-0F12-4946-A753-0471EBC94F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491D-A31C-43FC-A86E-4F8AFF2A54AA}"/>
              </a:ext>
            </a:extLst>
          </p:cNvPr>
          <p:cNvSpPr>
            <a:spLocks noGrp="1"/>
          </p:cNvSpPr>
          <p:nvPr>
            <p:ph type="sldNum" sz="quarter" idx="12"/>
          </p:nvPr>
        </p:nvSpPr>
        <p:spPr/>
        <p:txBody>
          <a:bodyPr/>
          <a:lstStyle/>
          <a:p>
            <a:fld id="{253BEEB4-96A6-4ADF-88CB-53B395CA1EAA}" type="slidenum">
              <a:rPr lang="en-US" smtClean="0"/>
              <a:t>‹#›</a:t>
            </a:fld>
            <a:endParaRPr lang="en-US"/>
          </a:p>
        </p:txBody>
      </p:sp>
    </p:spTree>
    <p:extLst>
      <p:ext uri="{BB962C8B-B14F-4D97-AF65-F5344CB8AC3E}">
        <p14:creationId xmlns:p14="http://schemas.microsoft.com/office/powerpoint/2010/main" val="70101042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FD211-AC49-4AD9-B4C4-2C7867DF02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0F1A02-9827-4412-A2CB-25A7C06F7D0C}"/>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2F7FC71-404B-47F8-BEEF-1A917B7238C1}"/>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AED5E9-132D-40BD-9428-624C322210ED}"/>
              </a:ext>
            </a:extLst>
          </p:cNvPr>
          <p:cNvSpPr>
            <a:spLocks noGrp="1"/>
          </p:cNvSpPr>
          <p:nvPr>
            <p:ph type="dt" sz="half" idx="10"/>
          </p:nvPr>
        </p:nvSpPr>
        <p:spPr/>
        <p:txBody>
          <a:bodyPr/>
          <a:lstStyle/>
          <a:p>
            <a:fld id="{277391EE-4F92-4FB0-B827-A3D3968AB919}" type="datetimeFigureOut">
              <a:rPr lang="en-US" smtClean="0"/>
              <a:t>9/18/2020</a:t>
            </a:fld>
            <a:endParaRPr lang="en-US"/>
          </a:p>
        </p:txBody>
      </p:sp>
      <p:sp>
        <p:nvSpPr>
          <p:cNvPr id="6" name="Footer Placeholder 5">
            <a:extLst>
              <a:ext uri="{FF2B5EF4-FFF2-40B4-BE49-F238E27FC236}">
                <a16:creationId xmlns:a16="http://schemas.microsoft.com/office/drawing/2014/main" id="{EF2613B4-E801-45CE-919A-37D597EBE6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30BA2D-34E0-40C9-A565-21C5762308BD}"/>
              </a:ext>
            </a:extLst>
          </p:cNvPr>
          <p:cNvSpPr>
            <a:spLocks noGrp="1"/>
          </p:cNvSpPr>
          <p:nvPr>
            <p:ph type="sldNum" sz="quarter" idx="12"/>
          </p:nvPr>
        </p:nvSpPr>
        <p:spPr/>
        <p:txBody>
          <a:bodyPr/>
          <a:lstStyle/>
          <a:p>
            <a:fld id="{253BEEB4-96A6-4ADF-88CB-53B395CA1EAA}" type="slidenum">
              <a:rPr lang="en-US" smtClean="0"/>
              <a:t>‹#›</a:t>
            </a:fld>
            <a:endParaRPr lang="en-US"/>
          </a:p>
        </p:txBody>
      </p:sp>
    </p:spTree>
    <p:extLst>
      <p:ext uri="{BB962C8B-B14F-4D97-AF65-F5344CB8AC3E}">
        <p14:creationId xmlns:p14="http://schemas.microsoft.com/office/powerpoint/2010/main" val="1752942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 No Grids">
    <p:spTree>
      <p:nvGrpSpPr>
        <p:cNvPr id="1" name=""/>
        <p:cNvGrpSpPr/>
        <p:nvPr/>
      </p:nvGrpSpPr>
      <p:grpSpPr>
        <a:xfrm>
          <a:off x="0" y="0"/>
          <a:ext cx="0" cy="0"/>
          <a:chOff x="0" y="0"/>
          <a:chExt cx="0" cy="0"/>
        </a:xfrm>
      </p:grpSpPr>
      <p:sp>
        <p:nvSpPr>
          <p:cNvPr id="6" name="Title 1"/>
          <p:cNvSpPr>
            <a:spLocks noGrp="1"/>
          </p:cNvSpPr>
          <p:nvPr userDrawn="1">
            <p:ph type="title" hasCustomPrompt="1"/>
          </p:nvPr>
        </p:nvSpPr>
        <p:spPr>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userDrawn="1">
            <p:ph idx="1"/>
          </p:nvPr>
        </p:nvSpPr>
        <p:spPr>
          <a:xfrm>
            <a:off x="304800" y="666750"/>
            <a:ext cx="8534400" cy="4191000"/>
          </a:xfrm>
          <a:prstGeom prst="rect">
            <a:avLst/>
          </a:prstGeom>
        </p:spPr>
        <p:txBody>
          <a:bodyPr vert="horz" lIns="68579" tIns="34289" rIns="68579" bIns="34289" rtlCol="0">
            <a:normAutofit/>
          </a:bodyPr>
          <a:lstStyle>
            <a:lvl1pPr>
              <a:defRPr lang="en-US" sz="1800" smtClean="0"/>
            </a:lvl1pPr>
            <a:lvl2pPr>
              <a:defRPr lang="en-US" sz="1600" smtClean="0"/>
            </a:lvl2pPr>
            <a:lvl3pPr>
              <a:defRPr lang="en-US" sz="1400" smtClean="0"/>
            </a:lvl3pPr>
            <a:lvl4pPr>
              <a:defRPr lang="en-US" sz="1200" smtClean="0"/>
            </a:lvl4pPr>
            <a:lvl5pPr>
              <a:defRPr lang="en-US" sz="1100" dirty="0"/>
            </a:lvl5pPr>
          </a:lstStyle>
          <a:p>
            <a:pPr lvl="0">
              <a:buFontTx/>
              <a:buBlip>
                <a:blip r:embed="rId2"/>
              </a:buBlip>
            </a:pPr>
            <a:r>
              <a:rPr lang="en-US"/>
              <a:t>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endParaRPr lang="en-US" dirty="0"/>
          </a:p>
        </p:txBody>
      </p:sp>
      <p:grpSp>
        <p:nvGrpSpPr>
          <p:cNvPr id="3"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51019282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D82D2-31BF-4297-ABC7-A8A7204D0EB7}"/>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794AE6-0E1E-47D9-AFB5-51D2744DCDAD}"/>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60C94B8B-304F-4FDD-ACBE-3518E96258D4}"/>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85F3AE8-BAE5-4D86-8C94-A064C7C28960}"/>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9A9541ED-C798-48F2-92EA-8AA97D33F684}"/>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FF1436D-D7B0-4A2D-A515-9FE7CD3EE324}"/>
              </a:ext>
            </a:extLst>
          </p:cNvPr>
          <p:cNvSpPr>
            <a:spLocks noGrp="1"/>
          </p:cNvSpPr>
          <p:nvPr>
            <p:ph type="dt" sz="half" idx="10"/>
          </p:nvPr>
        </p:nvSpPr>
        <p:spPr/>
        <p:txBody>
          <a:bodyPr/>
          <a:lstStyle/>
          <a:p>
            <a:fld id="{277391EE-4F92-4FB0-B827-A3D3968AB919}" type="datetimeFigureOut">
              <a:rPr lang="en-US" smtClean="0"/>
              <a:t>9/18/2020</a:t>
            </a:fld>
            <a:endParaRPr lang="en-US"/>
          </a:p>
        </p:txBody>
      </p:sp>
      <p:sp>
        <p:nvSpPr>
          <p:cNvPr id="8" name="Footer Placeholder 7">
            <a:extLst>
              <a:ext uri="{FF2B5EF4-FFF2-40B4-BE49-F238E27FC236}">
                <a16:creationId xmlns:a16="http://schemas.microsoft.com/office/drawing/2014/main" id="{3308E264-E465-4553-A444-3341BC9908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948AA0-C9C0-4400-BC40-12261003EB04}"/>
              </a:ext>
            </a:extLst>
          </p:cNvPr>
          <p:cNvSpPr>
            <a:spLocks noGrp="1"/>
          </p:cNvSpPr>
          <p:nvPr>
            <p:ph type="sldNum" sz="quarter" idx="12"/>
          </p:nvPr>
        </p:nvSpPr>
        <p:spPr/>
        <p:txBody>
          <a:bodyPr/>
          <a:lstStyle/>
          <a:p>
            <a:fld id="{253BEEB4-96A6-4ADF-88CB-53B395CA1EAA}" type="slidenum">
              <a:rPr lang="en-US" smtClean="0"/>
              <a:t>‹#›</a:t>
            </a:fld>
            <a:endParaRPr lang="en-US"/>
          </a:p>
        </p:txBody>
      </p:sp>
    </p:spTree>
    <p:extLst>
      <p:ext uri="{BB962C8B-B14F-4D97-AF65-F5344CB8AC3E}">
        <p14:creationId xmlns:p14="http://schemas.microsoft.com/office/powerpoint/2010/main" val="33360318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041B7-2117-4D3D-BB3F-10238C7693C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18A0D9-57D0-4E36-BE2B-49E78B425D36}"/>
              </a:ext>
            </a:extLst>
          </p:cNvPr>
          <p:cNvSpPr>
            <a:spLocks noGrp="1"/>
          </p:cNvSpPr>
          <p:nvPr>
            <p:ph type="dt" sz="half" idx="10"/>
          </p:nvPr>
        </p:nvSpPr>
        <p:spPr/>
        <p:txBody>
          <a:bodyPr/>
          <a:lstStyle/>
          <a:p>
            <a:fld id="{277391EE-4F92-4FB0-B827-A3D3968AB919}" type="datetimeFigureOut">
              <a:rPr lang="en-US" smtClean="0"/>
              <a:t>9/18/2020</a:t>
            </a:fld>
            <a:endParaRPr lang="en-US"/>
          </a:p>
        </p:txBody>
      </p:sp>
      <p:sp>
        <p:nvSpPr>
          <p:cNvPr id="4" name="Footer Placeholder 3">
            <a:extLst>
              <a:ext uri="{FF2B5EF4-FFF2-40B4-BE49-F238E27FC236}">
                <a16:creationId xmlns:a16="http://schemas.microsoft.com/office/drawing/2014/main" id="{1D526EAA-025E-40A2-84BF-CF7E783307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5A2788-8C49-4DCA-8447-532E1A62685B}"/>
              </a:ext>
            </a:extLst>
          </p:cNvPr>
          <p:cNvSpPr>
            <a:spLocks noGrp="1"/>
          </p:cNvSpPr>
          <p:nvPr>
            <p:ph type="sldNum" sz="quarter" idx="12"/>
          </p:nvPr>
        </p:nvSpPr>
        <p:spPr/>
        <p:txBody>
          <a:bodyPr/>
          <a:lstStyle/>
          <a:p>
            <a:fld id="{253BEEB4-96A6-4ADF-88CB-53B395CA1EAA}" type="slidenum">
              <a:rPr lang="en-US" smtClean="0"/>
              <a:t>‹#›</a:t>
            </a:fld>
            <a:endParaRPr lang="en-US"/>
          </a:p>
        </p:txBody>
      </p:sp>
    </p:spTree>
    <p:extLst>
      <p:ext uri="{BB962C8B-B14F-4D97-AF65-F5344CB8AC3E}">
        <p14:creationId xmlns:p14="http://schemas.microsoft.com/office/powerpoint/2010/main" val="327211778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0CBE1A-8D89-415D-951A-76867DD9F3BB}"/>
              </a:ext>
            </a:extLst>
          </p:cNvPr>
          <p:cNvSpPr>
            <a:spLocks noGrp="1"/>
          </p:cNvSpPr>
          <p:nvPr>
            <p:ph type="dt" sz="half" idx="10"/>
          </p:nvPr>
        </p:nvSpPr>
        <p:spPr/>
        <p:txBody>
          <a:bodyPr/>
          <a:lstStyle/>
          <a:p>
            <a:fld id="{277391EE-4F92-4FB0-B827-A3D3968AB919}" type="datetimeFigureOut">
              <a:rPr lang="en-US" smtClean="0"/>
              <a:t>9/18/2020</a:t>
            </a:fld>
            <a:endParaRPr lang="en-US"/>
          </a:p>
        </p:txBody>
      </p:sp>
      <p:sp>
        <p:nvSpPr>
          <p:cNvPr id="3" name="Footer Placeholder 2">
            <a:extLst>
              <a:ext uri="{FF2B5EF4-FFF2-40B4-BE49-F238E27FC236}">
                <a16:creationId xmlns:a16="http://schemas.microsoft.com/office/drawing/2014/main" id="{1C590603-096B-4F48-B169-C0CEF2160E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D497DD-515F-458D-972E-2F2822E1AF7E}"/>
              </a:ext>
            </a:extLst>
          </p:cNvPr>
          <p:cNvSpPr>
            <a:spLocks noGrp="1"/>
          </p:cNvSpPr>
          <p:nvPr>
            <p:ph type="sldNum" sz="quarter" idx="12"/>
          </p:nvPr>
        </p:nvSpPr>
        <p:spPr/>
        <p:txBody>
          <a:bodyPr/>
          <a:lstStyle/>
          <a:p>
            <a:fld id="{253BEEB4-96A6-4ADF-88CB-53B395CA1EAA}" type="slidenum">
              <a:rPr lang="en-US" smtClean="0"/>
              <a:t>‹#›</a:t>
            </a:fld>
            <a:endParaRPr lang="en-US"/>
          </a:p>
        </p:txBody>
      </p:sp>
    </p:spTree>
    <p:extLst>
      <p:ext uri="{BB962C8B-B14F-4D97-AF65-F5344CB8AC3E}">
        <p14:creationId xmlns:p14="http://schemas.microsoft.com/office/powerpoint/2010/main" val="255862545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83F35-6319-4F02-B2B6-0B7AAC68B58B}"/>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1C0097A5-3745-4585-AC11-D2ECF7970794}"/>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2ECF2E-3E30-48D5-A1DA-2E3AE1BE9C14}"/>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3AEE3EA-F512-4C4F-B4AD-B8206F4B28F2}"/>
              </a:ext>
            </a:extLst>
          </p:cNvPr>
          <p:cNvSpPr>
            <a:spLocks noGrp="1"/>
          </p:cNvSpPr>
          <p:nvPr>
            <p:ph type="dt" sz="half" idx="10"/>
          </p:nvPr>
        </p:nvSpPr>
        <p:spPr/>
        <p:txBody>
          <a:bodyPr/>
          <a:lstStyle/>
          <a:p>
            <a:fld id="{277391EE-4F92-4FB0-B827-A3D3968AB919}" type="datetimeFigureOut">
              <a:rPr lang="en-US" smtClean="0"/>
              <a:t>9/18/2020</a:t>
            </a:fld>
            <a:endParaRPr lang="en-US"/>
          </a:p>
        </p:txBody>
      </p:sp>
      <p:sp>
        <p:nvSpPr>
          <p:cNvPr id="6" name="Footer Placeholder 5">
            <a:extLst>
              <a:ext uri="{FF2B5EF4-FFF2-40B4-BE49-F238E27FC236}">
                <a16:creationId xmlns:a16="http://schemas.microsoft.com/office/drawing/2014/main" id="{C153E88F-7B62-423E-B201-3E59BC453E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756E77-67F2-47D0-962E-F8FF3C4786F3}"/>
              </a:ext>
            </a:extLst>
          </p:cNvPr>
          <p:cNvSpPr>
            <a:spLocks noGrp="1"/>
          </p:cNvSpPr>
          <p:nvPr>
            <p:ph type="sldNum" sz="quarter" idx="12"/>
          </p:nvPr>
        </p:nvSpPr>
        <p:spPr/>
        <p:txBody>
          <a:bodyPr/>
          <a:lstStyle/>
          <a:p>
            <a:fld id="{253BEEB4-96A6-4ADF-88CB-53B395CA1EAA}" type="slidenum">
              <a:rPr lang="en-US" smtClean="0"/>
              <a:t>‹#›</a:t>
            </a:fld>
            <a:endParaRPr lang="en-US"/>
          </a:p>
        </p:txBody>
      </p:sp>
    </p:spTree>
    <p:extLst>
      <p:ext uri="{BB962C8B-B14F-4D97-AF65-F5344CB8AC3E}">
        <p14:creationId xmlns:p14="http://schemas.microsoft.com/office/powerpoint/2010/main" val="100045275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C6F65-193C-4FF1-A501-804CC140EA55}"/>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25472D3E-E9BD-4F2D-8DAA-2FF1F6B67F03}"/>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CAEDC8D6-8F9E-47B9-B8C5-3B4649A70A40}"/>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4AD0DD0-36F7-45FB-B5A2-B8C078FCDA40}"/>
              </a:ext>
            </a:extLst>
          </p:cNvPr>
          <p:cNvSpPr>
            <a:spLocks noGrp="1"/>
          </p:cNvSpPr>
          <p:nvPr>
            <p:ph type="dt" sz="half" idx="10"/>
          </p:nvPr>
        </p:nvSpPr>
        <p:spPr/>
        <p:txBody>
          <a:bodyPr/>
          <a:lstStyle/>
          <a:p>
            <a:fld id="{277391EE-4F92-4FB0-B827-A3D3968AB919}" type="datetimeFigureOut">
              <a:rPr lang="en-US" smtClean="0"/>
              <a:t>9/18/2020</a:t>
            </a:fld>
            <a:endParaRPr lang="en-US"/>
          </a:p>
        </p:txBody>
      </p:sp>
      <p:sp>
        <p:nvSpPr>
          <p:cNvPr id="6" name="Footer Placeholder 5">
            <a:extLst>
              <a:ext uri="{FF2B5EF4-FFF2-40B4-BE49-F238E27FC236}">
                <a16:creationId xmlns:a16="http://schemas.microsoft.com/office/drawing/2014/main" id="{E00C79C2-BCE9-4126-A400-A7F6E72499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C8AA2E-49B1-49CE-A2D7-3DC6D739C02D}"/>
              </a:ext>
            </a:extLst>
          </p:cNvPr>
          <p:cNvSpPr>
            <a:spLocks noGrp="1"/>
          </p:cNvSpPr>
          <p:nvPr>
            <p:ph type="sldNum" sz="quarter" idx="12"/>
          </p:nvPr>
        </p:nvSpPr>
        <p:spPr/>
        <p:txBody>
          <a:bodyPr/>
          <a:lstStyle/>
          <a:p>
            <a:fld id="{253BEEB4-96A6-4ADF-88CB-53B395CA1EAA}" type="slidenum">
              <a:rPr lang="en-US" smtClean="0"/>
              <a:t>‹#›</a:t>
            </a:fld>
            <a:endParaRPr lang="en-US"/>
          </a:p>
        </p:txBody>
      </p:sp>
    </p:spTree>
    <p:extLst>
      <p:ext uri="{BB962C8B-B14F-4D97-AF65-F5344CB8AC3E}">
        <p14:creationId xmlns:p14="http://schemas.microsoft.com/office/powerpoint/2010/main" val="68656555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C4E26-6968-4E6D-BDEE-30BA8C89F0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60CABF-A8D5-4887-BBCC-7BAA95B9F5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FDA706-1DFA-45E3-AE31-2DBE7286D609}"/>
              </a:ext>
            </a:extLst>
          </p:cNvPr>
          <p:cNvSpPr>
            <a:spLocks noGrp="1"/>
          </p:cNvSpPr>
          <p:nvPr>
            <p:ph type="dt" sz="half" idx="10"/>
          </p:nvPr>
        </p:nvSpPr>
        <p:spPr/>
        <p:txBody>
          <a:bodyPr/>
          <a:lstStyle/>
          <a:p>
            <a:fld id="{277391EE-4F92-4FB0-B827-A3D3968AB919}" type="datetimeFigureOut">
              <a:rPr lang="en-US" smtClean="0"/>
              <a:t>9/18/2020</a:t>
            </a:fld>
            <a:endParaRPr lang="en-US"/>
          </a:p>
        </p:txBody>
      </p:sp>
      <p:sp>
        <p:nvSpPr>
          <p:cNvPr id="5" name="Footer Placeholder 4">
            <a:extLst>
              <a:ext uri="{FF2B5EF4-FFF2-40B4-BE49-F238E27FC236}">
                <a16:creationId xmlns:a16="http://schemas.microsoft.com/office/drawing/2014/main" id="{FBD1680A-40AF-4848-81C8-08C5CF5333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DEA5F4-03EB-44DC-999F-A6DAE6731C56}"/>
              </a:ext>
            </a:extLst>
          </p:cNvPr>
          <p:cNvSpPr>
            <a:spLocks noGrp="1"/>
          </p:cNvSpPr>
          <p:nvPr>
            <p:ph type="sldNum" sz="quarter" idx="12"/>
          </p:nvPr>
        </p:nvSpPr>
        <p:spPr/>
        <p:txBody>
          <a:bodyPr/>
          <a:lstStyle/>
          <a:p>
            <a:fld id="{253BEEB4-96A6-4ADF-88CB-53B395CA1EAA}" type="slidenum">
              <a:rPr lang="en-US" smtClean="0"/>
              <a:t>‹#›</a:t>
            </a:fld>
            <a:endParaRPr lang="en-US"/>
          </a:p>
        </p:txBody>
      </p:sp>
    </p:spTree>
    <p:extLst>
      <p:ext uri="{BB962C8B-B14F-4D97-AF65-F5344CB8AC3E}">
        <p14:creationId xmlns:p14="http://schemas.microsoft.com/office/powerpoint/2010/main" val="52798774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803A07-D1BD-4D43-970D-BB0AABCC3763}"/>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A5859D-9EED-4230-8ABE-A5E4A2F2C6D1}"/>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10F9AB-CAE9-405E-AFC2-8E66D90F30E5}"/>
              </a:ext>
            </a:extLst>
          </p:cNvPr>
          <p:cNvSpPr>
            <a:spLocks noGrp="1"/>
          </p:cNvSpPr>
          <p:nvPr>
            <p:ph type="dt" sz="half" idx="10"/>
          </p:nvPr>
        </p:nvSpPr>
        <p:spPr/>
        <p:txBody>
          <a:bodyPr/>
          <a:lstStyle/>
          <a:p>
            <a:fld id="{277391EE-4F92-4FB0-B827-A3D3968AB919}" type="datetimeFigureOut">
              <a:rPr lang="en-US" smtClean="0"/>
              <a:t>9/18/2020</a:t>
            </a:fld>
            <a:endParaRPr lang="en-US"/>
          </a:p>
        </p:txBody>
      </p:sp>
      <p:sp>
        <p:nvSpPr>
          <p:cNvPr id="5" name="Footer Placeholder 4">
            <a:extLst>
              <a:ext uri="{FF2B5EF4-FFF2-40B4-BE49-F238E27FC236}">
                <a16:creationId xmlns:a16="http://schemas.microsoft.com/office/drawing/2014/main" id="{5AFB2D5F-CDF1-4C40-BDAE-33FE11F0A5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727C78-F216-4097-AA3B-D711444F6FE3}"/>
              </a:ext>
            </a:extLst>
          </p:cNvPr>
          <p:cNvSpPr>
            <a:spLocks noGrp="1"/>
          </p:cNvSpPr>
          <p:nvPr>
            <p:ph type="sldNum" sz="quarter" idx="12"/>
          </p:nvPr>
        </p:nvSpPr>
        <p:spPr/>
        <p:txBody>
          <a:bodyPr/>
          <a:lstStyle/>
          <a:p>
            <a:fld id="{253BEEB4-96A6-4ADF-88CB-53B395CA1EAA}" type="slidenum">
              <a:rPr lang="en-US" smtClean="0"/>
              <a:t>‹#›</a:t>
            </a:fld>
            <a:endParaRPr lang="en-US"/>
          </a:p>
        </p:txBody>
      </p:sp>
    </p:spTree>
    <p:extLst>
      <p:ext uri="{BB962C8B-B14F-4D97-AF65-F5344CB8AC3E}">
        <p14:creationId xmlns:p14="http://schemas.microsoft.com/office/powerpoint/2010/main" val="103317872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Content Slide - No Grids">
    <p:spTree>
      <p:nvGrpSpPr>
        <p:cNvPr id="1" name=""/>
        <p:cNvGrpSpPr/>
        <p:nvPr/>
      </p:nvGrpSpPr>
      <p:grpSpPr>
        <a:xfrm>
          <a:off x="0" y="0"/>
          <a:ext cx="0" cy="0"/>
          <a:chOff x="0" y="0"/>
          <a:chExt cx="0" cy="0"/>
        </a:xfrm>
      </p:grpSpPr>
      <p:sp>
        <p:nvSpPr>
          <p:cNvPr id="6" name="Title 1"/>
          <p:cNvSpPr>
            <a:spLocks noGrp="1"/>
          </p:cNvSpPr>
          <p:nvPr userDrawn="1">
            <p:ph type="title" hasCustomPrompt="1"/>
          </p:nvPr>
        </p:nvSpPr>
        <p:spPr>
          <a:xfrm>
            <a:off x="304800" y="1"/>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userDrawn="1">
            <p:ph idx="1"/>
          </p:nvPr>
        </p:nvSpPr>
        <p:spPr>
          <a:xfrm>
            <a:off x="304800" y="666750"/>
            <a:ext cx="8534400" cy="4191000"/>
          </a:xfrm>
          <a:prstGeom prst="rect">
            <a:avLst/>
          </a:prstGeom>
        </p:spPr>
        <p:txBody>
          <a:bodyPr vert="horz" lIns="68579" tIns="34289" rIns="68579" bIns="34289" rtlCol="0">
            <a:normAutofit/>
          </a:bodyPr>
          <a:lstStyle>
            <a:lvl1pPr>
              <a:defRPr lang="en-US" sz="1800" smtClean="0"/>
            </a:lvl1pPr>
            <a:lvl2pPr>
              <a:defRPr lang="en-US" sz="1600" smtClean="0"/>
            </a:lvl2pPr>
            <a:lvl3pPr>
              <a:defRPr lang="en-US" sz="1400" smtClean="0"/>
            </a:lvl3pPr>
            <a:lvl4pPr>
              <a:defRPr lang="en-US" sz="1200" smtClean="0"/>
            </a:lvl4pPr>
            <a:lvl5pPr>
              <a:defRPr lang="en-US" sz="1100"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grpSp>
        <p:nvGrpSpPr>
          <p:cNvPr id="3" name="Group 1"/>
          <p:cNvGrpSpPr/>
          <p:nvPr userDrawn="1"/>
        </p:nvGrpSpPr>
        <p:grpSpPr>
          <a:xfrm>
            <a:off x="249999"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grpSp>
    </p:spTree>
    <p:extLst>
      <p:ext uri="{BB962C8B-B14F-4D97-AF65-F5344CB8AC3E}">
        <p14:creationId xmlns:p14="http://schemas.microsoft.com/office/powerpoint/2010/main" val="152827470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_Blue_BG">
    <p:spTree>
      <p:nvGrpSpPr>
        <p:cNvPr id="1" name=""/>
        <p:cNvGrpSpPr/>
        <p:nvPr/>
      </p:nvGrpSpPr>
      <p:grpSpPr>
        <a:xfrm>
          <a:off x="0" y="0"/>
          <a:ext cx="0" cy="0"/>
          <a:chOff x="0" y="0"/>
          <a:chExt cx="0" cy="0"/>
        </a:xfrm>
      </p:grpSpPr>
      <p:sp>
        <p:nvSpPr>
          <p:cNvPr id="4" name="Rectangle 3"/>
          <p:cNvSpPr/>
          <p:nvPr userDrawn="1"/>
        </p:nvSpPr>
        <p:spPr bwMode="gray">
          <a:xfrm>
            <a:off x="0" y="583327"/>
            <a:ext cx="9144000" cy="4352708"/>
          </a:xfrm>
          <a:prstGeom prst="rect">
            <a:avLst/>
          </a:prstGeom>
          <a:solidFill>
            <a:srgbClr val="007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Click to edit Title Text</a:t>
            </a:r>
          </a:p>
        </p:txBody>
      </p:sp>
      <p:grpSp>
        <p:nvGrpSpPr>
          <p:cNvPr id="98" name="Group 97"/>
          <p:cNvGrpSpPr/>
          <p:nvPr userDrawn="1"/>
        </p:nvGrpSpPr>
        <p:grpSpPr bwMode="gray">
          <a:xfrm>
            <a:off x="-1" y="571501"/>
            <a:ext cx="9137515" cy="4375150"/>
            <a:chOff x="-1" y="596901"/>
            <a:chExt cx="9137515" cy="4375150"/>
          </a:xfrm>
        </p:grpSpPr>
        <p:cxnSp>
          <p:nvCxnSpPr>
            <p:cNvPr id="99" name="Straight Connector 98"/>
            <p:cNvCxnSpPr/>
            <p:nvPr userDrawn="1"/>
          </p:nvCxnSpPr>
          <p:spPr bwMode="gray">
            <a:xfrm rot="5400000">
              <a:off x="4568757" y="-3971857"/>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bwMode="gray">
            <a:xfrm rot="5400000">
              <a:off x="4568757" y="-3821224"/>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bwMode="gray">
            <a:xfrm rot="5400000">
              <a:off x="4568757" y="-3670591"/>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bwMode="gray">
            <a:xfrm rot="5400000">
              <a:off x="4568757" y="-3519958"/>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bwMode="gray">
            <a:xfrm rot="5400000">
              <a:off x="4568757" y="-3369325"/>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bwMode="gray">
            <a:xfrm rot="5400000">
              <a:off x="4568757" y="-3218692"/>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bwMode="gray">
            <a:xfrm rot="5400000">
              <a:off x="4568757" y="-3068059"/>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bwMode="gray">
            <a:xfrm rot="5400000">
              <a:off x="4568757" y="-2917426"/>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bwMode="gray">
            <a:xfrm rot="5400000">
              <a:off x="4568757" y="-2766793"/>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bwMode="gray">
            <a:xfrm rot="5400000">
              <a:off x="4568757" y="-2616160"/>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bwMode="gray">
            <a:xfrm rot="5400000">
              <a:off x="4568757" y="-2465527"/>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bwMode="gray">
            <a:xfrm rot="5400000">
              <a:off x="4568757" y="-2314894"/>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rot="5400000">
              <a:off x="4568757" y="-2164261"/>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bwMode="gray">
            <a:xfrm rot="5400000">
              <a:off x="4568757" y="-2013628"/>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bwMode="gray">
            <a:xfrm rot="5400000">
              <a:off x="4568757" y="-1862995"/>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rot="5400000">
              <a:off x="4568757" y="-1712362"/>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rot="5400000">
              <a:off x="4568757" y="-1561729"/>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rot="5400000">
              <a:off x="4568757" y="-1411096"/>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rot="5400000">
              <a:off x="4568757" y="-1260463"/>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rot="5400000">
              <a:off x="4568757" y="-1109830"/>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rot="5400000">
              <a:off x="4568757" y="-959197"/>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808564"/>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657931"/>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507298"/>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356665"/>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206032"/>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55399"/>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95234"/>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245867"/>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396913"/>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a:off x="142570" y="603115"/>
              <a:ext cx="0" cy="4368936"/>
            </a:xfrm>
            <a:prstGeom prst="line">
              <a:avLst/>
            </a:prstGeom>
            <a:ln>
              <a:solidFill>
                <a:srgbClr val="0077BD"/>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a:off x="295300"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a:off x="448029"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a:off x="600759"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a:off x="75348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a:off x="90621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a:off x="105894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a:off x="1211677"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a:off x="1364407"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a:off x="1517136"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a:off x="1669866"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a:off x="1822596"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a:off x="1975325"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a:off x="2128055"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a:off x="2280784"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a:off x="2433514"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a:off x="2586244"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a:off x="2738973"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2891703"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3044432"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3197162"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3349892"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3502621"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3655351"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3808080"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3960810"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4113540"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4266269"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4418999"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457172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472445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487718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5029917"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5182647"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5335377"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5488106"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5640836"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5793565"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5946295"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6099025"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6251754"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6404484"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6557213"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6709943"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6862673"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7015402"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7168132"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7320861"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7473591"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7626321"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7779050"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7931780"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8084509"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8237239"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8389969"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854269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869542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8848157"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9000883"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grpSp>
      <p:sp>
        <p:nvSpPr>
          <p:cNvPr id="7" name="Content Placeholder 2"/>
          <p:cNvSpPr>
            <a:spLocks noGrp="1"/>
          </p:cNvSpPr>
          <p:nvPr>
            <p:ph idx="1"/>
          </p:nvPr>
        </p:nvSpPr>
        <p:spPr bwMode="gray">
          <a:xfrm>
            <a:off x="304800" y="666750"/>
            <a:ext cx="8534400" cy="4191000"/>
          </a:xfrm>
          <a:prstGeom prst="rect">
            <a:avLst/>
          </a:prstGeom>
        </p:spPr>
        <p:txBody>
          <a:bodyPr vert="horz" lIns="68579" tIns="34289" rIns="68579" bIns="34289" rtlCol="0">
            <a:normAutofit/>
          </a:bodyPr>
          <a:lstStyle>
            <a:lvl1pPr marL="171446" indent="-171446">
              <a:buFontTx/>
              <a:buBlip>
                <a:blip r:embed="rId2"/>
              </a:buBlip>
              <a:defRPr lang="en-US" smtClean="0">
                <a:solidFill>
                  <a:schemeClr val="bg1"/>
                </a:solidFill>
              </a:defRPr>
            </a:lvl1pPr>
            <a:lvl2pPr marL="514337" indent="-171446">
              <a:buFontTx/>
              <a:buBlip>
                <a:blip r:embed="rId2"/>
              </a:buBlip>
              <a:defRPr lang="en-US" smtClean="0">
                <a:solidFill>
                  <a:schemeClr val="bg1"/>
                </a:solidFill>
              </a:defRPr>
            </a:lvl2pPr>
            <a:lvl3pPr marL="857228" indent="-171446">
              <a:buFontTx/>
              <a:buBlip>
                <a:blip r:embed="rId2"/>
              </a:buBlip>
              <a:defRPr lang="en-US" smtClean="0">
                <a:solidFill>
                  <a:schemeClr val="bg1"/>
                </a:solidFill>
              </a:defRPr>
            </a:lvl3pPr>
            <a:lvl4pPr marL="1200120" indent="-171446">
              <a:buFontTx/>
              <a:buBlip>
                <a:blip r:embed="rId2"/>
              </a:buBlip>
              <a:defRPr lang="en-US" smtClean="0">
                <a:solidFill>
                  <a:schemeClr val="bg1"/>
                </a:solidFill>
              </a:defRPr>
            </a:lvl4pPr>
            <a:lvl5pPr marL="1543012" indent="-171446">
              <a:buFontTx/>
              <a:buBlip>
                <a:blip r:embed="rId2"/>
              </a:buBlip>
              <a:defRPr lang="en-US" dirty="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63944885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Grey_BG">
    <p:spTree>
      <p:nvGrpSpPr>
        <p:cNvPr id="1" name=""/>
        <p:cNvGrpSpPr/>
        <p:nvPr/>
      </p:nvGrpSpPr>
      <p:grpSpPr>
        <a:xfrm>
          <a:off x="0" y="0"/>
          <a:ext cx="0" cy="0"/>
          <a:chOff x="0" y="0"/>
          <a:chExt cx="0" cy="0"/>
        </a:xfrm>
      </p:grpSpPr>
      <p:sp>
        <p:nvSpPr>
          <p:cNvPr id="4" name="Rectangle 3"/>
          <p:cNvSpPr/>
          <p:nvPr userDrawn="1"/>
        </p:nvSpPr>
        <p:spPr bwMode="gray">
          <a:xfrm>
            <a:off x="0" y="583327"/>
            <a:ext cx="9144000" cy="435270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04" name="Group 103"/>
          <p:cNvGrpSpPr/>
          <p:nvPr userDrawn="1"/>
        </p:nvGrpSpPr>
        <p:grpSpPr bwMode="gray">
          <a:xfrm>
            <a:off x="-1" y="596901"/>
            <a:ext cx="9137515" cy="4375150"/>
            <a:chOff x="-1" y="596901"/>
            <a:chExt cx="9137515" cy="4375150"/>
          </a:xfrm>
        </p:grpSpPr>
        <p:cxnSp>
          <p:nvCxnSpPr>
            <p:cNvPr id="105" name="Straight Connector 104"/>
            <p:cNvCxnSpPr/>
            <p:nvPr userDrawn="1"/>
          </p:nvCxnSpPr>
          <p:spPr bwMode="gray">
            <a:xfrm rot="5400000">
              <a:off x="4568757" y="-3971857"/>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bwMode="gray">
            <a:xfrm rot="5400000">
              <a:off x="4568757" y="-3821224"/>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bwMode="gray">
            <a:xfrm rot="5400000">
              <a:off x="4568757" y="-3670591"/>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bwMode="gray">
            <a:xfrm rot="5400000">
              <a:off x="4568757" y="-3519958"/>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bwMode="gray">
            <a:xfrm rot="5400000">
              <a:off x="4568757" y="-3369325"/>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bwMode="gray">
            <a:xfrm rot="5400000">
              <a:off x="4568757" y="-3218692"/>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bwMode="gray">
            <a:xfrm rot="5400000">
              <a:off x="4568757" y="-3068059"/>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bwMode="gray">
            <a:xfrm rot="5400000">
              <a:off x="4568757" y="-2917426"/>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bwMode="gray">
            <a:xfrm rot="5400000">
              <a:off x="4568757" y="-2766793"/>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bwMode="gray">
            <a:xfrm rot="5400000">
              <a:off x="4568757" y="-2616160"/>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bwMode="gray">
            <a:xfrm rot="5400000">
              <a:off x="4568757" y="-2465527"/>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bwMode="gray">
            <a:xfrm rot="5400000">
              <a:off x="4568757" y="-2314894"/>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bwMode="gray">
            <a:xfrm rot="5400000">
              <a:off x="4568757" y="-2164261"/>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bwMode="gray">
            <a:xfrm rot="5400000">
              <a:off x="4568757" y="-2013628"/>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bwMode="gray">
            <a:xfrm rot="5400000">
              <a:off x="4568757" y="-1862995"/>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bwMode="gray">
            <a:xfrm rot="5400000">
              <a:off x="4568757" y="-1712362"/>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bwMode="gray">
            <a:xfrm rot="5400000">
              <a:off x="4568757" y="-1561729"/>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bwMode="gray">
            <a:xfrm rot="5400000">
              <a:off x="4568757" y="-1411096"/>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bwMode="gray">
            <a:xfrm rot="5400000">
              <a:off x="4568757" y="-1260463"/>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bwMode="gray">
            <a:xfrm rot="5400000">
              <a:off x="4568757" y="-1109830"/>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bwMode="gray">
            <a:xfrm rot="5400000">
              <a:off x="4568757" y="-959197"/>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bwMode="gray">
            <a:xfrm rot="5400000">
              <a:off x="4568757" y="-808564"/>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bwMode="gray">
            <a:xfrm rot="5400000">
              <a:off x="4568757" y="-657931"/>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bwMode="gray">
            <a:xfrm rot="5400000">
              <a:off x="4568757" y="-507298"/>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bwMode="gray">
            <a:xfrm rot="5400000">
              <a:off x="4568757" y="-356665"/>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bwMode="gray">
            <a:xfrm rot="5400000">
              <a:off x="4568757" y="-206032"/>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bwMode="gray">
            <a:xfrm rot="5400000">
              <a:off x="4568757" y="-55399"/>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bwMode="gray">
            <a:xfrm rot="5400000">
              <a:off x="4568757" y="95234"/>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bwMode="gray">
            <a:xfrm rot="5400000">
              <a:off x="4568757" y="245867"/>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bwMode="gray">
            <a:xfrm rot="5400000">
              <a:off x="4568757" y="396913"/>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bwMode="gray">
            <a:xfrm>
              <a:off x="142570"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bwMode="gray">
            <a:xfrm>
              <a:off x="295300"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bwMode="gray">
            <a:xfrm>
              <a:off x="448029"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bwMode="gray">
            <a:xfrm>
              <a:off x="600759"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bwMode="gray">
            <a:xfrm>
              <a:off x="75348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bwMode="gray">
            <a:xfrm>
              <a:off x="90621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bwMode="gray">
            <a:xfrm>
              <a:off x="105894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bwMode="gray">
            <a:xfrm>
              <a:off x="1211677"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bwMode="gray">
            <a:xfrm>
              <a:off x="1364407"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bwMode="gray">
            <a:xfrm>
              <a:off x="1517136"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bwMode="gray">
            <a:xfrm>
              <a:off x="1669866"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bwMode="gray">
            <a:xfrm>
              <a:off x="1822596"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bwMode="gray">
            <a:xfrm>
              <a:off x="1975325"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bwMode="gray">
            <a:xfrm>
              <a:off x="2128055"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bwMode="gray">
            <a:xfrm>
              <a:off x="2280784"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bwMode="gray">
            <a:xfrm>
              <a:off x="2433514"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bwMode="gray">
            <a:xfrm>
              <a:off x="2586244"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bwMode="gray">
            <a:xfrm>
              <a:off x="2738973"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bwMode="gray">
            <a:xfrm>
              <a:off x="2891703"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bwMode="gray">
            <a:xfrm>
              <a:off x="3044432"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bwMode="gray">
            <a:xfrm>
              <a:off x="3197162"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bwMode="gray">
            <a:xfrm>
              <a:off x="3349892"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bwMode="gray">
            <a:xfrm>
              <a:off x="3502621"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bwMode="gray">
            <a:xfrm>
              <a:off x="3655351"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bwMode="gray">
            <a:xfrm>
              <a:off x="3808080"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bwMode="gray">
            <a:xfrm>
              <a:off x="3960810"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bwMode="gray">
            <a:xfrm>
              <a:off x="4113540"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bwMode="gray">
            <a:xfrm>
              <a:off x="4266269"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bwMode="gray">
            <a:xfrm>
              <a:off x="4418999"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bwMode="gray">
            <a:xfrm>
              <a:off x="457172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bwMode="gray">
            <a:xfrm>
              <a:off x="472445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bwMode="gray">
            <a:xfrm>
              <a:off x="487718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bwMode="gray">
            <a:xfrm>
              <a:off x="5029917"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bwMode="gray">
            <a:xfrm>
              <a:off x="5182647"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bwMode="gray">
            <a:xfrm>
              <a:off x="5335377"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bwMode="gray">
            <a:xfrm>
              <a:off x="5488106"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bwMode="gray">
            <a:xfrm>
              <a:off x="5640836"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bwMode="gray">
            <a:xfrm>
              <a:off x="5793565"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bwMode="gray">
            <a:xfrm>
              <a:off x="5946295"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bwMode="gray">
            <a:xfrm>
              <a:off x="6099025"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bwMode="gray">
            <a:xfrm>
              <a:off x="6251754"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bwMode="gray">
            <a:xfrm>
              <a:off x="6404484"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bwMode="gray">
            <a:xfrm>
              <a:off x="6557213"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bwMode="gray">
            <a:xfrm>
              <a:off x="6709943"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bwMode="gray">
            <a:xfrm>
              <a:off x="6862673"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bwMode="gray">
            <a:xfrm>
              <a:off x="7015402"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bwMode="gray">
            <a:xfrm>
              <a:off x="7168132"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bwMode="gray">
            <a:xfrm>
              <a:off x="7320861"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bwMode="gray">
            <a:xfrm>
              <a:off x="7473591"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bwMode="gray">
            <a:xfrm>
              <a:off x="7626321"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bwMode="gray">
            <a:xfrm>
              <a:off x="7779050"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bwMode="gray">
            <a:xfrm>
              <a:off x="7931780"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bwMode="gray">
            <a:xfrm>
              <a:off x="8084509"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bwMode="gray">
            <a:xfrm>
              <a:off x="8237239"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bwMode="gray">
            <a:xfrm>
              <a:off x="8389969"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bwMode="gray">
            <a:xfrm>
              <a:off x="854269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bwMode="gray">
            <a:xfrm>
              <a:off x="869542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bwMode="gray">
            <a:xfrm>
              <a:off x="8848157"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bwMode="gray">
            <a:xfrm>
              <a:off x="9000883"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Click to edit Title Text</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Content Placeholder 2"/>
          <p:cNvSpPr>
            <a:spLocks noGrp="1"/>
          </p:cNvSpPr>
          <p:nvPr>
            <p:ph idx="1"/>
          </p:nvPr>
        </p:nvSpPr>
        <p:spPr bwMode="gray">
          <a:xfrm>
            <a:off x="304800" y="666750"/>
            <a:ext cx="8534400" cy="4191000"/>
          </a:xfrm>
          <a:prstGeom prst="rect">
            <a:avLst/>
          </a:prstGeom>
        </p:spPr>
        <p:txBody>
          <a:bodyPr vert="horz" lIns="68579" tIns="34289" rIns="68579" bIns="34289" rtlCol="0">
            <a:normAutofit/>
          </a:bodyPr>
          <a:lstStyle>
            <a:lvl1pPr marL="171446" indent="-171446">
              <a:buFontTx/>
              <a:buBlip>
                <a:blip r:embed="rId2"/>
              </a:buBlip>
              <a:defRPr lang="en-US" smtClean="0">
                <a:solidFill>
                  <a:schemeClr val="bg1"/>
                </a:solidFill>
              </a:defRPr>
            </a:lvl1pPr>
            <a:lvl2pPr marL="514337" indent="-171446">
              <a:buFontTx/>
              <a:buBlip>
                <a:blip r:embed="rId2"/>
              </a:buBlip>
              <a:defRPr lang="en-US" smtClean="0">
                <a:solidFill>
                  <a:schemeClr val="bg1"/>
                </a:solidFill>
              </a:defRPr>
            </a:lvl2pPr>
            <a:lvl3pPr marL="857228" indent="-171446">
              <a:buFontTx/>
              <a:buBlip>
                <a:blip r:embed="rId2"/>
              </a:buBlip>
              <a:defRPr lang="en-US" smtClean="0">
                <a:solidFill>
                  <a:schemeClr val="bg1"/>
                </a:solidFill>
              </a:defRPr>
            </a:lvl3pPr>
            <a:lvl4pPr marL="1200120" indent="-171446">
              <a:buFontTx/>
              <a:buBlip>
                <a:blip r:embed="rId2"/>
              </a:buBlip>
              <a:defRPr lang="en-US" smtClean="0">
                <a:solidFill>
                  <a:schemeClr val="bg1"/>
                </a:solidFill>
              </a:defRPr>
            </a:lvl4pPr>
            <a:lvl5pPr marL="1543012" indent="-171446">
              <a:buFontTx/>
              <a:buBlip>
                <a:blip r:embed="rId2"/>
              </a:buBlip>
              <a:defRPr lang="en-US" dirty="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778825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Blank - Full Grid">
    <p:spTree>
      <p:nvGrpSpPr>
        <p:cNvPr id="1" name=""/>
        <p:cNvGrpSpPr/>
        <p:nvPr/>
      </p:nvGrpSpPr>
      <p:grpSpPr>
        <a:xfrm>
          <a:off x="0" y="0"/>
          <a:ext cx="0" cy="0"/>
          <a:chOff x="0" y="0"/>
          <a:chExt cx="0" cy="0"/>
        </a:xfrm>
      </p:grpSpPr>
      <p:grpSp>
        <p:nvGrpSpPr>
          <p:cNvPr id="99" name="Group 98"/>
          <p:cNvGrpSpPr/>
          <p:nvPr userDrawn="1"/>
        </p:nvGrpSpPr>
        <p:grpSpPr bwMode="gray">
          <a:xfrm>
            <a:off x="-9458" y="0"/>
            <a:ext cx="9137515" cy="4914900"/>
            <a:chOff x="-9458" y="0"/>
            <a:chExt cx="9137515" cy="4914900"/>
          </a:xfrm>
        </p:grpSpPr>
        <p:cxnSp>
          <p:nvCxnSpPr>
            <p:cNvPr id="138" name="Straight Connector 137"/>
            <p:cNvCxnSpPr/>
            <p:nvPr userDrawn="1"/>
          </p:nvCxnSpPr>
          <p:spPr bwMode="gray">
            <a:xfrm>
              <a:off x="13311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bwMode="gray">
            <a:xfrm>
              <a:off x="28584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bwMode="gray">
            <a:xfrm>
              <a:off x="43857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bwMode="gray">
            <a:xfrm>
              <a:off x="59130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bwMode="gray">
            <a:xfrm>
              <a:off x="74403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bwMode="gray">
            <a:xfrm>
              <a:off x="89676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bwMode="gray">
            <a:xfrm>
              <a:off x="104949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bwMode="gray">
            <a:xfrm>
              <a:off x="120222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bwMode="gray">
            <a:xfrm>
              <a:off x="135495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bwMode="gray">
            <a:xfrm>
              <a:off x="150767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bwMode="gray">
            <a:xfrm>
              <a:off x="166040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bwMode="gray">
            <a:xfrm>
              <a:off x="181313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bwMode="gray">
            <a:xfrm>
              <a:off x="196586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bwMode="gray">
            <a:xfrm>
              <a:off x="211859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bwMode="gray">
            <a:xfrm>
              <a:off x="227132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bwMode="gray">
            <a:xfrm>
              <a:off x="242405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bwMode="gray">
            <a:xfrm>
              <a:off x="257678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bwMode="gray">
            <a:xfrm>
              <a:off x="272951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bwMode="gray">
            <a:xfrm>
              <a:off x="288224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bwMode="gray">
            <a:xfrm>
              <a:off x="303497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bwMode="gray">
            <a:xfrm>
              <a:off x="318770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bwMode="gray">
            <a:xfrm>
              <a:off x="334043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bwMode="gray">
            <a:xfrm>
              <a:off x="349316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bwMode="gray">
            <a:xfrm>
              <a:off x="364589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bwMode="gray">
            <a:xfrm>
              <a:off x="379862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bwMode="gray">
            <a:xfrm>
              <a:off x="395135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bwMode="gray">
            <a:xfrm>
              <a:off x="410408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bwMode="gray">
            <a:xfrm>
              <a:off x="425681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bwMode="gray">
            <a:xfrm>
              <a:off x="440954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bwMode="gray">
            <a:xfrm>
              <a:off x="456227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bwMode="gray">
            <a:xfrm>
              <a:off x="471500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bwMode="gray">
            <a:xfrm>
              <a:off x="486773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bwMode="gray">
            <a:xfrm>
              <a:off x="502046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bwMode="gray">
            <a:xfrm>
              <a:off x="517319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bwMode="gray">
            <a:xfrm>
              <a:off x="532592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bwMode="gray">
            <a:xfrm>
              <a:off x="547864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bwMode="gray">
            <a:xfrm>
              <a:off x="563137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bwMode="gray">
            <a:xfrm>
              <a:off x="578410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bwMode="gray">
            <a:xfrm>
              <a:off x="593683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bwMode="gray">
            <a:xfrm>
              <a:off x="608956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bwMode="gray">
            <a:xfrm>
              <a:off x="624229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bwMode="gray">
            <a:xfrm>
              <a:off x="639502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bwMode="gray">
            <a:xfrm>
              <a:off x="654775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bwMode="gray">
            <a:xfrm>
              <a:off x="670048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bwMode="gray">
            <a:xfrm>
              <a:off x="685321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bwMode="gray">
            <a:xfrm>
              <a:off x="700594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bwMode="gray">
            <a:xfrm>
              <a:off x="715867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bwMode="gray">
            <a:xfrm>
              <a:off x="731140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bwMode="gray">
            <a:xfrm>
              <a:off x="746413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bwMode="gray">
            <a:xfrm>
              <a:off x="761686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bwMode="gray">
            <a:xfrm>
              <a:off x="776959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bwMode="gray">
            <a:xfrm>
              <a:off x="792232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bwMode="gray">
            <a:xfrm>
              <a:off x="807505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bwMode="gray">
            <a:xfrm>
              <a:off x="822778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bwMode="gray">
            <a:xfrm>
              <a:off x="838051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bwMode="gray">
            <a:xfrm>
              <a:off x="853324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bwMode="gray">
            <a:xfrm>
              <a:off x="868597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bwMode="gray">
            <a:xfrm>
              <a:off x="883870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bwMode="gray">
            <a:xfrm>
              <a:off x="899142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bwMode="gray">
            <a:xfrm flipH="1">
              <a:off x="-9458" y="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bwMode="gray">
            <a:xfrm flipH="1">
              <a:off x="-9458" y="15283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bwMode="gray">
            <a:xfrm flipH="1">
              <a:off x="-9458" y="30567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bwMode="gray">
            <a:xfrm flipH="1">
              <a:off x="-9458" y="45851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bwMode="gray">
            <a:xfrm flipH="1">
              <a:off x="-9458" y="61135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bwMode="gray">
            <a:xfrm flipH="1">
              <a:off x="-9458" y="76419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bwMode="gray">
            <a:xfrm flipH="1">
              <a:off x="-9458" y="91702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bwMode="gray">
            <a:xfrm flipH="1">
              <a:off x="-9458" y="106986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bwMode="gray">
            <a:xfrm flipH="1">
              <a:off x="-9458" y="122270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bwMode="gray">
            <a:xfrm flipH="1">
              <a:off x="-9458" y="137554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bwMode="gray">
            <a:xfrm flipH="1">
              <a:off x="-9458" y="152838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bwMode="gray">
            <a:xfrm flipH="1">
              <a:off x="-9458" y="168121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bwMode="gray">
            <a:xfrm flipH="1">
              <a:off x="-9458" y="183405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bwMode="gray">
            <a:xfrm flipH="1">
              <a:off x="-9458" y="198689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bwMode="gray">
            <a:xfrm flipH="1">
              <a:off x="-9458" y="213973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bwMode="gray">
            <a:xfrm flipH="1">
              <a:off x="-9458" y="229257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bwMode="gray">
            <a:xfrm flipH="1">
              <a:off x="-9458" y="244540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bwMode="gray">
            <a:xfrm flipH="1">
              <a:off x="-9458" y="259824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bwMode="gray">
            <a:xfrm flipH="1">
              <a:off x="-9458" y="275108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bwMode="gray">
            <a:xfrm flipH="1">
              <a:off x="-9458" y="290392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bwMode="gray">
            <a:xfrm flipH="1">
              <a:off x="-9458" y="305676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bwMode="gray">
            <a:xfrm flipH="1">
              <a:off x="-9458" y="320959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bwMode="gray">
            <a:xfrm flipH="1">
              <a:off x="-9458" y="336243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bwMode="gray">
            <a:xfrm flipH="1">
              <a:off x="-9458" y="351527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bwMode="gray">
            <a:xfrm flipH="1">
              <a:off x="-9458" y="366811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bwMode="gray">
            <a:xfrm flipH="1">
              <a:off x="-9458" y="382095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bwMode="gray">
            <a:xfrm flipH="1">
              <a:off x="-9458" y="397378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bwMode="gray">
            <a:xfrm flipH="1">
              <a:off x="-9458" y="412662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bwMode="gray">
            <a:xfrm flipH="1">
              <a:off x="-9458" y="427946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bwMode="gray">
            <a:xfrm flipH="1">
              <a:off x="-9458" y="443817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bwMode="gray">
            <a:xfrm flipH="1">
              <a:off x="-9458" y="459100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bwMode="gray">
            <a:xfrm flipH="1">
              <a:off x="-9458" y="474384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bwMode="gray">
            <a:xfrm flipH="1">
              <a:off x="-9458" y="489668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3" name="Content Placeholder 2"/>
          <p:cNvSpPr>
            <a:spLocks noGrp="1"/>
          </p:cNvSpPr>
          <p:nvPr userDrawn="1">
            <p:ph sz="quarter" idx="10"/>
          </p:nvPr>
        </p:nvSpPr>
        <p:spPr bwMode="gray">
          <a:xfrm>
            <a:off x="311150" y="279400"/>
            <a:ext cx="8496300" cy="4254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98" name="TextBox 97"/>
          <p:cNvSpPr txBox="1"/>
          <p:nvPr userDrawn="1"/>
        </p:nvSpPr>
        <p:spPr bwMode="gray">
          <a:xfrm>
            <a:off x="2968706" y="4936035"/>
            <a:ext cx="3229087" cy="207747"/>
          </a:xfrm>
          <a:prstGeom prst="rect">
            <a:avLst/>
          </a:prstGeom>
          <a:noFill/>
        </p:spPr>
        <p:txBody>
          <a:bodyPr wrap="none" lIns="68579" tIns="34289" rIns="68579" bIns="34289" rtlCol="0">
            <a:spAutoFit/>
          </a:bodyPr>
          <a:lstStyle/>
          <a:p>
            <a:pPr algn="ctr" defTabSz="914354">
              <a:defRPr/>
            </a:pPr>
            <a:r>
              <a:rPr lang="en-US" sz="900" dirty="0">
                <a:solidFill>
                  <a:schemeClr val="tx1">
                    <a:lumMod val="75000"/>
                    <a:lumOff val="25000"/>
                  </a:schemeClr>
                </a:solidFill>
                <a:latin typeface="+mn-lt"/>
              </a:rPr>
              <a:t>Restricted Circulation | L&amp;T Technology Services | www.LTTS.com</a:t>
            </a:r>
          </a:p>
        </p:txBody>
      </p:sp>
    </p:spTree>
    <p:extLst>
      <p:ext uri="{BB962C8B-B14F-4D97-AF65-F5344CB8AC3E}">
        <p14:creationId xmlns:p14="http://schemas.microsoft.com/office/powerpoint/2010/main" val="3849891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 No Gri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11150" y="279400"/>
            <a:ext cx="8496300" cy="4254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98" name="TextBox 97"/>
          <p:cNvSpPr txBox="1"/>
          <p:nvPr userDrawn="1"/>
        </p:nvSpPr>
        <p:spPr>
          <a:xfrm>
            <a:off x="2968706" y="4936035"/>
            <a:ext cx="3229087" cy="207747"/>
          </a:xfrm>
          <a:prstGeom prst="rect">
            <a:avLst/>
          </a:prstGeom>
          <a:noFill/>
        </p:spPr>
        <p:txBody>
          <a:bodyPr wrap="none" lIns="68579" tIns="34289" rIns="68579" bIns="34289" rtlCol="0">
            <a:spAutoFit/>
          </a:bodyPr>
          <a:lstStyle/>
          <a:p>
            <a:pPr algn="ctr" defTabSz="914354">
              <a:defRPr/>
            </a:pPr>
            <a:r>
              <a:rPr lang="en-US" sz="900" dirty="0">
                <a:solidFill>
                  <a:schemeClr val="tx1">
                    <a:lumMod val="75000"/>
                    <a:lumOff val="25000"/>
                  </a:schemeClr>
                </a:solidFill>
                <a:latin typeface="+mn-lt"/>
              </a:rPr>
              <a:t>Restricted Circulation | L&amp;T Technology Services | www.LTTS.com</a:t>
            </a:r>
          </a:p>
        </p:txBody>
      </p:sp>
    </p:spTree>
    <p:extLst>
      <p:ext uri="{BB962C8B-B14F-4D97-AF65-F5344CB8AC3E}">
        <p14:creationId xmlns:p14="http://schemas.microsoft.com/office/powerpoint/2010/main" val="3849891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Breaker">
    <p:spTree>
      <p:nvGrpSpPr>
        <p:cNvPr id="1" name=""/>
        <p:cNvGrpSpPr/>
        <p:nvPr/>
      </p:nvGrpSpPr>
      <p:grpSpPr>
        <a:xfrm>
          <a:off x="0" y="0"/>
          <a:ext cx="0" cy="0"/>
          <a:chOff x="0" y="0"/>
          <a:chExt cx="0" cy="0"/>
        </a:xfrm>
      </p:grpSpPr>
      <p:grpSp>
        <p:nvGrpSpPr>
          <p:cNvPr id="118" name="Group 117"/>
          <p:cNvGrpSpPr/>
          <p:nvPr userDrawn="1"/>
        </p:nvGrpSpPr>
        <p:grpSpPr bwMode="gray">
          <a:xfrm>
            <a:off x="-9458" y="0"/>
            <a:ext cx="9137515" cy="4914900"/>
            <a:chOff x="-9458" y="0"/>
            <a:chExt cx="9137515" cy="4914900"/>
          </a:xfrm>
        </p:grpSpPr>
        <p:cxnSp>
          <p:nvCxnSpPr>
            <p:cNvPr id="119" name="Straight Connector 118"/>
            <p:cNvCxnSpPr/>
            <p:nvPr userDrawn="1"/>
          </p:nvCxnSpPr>
          <p:spPr bwMode="gray">
            <a:xfrm>
              <a:off x="13311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bwMode="gray">
            <a:xfrm>
              <a:off x="28584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bwMode="gray">
            <a:xfrm>
              <a:off x="43857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bwMode="gray">
            <a:xfrm>
              <a:off x="59130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bwMode="gray">
            <a:xfrm>
              <a:off x="74403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bwMode="gray">
            <a:xfrm>
              <a:off x="89676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bwMode="gray">
            <a:xfrm>
              <a:off x="104949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bwMode="gray">
            <a:xfrm>
              <a:off x="120222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bwMode="gray">
            <a:xfrm>
              <a:off x="135495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bwMode="gray">
            <a:xfrm>
              <a:off x="150767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bwMode="gray">
            <a:xfrm>
              <a:off x="166040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bwMode="gray">
            <a:xfrm>
              <a:off x="181313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bwMode="gray">
            <a:xfrm>
              <a:off x="196586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bwMode="gray">
            <a:xfrm>
              <a:off x="211859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bwMode="gray">
            <a:xfrm>
              <a:off x="227132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bwMode="gray">
            <a:xfrm>
              <a:off x="242405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bwMode="gray">
            <a:xfrm>
              <a:off x="257678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bwMode="gray">
            <a:xfrm>
              <a:off x="272951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bwMode="gray">
            <a:xfrm>
              <a:off x="288224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bwMode="gray">
            <a:xfrm>
              <a:off x="303497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bwMode="gray">
            <a:xfrm>
              <a:off x="318770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bwMode="gray">
            <a:xfrm>
              <a:off x="334043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bwMode="gray">
            <a:xfrm>
              <a:off x="349316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bwMode="gray">
            <a:xfrm>
              <a:off x="364589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bwMode="gray">
            <a:xfrm>
              <a:off x="379862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bwMode="gray">
            <a:xfrm>
              <a:off x="395135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bwMode="gray">
            <a:xfrm>
              <a:off x="410408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bwMode="gray">
            <a:xfrm>
              <a:off x="425681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bwMode="gray">
            <a:xfrm>
              <a:off x="440954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bwMode="gray">
            <a:xfrm>
              <a:off x="456227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bwMode="gray">
            <a:xfrm>
              <a:off x="471500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bwMode="gray">
            <a:xfrm>
              <a:off x="486773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bwMode="gray">
            <a:xfrm>
              <a:off x="502046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bwMode="gray">
            <a:xfrm>
              <a:off x="517319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bwMode="gray">
            <a:xfrm>
              <a:off x="532592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bwMode="gray">
            <a:xfrm>
              <a:off x="547864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bwMode="gray">
            <a:xfrm>
              <a:off x="563137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bwMode="gray">
            <a:xfrm>
              <a:off x="578410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bwMode="gray">
            <a:xfrm>
              <a:off x="593683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bwMode="gray">
            <a:xfrm>
              <a:off x="608956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bwMode="gray">
            <a:xfrm>
              <a:off x="624229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bwMode="gray">
            <a:xfrm>
              <a:off x="639502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bwMode="gray">
            <a:xfrm>
              <a:off x="654775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bwMode="gray">
            <a:xfrm>
              <a:off x="670048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bwMode="gray">
            <a:xfrm>
              <a:off x="685321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bwMode="gray">
            <a:xfrm>
              <a:off x="700594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bwMode="gray">
            <a:xfrm>
              <a:off x="715867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bwMode="gray">
            <a:xfrm>
              <a:off x="731140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bwMode="gray">
            <a:xfrm>
              <a:off x="746413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bwMode="gray">
            <a:xfrm>
              <a:off x="761686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bwMode="gray">
            <a:xfrm>
              <a:off x="776959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bwMode="gray">
            <a:xfrm>
              <a:off x="792232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bwMode="gray">
            <a:xfrm>
              <a:off x="807505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bwMode="gray">
            <a:xfrm>
              <a:off x="822778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bwMode="gray">
            <a:xfrm>
              <a:off x="838051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bwMode="gray">
            <a:xfrm>
              <a:off x="853324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bwMode="gray">
            <a:xfrm>
              <a:off x="868597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bwMode="gray">
            <a:xfrm>
              <a:off x="883870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bwMode="gray">
            <a:xfrm>
              <a:off x="899142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bwMode="gray">
            <a:xfrm flipH="1">
              <a:off x="-9458" y="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bwMode="gray">
            <a:xfrm flipH="1">
              <a:off x="-9458" y="15283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bwMode="gray">
            <a:xfrm flipH="1">
              <a:off x="-9458" y="30567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bwMode="gray">
            <a:xfrm flipH="1">
              <a:off x="-9458" y="45851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bwMode="gray">
            <a:xfrm flipH="1">
              <a:off x="-9458" y="61135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bwMode="gray">
            <a:xfrm flipH="1">
              <a:off x="-9458" y="76419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bwMode="gray">
            <a:xfrm flipH="1">
              <a:off x="-9458" y="91702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bwMode="gray">
            <a:xfrm flipH="1">
              <a:off x="-9458" y="106986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bwMode="gray">
            <a:xfrm flipH="1">
              <a:off x="-9458" y="122270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bwMode="gray">
            <a:xfrm flipH="1">
              <a:off x="-9458" y="137554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bwMode="gray">
            <a:xfrm flipH="1">
              <a:off x="-9458" y="152838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bwMode="gray">
            <a:xfrm flipH="1">
              <a:off x="-9458" y="168121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bwMode="gray">
            <a:xfrm flipH="1">
              <a:off x="-9458" y="183405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bwMode="gray">
            <a:xfrm flipH="1">
              <a:off x="-9458" y="198689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bwMode="gray">
            <a:xfrm flipH="1">
              <a:off x="-9458" y="213973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bwMode="gray">
            <a:xfrm flipH="1">
              <a:off x="-9458" y="229257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bwMode="gray">
            <a:xfrm flipH="1">
              <a:off x="-9458" y="244540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bwMode="gray">
            <a:xfrm flipH="1">
              <a:off x="-9458" y="259824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bwMode="gray">
            <a:xfrm flipH="1">
              <a:off x="-9458" y="275108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bwMode="gray">
            <a:xfrm flipH="1">
              <a:off x="-9458" y="290392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bwMode="gray">
            <a:xfrm flipH="1">
              <a:off x="-9458" y="305676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bwMode="gray">
            <a:xfrm flipH="1">
              <a:off x="-9458" y="320959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bwMode="gray">
            <a:xfrm flipH="1">
              <a:off x="-9458" y="336243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flipH="1">
              <a:off x="-9458" y="351527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bwMode="gray">
            <a:xfrm flipH="1">
              <a:off x="-9458" y="366811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bwMode="gray">
            <a:xfrm flipH="1">
              <a:off x="-9458" y="382095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flipH="1">
              <a:off x="-9458" y="397378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flipH="1">
              <a:off x="-9458" y="412662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flipH="1">
              <a:off x="-9458" y="427946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flipH="1">
              <a:off x="-9458" y="443817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flipH="1">
              <a:off x="-9458" y="459100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flipH="1">
              <a:off x="-9458" y="474384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flipH="1">
              <a:off x="-9458" y="489668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userDrawn="1"/>
        </p:nvGrpSpPr>
        <p:grpSpPr bwMode="gray">
          <a:xfrm>
            <a:off x="1301946" y="1339943"/>
            <a:ext cx="703306" cy="743349"/>
            <a:chOff x="-3330575" y="3005138"/>
            <a:chExt cx="1533526" cy="1620837"/>
          </a:xfrm>
          <a:solidFill>
            <a:srgbClr val="003F72"/>
          </a:solidFill>
        </p:grpSpPr>
        <p:sp>
          <p:nvSpPr>
            <p:cNvPr id="18" name="Freeform 6"/>
            <p:cNvSpPr>
              <a:spLocks/>
            </p:cNvSpPr>
            <p:nvPr/>
          </p:nvSpPr>
          <p:spPr bwMode="gray">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19" name="Freeform 7"/>
            <p:cNvSpPr>
              <a:spLocks/>
            </p:cNvSpPr>
            <p:nvPr/>
          </p:nvSpPr>
          <p:spPr bwMode="gray">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grpSp>
        <p:nvGrpSpPr>
          <p:cNvPr id="20" name="Group 19"/>
          <p:cNvGrpSpPr/>
          <p:nvPr userDrawn="1"/>
        </p:nvGrpSpPr>
        <p:grpSpPr bwMode="gray">
          <a:xfrm>
            <a:off x="7156876" y="2460114"/>
            <a:ext cx="688016" cy="744805"/>
            <a:chOff x="2301081" y="6662108"/>
            <a:chExt cx="1500188" cy="1624012"/>
          </a:xfrm>
          <a:solidFill>
            <a:srgbClr val="003F72"/>
          </a:solidFill>
        </p:grpSpPr>
        <p:sp>
          <p:nvSpPr>
            <p:cNvPr id="21" name="Freeform 8"/>
            <p:cNvSpPr>
              <a:spLocks/>
            </p:cNvSpPr>
            <p:nvPr/>
          </p:nvSpPr>
          <p:spPr bwMode="gray">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22" name="Freeform 9"/>
            <p:cNvSpPr>
              <a:spLocks/>
            </p:cNvSpPr>
            <p:nvPr/>
          </p:nvSpPr>
          <p:spPr bwMode="gray">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23" name="Freeform 10"/>
            <p:cNvSpPr>
              <a:spLocks/>
            </p:cNvSpPr>
            <p:nvPr/>
          </p:nvSpPr>
          <p:spPr bwMode="gray">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sp>
        <p:nvSpPr>
          <p:cNvPr id="25" name="Parallelogram 24"/>
          <p:cNvSpPr/>
          <p:nvPr/>
        </p:nvSpPr>
        <p:spPr bwMode="gray">
          <a:xfrm>
            <a:off x="1429268" y="1632830"/>
            <a:ext cx="6332164" cy="1182883"/>
          </a:xfrm>
          <a:prstGeom prst="parallelogram">
            <a:avLst>
              <a:gd name="adj" fmla="val 58625"/>
            </a:avLst>
          </a:prstGeom>
          <a:solidFill>
            <a:srgbClr val="003F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4" name="Text Placeholder 3"/>
          <p:cNvSpPr>
            <a:spLocks noGrp="1"/>
          </p:cNvSpPr>
          <p:nvPr>
            <p:ph type="body" sz="quarter" idx="10" hasCustomPrompt="1"/>
          </p:nvPr>
        </p:nvSpPr>
        <p:spPr bwMode="gray">
          <a:xfrm>
            <a:off x="1429268" y="1633538"/>
            <a:ext cx="6311200" cy="1182687"/>
          </a:xfrm>
          <a:prstGeom prst="parallelogram">
            <a:avLst>
              <a:gd name="adj" fmla="val 58503"/>
            </a:avLst>
          </a:prstGeom>
        </p:spPr>
        <p:txBody>
          <a:bodyPr lIns="36000" rIns="36000" anchor="ctr">
            <a:noAutofit/>
          </a:bodyPr>
          <a:lstStyle>
            <a:lvl1pPr marL="0" indent="0" algn="ctr">
              <a:buFontTx/>
              <a:buNone/>
              <a:defRPr sz="2400">
                <a:solidFill>
                  <a:schemeClr val="bg1"/>
                </a:solidFill>
              </a:defRPr>
            </a:lvl1pPr>
            <a:lvl2pPr marL="342891" indent="0" algn="ctr">
              <a:buFontTx/>
              <a:buNone/>
              <a:defRPr/>
            </a:lvl2pPr>
            <a:lvl3pPr marL="685782" indent="0" algn="ctr">
              <a:buFontTx/>
              <a:buNone/>
              <a:defRPr/>
            </a:lvl3pPr>
            <a:lvl4pPr marL="1028674" indent="0" algn="ctr">
              <a:buFontTx/>
              <a:buNone/>
              <a:defRPr/>
            </a:lvl4pPr>
            <a:lvl5pPr marL="1371566" indent="0" algn="ctr">
              <a:buFontTx/>
              <a:buNone/>
              <a:defRPr/>
            </a:lvl5pPr>
          </a:lstStyle>
          <a:p>
            <a:pPr lvl="0"/>
            <a:r>
              <a:rPr lang="en-US" dirty="0"/>
              <a:t>Section Breaker</a:t>
            </a:r>
          </a:p>
        </p:txBody>
      </p:sp>
      <p:sp>
        <p:nvSpPr>
          <p:cNvPr id="117" name="TextBox 116"/>
          <p:cNvSpPr txBox="1"/>
          <p:nvPr userDrawn="1"/>
        </p:nvSpPr>
        <p:spPr bwMode="gray">
          <a:xfrm>
            <a:off x="2968706" y="4936035"/>
            <a:ext cx="3229087" cy="207747"/>
          </a:xfrm>
          <a:prstGeom prst="rect">
            <a:avLst/>
          </a:prstGeom>
          <a:noFill/>
        </p:spPr>
        <p:txBody>
          <a:bodyPr wrap="none" lIns="68579" tIns="34289" rIns="68579" bIns="34289" rtlCol="0">
            <a:spAutoFit/>
          </a:bodyPr>
          <a:lstStyle/>
          <a:p>
            <a:pPr algn="ctr" defTabSz="914354">
              <a:defRPr/>
            </a:pPr>
            <a:r>
              <a:rPr lang="en-US" sz="900" dirty="0">
                <a:solidFill>
                  <a:schemeClr val="tx1">
                    <a:lumMod val="75000"/>
                    <a:lumOff val="25000"/>
                  </a:schemeClr>
                </a:solidFill>
                <a:latin typeface="+mn-lt"/>
              </a:rPr>
              <a:t>Restricted Circulation | L&amp;T Technology Services | www.LTTS.com</a:t>
            </a:r>
          </a:p>
        </p:txBody>
      </p:sp>
    </p:spTree>
    <p:extLst>
      <p:ext uri="{BB962C8B-B14F-4D97-AF65-F5344CB8AC3E}">
        <p14:creationId xmlns:p14="http://schemas.microsoft.com/office/powerpoint/2010/main" val="98944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grpSp>
        <p:nvGrpSpPr>
          <p:cNvPr id="210" name="Group 209"/>
          <p:cNvGrpSpPr/>
          <p:nvPr userDrawn="1"/>
        </p:nvGrpSpPr>
        <p:grpSpPr bwMode="gray">
          <a:xfrm>
            <a:off x="-1" y="596901"/>
            <a:ext cx="9137515" cy="4375150"/>
            <a:chOff x="-1" y="596901"/>
            <a:chExt cx="9137515" cy="4375150"/>
          </a:xfrm>
        </p:grpSpPr>
        <p:cxnSp>
          <p:nvCxnSpPr>
            <p:cNvPr id="211" name="Straight Connector 210"/>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Trapezoid 15"/>
          <p:cNvSpPr/>
          <p:nvPr userDrawn="1"/>
        </p:nvSpPr>
        <p:spPr bwMode="gray">
          <a:xfrm>
            <a:off x="0" y="602874"/>
            <a:ext cx="3689350" cy="4333161"/>
          </a:xfrm>
          <a:prstGeom prst="trapezoid">
            <a:avLst>
              <a:gd name="adj" fmla="val 1811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IN" dirty="0"/>
          </a:p>
        </p:txBody>
      </p:sp>
      <p:sp>
        <p:nvSpPr>
          <p:cNvPr id="15" name="Picture Placeholder 3"/>
          <p:cNvSpPr>
            <a:spLocks noGrp="1"/>
          </p:cNvSpPr>
          <p:nvPr>
            <p:ph type="pic" sz="quarter" idx="11" hasCustomPrompt="1"/>
          </p:nvPr>
        </p:nvSpPr>
        <p:spPr bwMode="gray">
          <a:xfrm>
            <a:off x="0" y="603252"/>
            <a:ext cx="3635375" cy="4332784"/>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vert="horz" lIns="0" tIns="0" rIns="0" bIns="0" rtlCol="0" anchor="ctr">
            <a:noAutofit/>
          </a:bodyPr>
          <a:lstStyle>
            <a:lvl1pPr marL="171446" indent="-171446">
              <a:buFont typeface="Arial" panose="020B0604020202020204" pitchFamily="34" charset="0"/>
              <a:buNone/>
              <a:defRPr lang="en-IN" sz="1400" i="1" noProof="0" dirty="0"/>
            </a:lvl1pPr>
          </a:lstStyle>
          <a:p>
            <a:pPr marL="0" lvl="0" indent="0" algn="ctr"/>
            <a:r>
              <a:rPr lang="en-IN" dirty="0"/>
              <a:t>Click icon to add image</a:t>
            </a:r>
            <a:endParaRPr kumimoji="0" lang="en-IN" sz="2100" b="0" i="0" u="none" strike="noStrike" kern="1200" cap="none" spc="0" normalizeH="0" baseline="0" noProof="0" dirty="0">
              <a:ln>
                <a:noFill/>
              </a:ln>
              <a:solidFill>
                <a:srgbClr val="1F1A17"/>
              </a:solidFill>
              <a:effectLst/>
              <a:uLnTx/>
              <a:uFillTx/>
              <a:latin typeface="+mn-lt"/>
              <a:ea typeface="+mn-ea"/>
              <a:cs typeface="+mn-cs"/>
            </a:endParaRPr>
          </a:p>
        </p:txBody>
      </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Case Study</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Text Placeholder 7"/>
          <p:cNvSpPr>
            <a:spLocks noGrp="1"/>
          </p:cNvSpPr>
          <p:nvPr>
            <p:ph type="body" sz="quarter" idx="12" hasCustomPrompt="1"/>
          </p:nvPr>
        </p:nvSpPr>
        <p:spPr bwMode="gray">
          <a:xfrm>
            <a:off x="3635375" y="629285"/>
            <a:ext cx="5281487" cy="238629"/>
          </a:xfrm>
          <a:prstGeom prst="rect">
            <a:avLst/>
          </a:prstGeom>
        </p:spPr>
        <p:txBody>
          <a:bodyPr anchor="ctr">
            <a:normAutofit/>
          </a:bodyPr>
          <a:lstStyle>
            <a:lvl1pPr marL="0" indent="0">
              <a:buNone/>
              <a:defRPr sz="1200" b="1" i="0">
                <a:solidFill>
                  <a:schemeClr val="tx1">
                    <a:lumMod val="75000"/>
                    <a:lumOff val="25000"/>
                  </a:schemeClr>
                </a:solidFill>
              </a:defRPr>
            </a:lvl1pPr>
          </a:lstStyle>
          <a:p>
            <a:pPr lvl="0"/>
            <a:r>
              <a:rPr lang="en-IN" dirty="0"/>
              <a:t>THE CHALLENGE</a:t>
            </a:r>
          </a:p>
        </p:txBody>
      </p:sp>
      <p:sp>
        <p:nvSpPr>
          <p:cNvPr id="21" name="Text Placeholder 20"/>
          <p:cNvSpPr>
            <a:spLocks noGrp="1"/>
          </p:cNvSpPr>
          <p:nvPr>
            <p:ph type="body" sz="quarter" idx="13" hasCustomPrompt="1"/>
          </p:nvPr>
        </p:nvSpPr>
        <p:spPr bwMode="gray">
          <a:xfrm>
            <a:off x="3642962" y="937260"/>
            <a:ext cx="5274661" cy="558968"/>
          </a:xfrm>
          <a:prstGeom prst="rect">
            <a:avLst/>
          </a:prstGeom>
        </p:spPr>
        <p:txBody>
          <a:bodyPr>
            <a:noAutofit/>
          </a:bodyPr>
          <a:lstStyle>
            <a:lvl1pPr marL="0" indent="0">
              <a:buNone/>
              <a:defRPr sz="1100">
                <a:solidFill>
                  <a:schemeClr val="tx1">
                    <a:lumMod val="75000"/>
                    <a:lumOff val="25000"/>
                  </a:schemeClr>
                </a:solidFill>
              </a:defRPr>
            </a:lvl1pPr>
            <a:lvl2pPr marL="342891" indent="0">
              <a:buNone/>
              <a:defRPr sz="1100"/>
            </a:lvl2pPr>
            <a:lvl3pPr marL="685782" indent="0">
              <a:buNone/>
              <a:defRPr sz="1100"/>
            </a:lvl3pPr>
            <a:lvl4pPr marL="1028674" indent="0">
              <a:buNone/>
              <a:defRPr sz="1100"/>
            </a:lvl4pPr>
            <a:lvl5pPr marL="1371566" indent="0">
              <a:buNone/>
              <a:defRPr sz="1100"/>
            </a:lvl5pPr>
          </a:lstStyle>
          <a:p>
            <a:pPr lvl="0"/>
            <a:r>
              <a:rPr lang="en-US" dirty="0"/>
              <a:t>Enter Text</a:t>
            </a:r>
          </a:p>
        </p:txBody>
      </p:sp>
      <p:sp>
        <p:nvSpPr>
          <p:cNvPr id="22" name="Text Placeholder 7"/>
          <p:cNvSpPr>
            <a:spLocks noGrp="1"/>
          </p:cNvSpPr>
          <p:nvPr>
            <p:ph type="body" sz="quarter" idx="14" hasCustomPrompt="1"/>
          </p:nvPr>
        </p:nvSpPr>
        <p:spPr bwMode="gray">
          <a:xfrm>
            <a:off x="3635374" y="1754819"/>
            <a:ext cx="5281487" cy="265205"/>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dirty="0"/>
              <a:t>SOLUTION HIGHLIGHTS</a:t>
            </a:r>
          </a:p>
        </p:txBody>
      </p:sp>
      <p:sp>
        <p:nvSpPr>
          <p:cNvPr id="23" name="Text Placeholder 20"/>
          <p:cNvSpPr>
            <a:spLocks noGrp="1"/>
          </p:cNvSpPr>
          <p:nvPr>
            <p:ph type="body" sz="quarter" idx="15" hasCustomPrompt="1"/>
          </p:nvPr>
        </p:nvSpPr>
        <p:spPr bwMode="gray">
          <a:xfrm>
            <a:off x="3647763" y="2097143"/>
            <a:ext cx="5269097" cy="559177"/>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dirty="0"/>
              <a:t>Description</a:t>
            </a:r>
          </a:p>
          <a:p>
            <a:pPr marL="571480" lvl="1" indent="-228589" defTabSz="685800" eaLnBrk="0" fontAlgn="base" hangingPunct="0">
              <a:spcBef>
                <a:spcPct val="0"/>
              </a:spcBef>
              <a:spcAft>
                <a:spcPts val="400"/>
              </a:spcAft>
              <a:buSzPct val="115000"/>
              <a:buBlip>
                <a:blip r:embed="rId2"/>
              </a:buBlip>
            </a:pPr>
            <a:endParaRPr lang="en-US" dirty="0"/>
          </a:p>
        </p:txBody>
      </p:sp>
      <p:sp>
        <p:nvSpPr>
          <p:cNvPr id="24" name="Text Placeholder 7"/>
          <p:cNvSpPr>
            <a:spLocks noGrp="1"/>
          </p:cNvSpPr>
          <p:nvPr>
            <p:ph type="body" sz="quarter" idx="16" hasCustomPrompt="1"/>
          </p:nvPr>
        </p:nvSpPr>
        <p:spPr bwMode="gray">
          <a:xfrm>
            <a:off x="3646448" y="2869387"/>
            <a:ext cx="5247553" cy="211156"/>
          </a:xfrm>
          <a:prstGeom prst="rect">
            <a:avLst/>
          </a:prstGeom>
        </p:spPr>
        <p:txBody>
          <a:bodyPr anchor="ctr">
            <a:noAutofit/>
          </a:bodyPr>
          <a:lstStyle>
            <a:lvl1pPr marL="0" indent="0">
              <a:buNone/>
              <a:defRPr sz="1200" b="1" i="0" baseline="0">
                <a:solidFill>
                  <a:schemeClr val="tx1">
                    <a:lumMod val="75000"/>
                    <a:lumOff val="25000"/>
                  </a:schemeClr>
                </a:solidFill>
              </a:defRPr>
            </a:lvl1pPr>
          </a:lstStyle>
          <a:p>
            <a:pPr lvl="0"/>
            <a:r>
              <a:rPr lang="en-IN" dirty="0"/>
              <a:t>BUSINESS VALUE DELIVERED</a:t>
            </a:r>
          </a:p>
        </p:txBody>
      </p:sp>
      <p:sp>
        <p:nvSpPr>
          <p:cNvPr id="25" name="Text Placeholder 20"/>
          <p:cNvSpPr>
            <a:spLocks noGrp="1"/>
          </p:cNvSpPr>
          <p:nvPr>
            <p:ph type="body" sz="quarter" idx="17" hasCustomPrompt="1"/>
          </p:nvPr>
        </p:nvSpPr>
        <p:spPr bwMode="gray">
          <a:xfrm>
            <a:off x="3652232" y="3216635"/>
            <a:ext cx="5241770" cy="513924"/>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dirty="0"/>
              <a:t>Description</a:t>
            </a:r>
          </a:p>
          <a:p>
            <a:pPr marL="571480" lvl="1" indent="-228589" defTabSz="685800" eaLnBrk="0" fontAlgn="base" hangingPunct="0">
              <a:spcBef>
                <a:spcPct val="0"/>
              </a:spcBef>
              <a:spcAft>
                <a:spcPts val="400"/>
              </a:spcAft>
              <a:buSzPct val="115000"/>
              <a:buBlip>
                <a:blip r:embed="rId2"/>
              </a:buBlip>
            </a:pPr>
            <a:endParaRPr lang="en-US" dirty="0"/>
          </a:p>
        </p:txBody>
      </p:sp>
      <p:sp>
        <p:nvSpPr>
          <p:cNvPr id="106" name="Freeform 105"/>
          <p:cNvSpPr/>
          <p:nvPr userDrawn="1"/>
        </p:nvSpPr>
        <p:spPr bwMode="gray">
          <a:xfrm>
            <a:off x="3784645" y="4406180"/>
            <a:ext cx="5197003" cy="508174"/>
          </a:xfrm>
          <a:custGeom>
            <a:avLst/>
            <a:gdLst>
              <a:gd name="connsiteX0" fmla="*/ 0 w 8732520"/>
              <a:gd name="connsiteY0" fmla="*/ 0 h 316232"/>
              <a:gd name="connsiteX1" fmla="*/ 564834 w 8732520"/>
              <a:gd name="connsiteY1" fmla="*/ 0 h 316232"/>
              <a:gd name="connsiteX2" fmla="*/ 8404860 w 8732520"/>
              <a:gd name="connsiteY2" fmla="*/ 0 h 316232"/>
              <a:gd name="connsiteX3" fmla="*/ 8732520 w 8732520"/>
              <a:gd name="connsiteY3" fmla="*/ 0 h 316232"/>
              <a:gd name="connsiteX4" fmla="*/ 8495346 w 8732520"/>
              <a:gd name="connsiteY4" fmla="*/ 316232 h 316232"/>
              <a:gd name="connsiteX5" fmla="*/ 8404860 w 8732520"/>
              <a:gd name="connsiteY5" fmla="*/ 316232 h 316232"/>
              <a:gd name="connsiteX6" fmla="*/ 327660 w 8732520"/>
              <a:gd name="connsiteY6" fmla="*/ 316232 h 316232"/>
              <a:gd name="connsiteX7" fmla="*/ 0 w 8732520"/>
              <a:gd name="connsiteY7" fmla="*/ 316232 h 316232"/>
              <a:gd name="connsiteX0" fmla="*/ 0 w 8732520"/>
              <a:gd name="connsiteY0" fmla="*/ 0 h 316232"/>
              <a:gd name="connsiteX1" fmla="*/ 564834 w 8732520"/>
              <a:gd name="connsiteY1" fmla="*/ 0 h 316232"/>
              <a:gd name="connsiteX2" fmla="*/ 8404860 w 8732520"/>
              <a:gd name="connsiteY2" fmla="*/ 0 h 316232"/>
              <a:gd name="connsiteX3" fmla="*/ 8732520 w 8732520"/>
              <a:gd name="connsiteY3" fmla="*/ 0 h 316232"/>
              <a:gd name="connsiteX4" fmla="*/ 8495346 w 8732520"/>
              <a:gd name="connsiteY4" fmla="*/ 316232 h 316232"/>
              <a:gd name="connsiteX5" fmla="*/ 8404860 w 8732520"/>
              <a:gd name="connsiteY5" fmla="*/ 316232 h 316232"/>
              <a:gd name="connsiteX6" fmla="*/ 327660 w 8732520"/>
              <a:gd name="connsiteY6" fmla="*/ 316232 h 316232"/>
              <a:gd name="connsiteX7" fmla="*/ 0 w 8732520"/>
              <a:gd name="connsiteY7" fmla="*/ 316232 h 316232"/>
              <a:gd name="connsiteX8" fmla="*/ 0 w 8732520"/>
              <a:gd name="connsiteY8" fmla="*/ 0 h 316232"/>
              <a:gd name="connsiteX0" fmla="*/ 0 w 8732520"/>
              <a:gd name="connsiteY0" fmla="*/ 0 h 316232"/>
              <a:gd name="connsiteX1" fmla="*/ 564834 w 8732520"/>
              <a:gd name="connsiteY1" fmla="*/ 0 h 316232"/>
              <a:gd name="connsiteX2" fmla="*/ 8404860 w 8732520"/>
              <a:gd name="connsiteY2" fmla="*/ 0 h 316232"/>
              <a:gd name="connsiteX3" fmla="*/ 8732520 w 8732520"/>
              <a:gd name="connsiteY3" fmla="*/ 0 h 316232"/>
              <a:gd name="connsiteX4" fmla="*/ 8495346 w 8732520"/>
              <a:gd name="connsiteY4" fmla="*/ 316232 h 316232"/>
              <a:gd name="connsiteX5" fmla="*/ 8404860 w 8732520"/>
              <a:gd name="connsiteY5" fmla="*/ 316232 h 316232"/>
              <a:gd name="connsiteX6" fmla="*/ 327660 w 8732520"/>
              <a:gd name="connsiteY6" fmla="*/ 316232 h 316232"/>
              <a:gd name="connsiteX7" fmla="*/ 49070 w 8732520"/>
              <a:gd name="connsiteY7" fmla="*/ 316232 h 316232"/>
              <a:gd name="connsiteX8" fmla="*/ 0 w 8732520"/>
              <a:gd name="connsiteY8" fmla="*/ 0 h 316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32520" h="316232">
                <a:moveTo>
                  <a:pt x="0" y="0"/>
                </a:moveTo>
                <a:lnTo>
                  <a:pt x="564834" y="0"/>
                </a:lnTo>
                <a:lnTo>
                  <a:pt x="8404860" y="0"/>
                </a:lnTo>
                <a:lnTo>
                  <a:pt x="8732520" y="0"/>
                </a:lnTo>
                <a:lnTo>
                  <a:pt x="8495346" y="316232"/>
                </a:lnTo>
                <a:lnTo>
                  <a:pt x="8404860" y="316232"/>
                </a:lnTo>
                <a:lnTo>
                  <a:pt x="327660" y="316232"/>
                </a:lnTo>
                <a:lnTo>
                  <a:pt x="49070" y="316232"/>
                </a:lnTo>
                <a:lnTo>
                  <a:pt x="0" y="0"/>
                </a:lnTo>
                <a:close/>
              </a:path>
            </a:pathLst>
          </a:custGeom>
          <a:solidFill>
            <a:schemeClr val="tx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solidFill>
                <a:prstClr val="black"/>
              </a:solidFill>
            </a:endParaRPr>
          </a:p>
        </p:txBody>
      </p:sp>
      <p:sp>
        <p:nvSpPr>
          <p:cNvPr id="107" name="Rectangle 106"/>
          <p:cNvSpPr/>
          <p:nvPr userDrawn="1"/>
        </p:nvSpPr>
        <p:spPr bwMode="gray">
          <a:xfrm>
            <a:off x="7573875" y="4403350"/>
            <a:ext cx="1204954" cy="220526"/>
          </a:xfrm>
          <a:prstGeom prst="rect">
            <a:avLst/>
          </a:prstGeom>
        </p:spPr>
        <p:txBody>
          <a:bodyPr wrap="square">
            <a:spAutoFit/>
          </a:bodyPr>
          <a:lstStyle/>
          <a:p>
            <a:pPr algn="ctr"/>
            <a:r>
              <a:rPr lang="en-US" sz="1050" dirty="0">
                <a:solidFill>
                  <a:prstClr val="white"/>
                </a:solidFill>
                <a:ea typeface="Calibri" charset="0"/>
                <a:cs typeface="Calibri" charset="0"/>
              </a:rPr>
              <a:t>  </a:t>
            </a:r>
          </a:p>
        </p:txBody>
      </p:sp>
      <p:cxnSp>
        <p:nvCxnSpPr>
          <p:cNvPr id="108" name="Straight Connector 107"/>
          <p:cNvCxnSpPr/>
          <p:nvPr userDrawn="1"/>
        </p:nvCxnSpPr>
        <p:spPr bwMode="gray">
          <a:xfrm>
            <a:off x="5103938" y="4517829"/>
            <a:ext cx="0" cy="2665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bwMode="gray">
          <a:xfrm>
            <a:off x="6278085" y="4505522"/>
            <a:ext cx="0" cy="2665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bwMode="gray">
          <a:xfrm>
            <a:off x="7493922" y="4505522"/>
            <a:ext cx="0" cy="2665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1" name="TextBox 110"/>
          <p:cNvSpPr txBox="1"/>
          <p:nvPr userDrawn="1"/>
        </p:nvSpPr>
        <p:spPr bwMode="gray">
          <a:xfrm>
            <a:off x="4290577" y="4174505"/>
            <a:ext cx="807387" cy="207554"/>
          </a:xfrm>
          <a:prstGeom prst="rect">
            <a:avLst/>
          </a:prstGeom>
          <a:noFill/>
        </p:spPr>
        <p:txBody>
          <a:bodyPr wrap="none" rtlCol="0">
            <a:spAutoFit/>
          </a:bodyPr>
          <a:lstStyle/>
          <a:p>
            <a:pPr algn="ctr"/>
            <a:r>
              <a:rPr lang="en-US" sz="1000" dirty="0">
                <a:solidFill>
                  <a:schemeClr val="tx1">
                    <a:lumMod val="75000"/>
                    <a:lumOff val="25000"/>
                  </a:schemeClr>
                </a:solidFill>
                <a:ea typeface="Calibri" charset="0"/>
                <a:cs typeface="Calibri" charset="0"/>
              </a:rPr>
              <a:t>ENGAGEMENT</a:t>
            </a:r>
          </a:p>
        </p:txBody>
      </p:sp>
      <p:sp>
        <p:nvSpPr>
          <p:cNvPr id="112" name="TextBox 111"/>
          <p:cNvSpPr txBox="1"/>
          <p:nvPr userDrawn="1"/>
        </p:nvSpPr>
        <p:spPr bwMode="gray">
          <a:xfrm>
            <a:off x="5489401" y="4165178"/>
            <a:ext cx="777240" cy="207554"/>
          </a:xfrm>
          <a:prstGeom prst="rect">
            <a:avLst/>
          </a:prstGeom>
          <a:noFill/>
        </p:spPr>
        <p:txBody>
          <a:bodyPr wrap="none" rtlCol="0">
            <a:spAutoFit/>
          </a:bodyPr>
          <a:lstStyle/>
          <a:p>
            <a:pPr algn="ctr"/>
            <a:r>
              <a:rPr lang="en-US" sz="1000" dirty="0">
                <a:solidFill>
                  <a:schemeClr val="tx1">
                    <a:lumMod val="75000"/>
                    <a:lumOff val="25000"/>
                  </a:schemeClr>
                </a:solidFill>
                <a:ea typeface="Calibri" charset="0"/>
                <a:cs typeface="Calibri" charset="0"/>
              </a:rPr>
              <a:t>TECHNOLOGY</a:t>
            </a:r>
          </a:p>
        </p:txBody>
      </p:sp>
      <p:sp>
        <p:nvSpPr>
          <p:cNvPr id="113" name="TextBox 112"/>
          <p:cNvSpPr txBox="1"/>
          <p:nvPr userDrawn="1"/>
        </p:nvSpPr>
        <p:spPr bwMode="gray">
          <a:xfrm>
            <a:off x="7978724" y="4161774"/>
            <a:ext cx="631987" cy="207554"/>
          </a:xfrm>
          <a:prstGeom prst="rect">
            <a:avLst/>
          </a:prstGeom>
          <a:noFill/>
        </p:spPr>
        <p:txBody>
          <a:bodyPr wrap="none" rtlCol="0">
            <a:spAutoFit/>
          </a:bodyPr>
          <a:lstStyle/>
          <a:p>
            <a:pPr algn="ctr"/>
            <a:r>
              <a:rPr lang="en-US" sz="1000" dirty="0">
                <a:solidFill>
                  <a:schemeClr val="tx1">
                    <a:lumMod val="75000"/>
                    <a:lumOff val="25000"/>
                  </a:schemeClr>
                </a:solidFill>
                <a:ea typeface="Calibri" charset="0"/>
                <a:cs typeface="Calibri" charset="0"/>
              </a:rPr>
              <a:t>OUTCOME</a:t>
            </a:r>
          </a:p>
        </p:txBody>
      </p:sp>
      <p:sp>
        <p:nvSpPr>
          <p:cNvPr id="114" name="TextBox 113"/>
          <p:cNvSpPr txBox="1"/>
          <p:nvPr userDrawn="1"/>
        </p:nvSpPr>
        <p:spPr bwMode="gray">
          <a:xfrm>
            <a:off x="6686975" y="4161774"/>
            <a:ext cx="714205" cy="207554"/>
          </a:xfrm>
          <a:prstGeom prst="rect">
            <a:avLst/>
          </a:prstGeom>
          <a:noFill/>
        </p:spPr>
        <p:txBody>
          <a:bodyPr wrap="none" rtlCol="0">
            <a:spAutoFit/>
          </a:bodyPr>
          <a:lstStyle/>
          <a:p>
            <a:pPr algn="ctr"/>
            <a:r>
              <a:rPr lang="en-US" sz="1000" dirty="0">
                <a:solidFill>
                  <a:schemeClr val="tx1">
                    <a:lumMod val="75000"/>
                    <a:lumOff val="25000"/>
                  </a:schemeClr>
                </a:solidFill>
                <a:ea typeface="Calibri" charset="0"/>
                <a:cs typeface="Calibri" charset="0"/>
              </a:rPr>
              <a:t>OWNERSHIP</a:t>
            </a:r>
          </a:p>
        </p:txBody>
      </p:sp>
      <p:pic>
        <p:nvPicPr>
          <p:cNvPr id="115" name="Picture 114"/>
          <p:cNvPicPr>
            <a:picLocks noChangeAspect="1"/>
          </p:cNvPicPr>
          <p:nvPr userDrawn="1"/>
        </p:nvPicPr>
        <p:blipFill>
          <a:blip r:embed="rId3"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bwMode="gray">
          <a:xfrm>
            <a:off x="4087507" y="4160864"/>
            <a:ext cx="180000" cy="194562"/>
          </a:xfrm>
          <a:prstGeom prst="rect">
            <a:avLst/>
          </a:prstGeom>
        </p:spPr>
      </p:pic>
      <p:pic>
        <p:nvPicPr>
          <p:cNvPr id="208" name="Picture 207"/>
          <p:cNvPicPr>
            <a:picLocks noChangeAspect="1"/>
          </p:cNvPicPr>
          <p:nvPr userDrawn="1"/>
        </p:nvPicPr>
        <p:blipFill>
          <a:blip r:embed="rId4"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bwMode="gray">
          <a:xfrm>
            <a:off x="7752644" y="4155035"/>
            <a:ext cx="180000" cy="198316"/>
          </a:xfrm>
          <a:prstGeom prst="rect">
            <a:avLst/>
          </a:prstGeom>
        </p:spPr>
      </p:pic>
      <p:pic>
        <p:nvPicPr>
          <p:cNvPr id="209" name="Picture 208"/>
          <p:cNvPicPr>
            <a:picLocks noChangeAspect="1"/>
          </p:cNvPicPr>
          <p:nvPr userDrawn="1"/>
        </p:nvPicPr>
        <p:blipFill>
          <a:blip r:embed="rId5"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bwMode="gray">
          <a:xfrm>
            <a:off x="5286438" y="4166199"/>
            <a:ext cx="180000" cy="181986"/>
          </a:xfrm>
          <a:prstGeom prst="rect">
            <a:avLst/>
          </a:prstGeom>
        </p:spPr>
      </p:pic>
      <p:sp>
        <p:nvSpPr>
          <p:cNvPr id="213" name="Chord 212"/>
          <p:cNvSpPr/>
          <p:nvPr userDrawn="1"/>
        </p:nvSpPr>
        <p:spPr bwMode="gray">
          <a:xfrm>
            <a:off x="6437422" y="4155038"/>
            <a:ext cx="200296" cy="201570"/>
          </a:xfrm>
          <a:prstGeom prst="chord">
            <a:avLst>
              <a:gd name="adj1" fmla="val 5350966"/>
              <a:gd name="adj2" fmla="val 1620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Chord 213"/>
          <p:cNvSpPr/>
          <p:nvPr userDrawn="1"/>
        </p:nvSpPr>
        <p:spPr bwMode="gray">
          <a:xfrm rot="10800000">
            <a:off x="6440599" y="4155034"/>
            <a:ext cx="200296" cy="201570"/>
          </a:xfrm>
          <a:prstGeom prst="chord">
            <a:avLst>
              <a:gd name="adj1" fmla="val 5350966"/>
              <a:gd name="adj2" fmla="val 1620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11"/>
          <p:cNvSpPr>
            <a:spLocks noGrp="1"/>
          </p:cNvSpPr>
          <p:nvPr>
            <p:ph sz="quarter" idx="18" hasCustomPrompt="1"/>
          </p:nvPr>
        </p:nvSpPr>
        <p:spPr bwMode="gray">
          <a:xfrm>
            <a:off x="4004122" y="4537436"/>
            <a:ext cx="925512" cy="258762"/>
          </a:xfrm>
        </p:spPr>
        <p:txBody>
          <a:bodyPr>
            <a:noAutofit/>
          </a:bodyPr>
          <a:lstStyle>
            <a:lvl1pPr marL="0" indent="0">
              <a:buNone/>
              <a:defRPr sz="900" baseline="0">
                <a:solidFill>
                  <a:schemeClr val="bg1"/>
                </a:solidFill>
              </a:defRPr>
            </a:lvl1pPr>
          </a:lstStyle>
          <a:p>
            <a:pPr lvl="0"/>
            <a:r>
              <a:rPr lang="en-US" dirty="0"/>
              <a:t>Add Text Here</a:t>
            </a:r>
            <a:endParaRPr lang="en-IN" dirty="0"/>
          </a:p>
        </p:txBody>
      </p:sp>
      <p:sp>
        <p:nvSpPr>
          <p:cNvPr id="216" name="Content Placeholder 11"/>
          <p:cNvSpPr>
            <a:spLocks noGrp="1"/>
          </p:cNvSpPr>
          <p:nvPr>
            <p:ph sz="quarter" idx="19" hasCustomPrompt="1"/>
          </p:nvPr>
        </p:nvSpPr>
        <p:spPr bwMode="gray">
          <a:xfrm>
            <a:off x="5249878" y="4531785"/>
            <a:ext cx="925512" cy="258762"/>
          </a:xfrm>
        </p:spPr>
        <p:txBody>
          <a:bodyPr>
            <a:noAutofit/>
          </a:bodyPr>
          <a:lstStyle>
            <a:lvl1pPr marL="0" indent="0">
              <a:buNone/>
              <a:defRPr sz="900" baseline="0">
                <a:solidFill>
                  <a:schemeClr val="bg1"/>
                </a:solidFill>
              </a:defRPr>
            </a:lvl1pPr>
          </a:lstStyle>
          <a:p>
            <a:pPr lvl="0"/>
            <a:r>
              <a:rPr lang="en-US" dirty="0"/>
              <a:t>Add Text Here</a:t>
            </a:r>
            <a:endParaRPr lang="en-IN" dirty="0"/>
          </a:p>
        </p:txBody>
      </p:sp>
      <p:sp>
        <p:nvSpPr>
          <p:cNvPr id="217" name="Content Placeholder 11"/>
          <p:cNvSpPr>
            <a:spLocks noGrp="1"/>
          </p:cNvSpPr>
          <p:nvPr>
            <p:ph sz="quarter" idx="20" hasCustomPrompt="1"/>
          </p:nvPr>
        </p:nvSpPr>
        <p:spPr bwMode="gray">
          <a:xfrm>
            <a:off x="6382146" y="4529630"/>
            <a:ext cx="925512" cy="258762"/>
          </a:xfrm>
        </p:spPr>
        <p:txBody>
          <a:bodyPr>
            <a:noAutofit/>
          </a:bodyPr>
          <a:lstStyle>
            <a:lvl1pPr marL="0" indent="0">
              <a:buNone/>
              <a:defRPr sz="900" baseline="0">
                <a:solidFill>
                  <a:schemeClr val="bg1"/>
                </a:solidFill>
              </a:defRPr>
            </a:lvl1pPr>
          </a:lstStyle>
          <a:p>
            <a:pPr lvl="0"/>
            <a:r>
              <a:rPr lang="en-US" dirty="0"/>
              <a:t>Add Text Here</a:t>
            </a:r>
            <a:endParaRPr lang="en-IN" dirty="0"/>
          </a:p>
        </p:txBody>
      </p:sp>
      <p:sp>
        <p:nvSpPr>
          <p:cNvPr id="218" name="Content Placeholder 11"/>
          <p:cNvSpPr>
            <a:spLocks noGrp="1"/>
          </p:cNvSpPr>
          <p:nvPr>
            <p:ph sz="quarter" idx="21" hasCustomPrompt="1"/>
          </p:nvPr>
        </p:nvSpPr>
        <p:spPr bwMode="gray">
          <a:xfrm>
            <a:off x="7713596" y="4525610"/>
            <a:ext cx="925512" cy="258762"/>
          </a:xfrm>
        </p:spPr>
        <p:txBody>
          <a:bodyPr>
            <a:noAutofit/>
          </a:bodyPr>
          <a:lstStyle>
            <a:lvl1pPr marL="0" indent="0">
              <a:buNone/>
              <a:defRPr sz="900" baseline="0">
                <a:solidFill>
                  <a:schemeClr val="bg1"/>
                </a:solidFill>
              </a:defRPr>
            </a:lvl1pPr>
          </a:lstStyle>
          <a:p>
            <a:pPr lvl="0"/>
            <a:r>
              <a:rPr lang="en-US" dirty="0"/>
              <a:t>Add Text Here</a:t>
            </a:r>
            <a:endParaRPr lang="en-IN" dirty="0"/>
          </a:p>
        </p:txBody>
      </p:sp>
    </p:spTree>
    <p:extLst>
      <p:ext uri="{BB962C8B-B14F-4D97-AF65-F5344CB8AC3E}">
        <p14:creationId xmlns:p14="http://schemas.microsoft.com/office/powerpoint/2010/main" val="369136035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2.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extBox 8"/>
          <p:cNvSpPr txBox="1"/>
          <p:nvPr userDrawn="1"/>
        </p:nvSpPr>
        <p:spPr>
          <a:xfrm>
            <a:off x="2968706" y="4936035"/>
            <a:ext cx="3229087" cy="207747"/>
          </a:xfrm>
          <a:prstGeom prst="rect">
            <a:avLst/>
          </a:prstGeom>
          <a:noFill/>
        </p:spPr>
        <p:txBody>
          <a:bodyPr wrap="none" lIns="68579" tIns="34289" rIns="68579" bIns="34289" rtlCol="0">
            <a:spAutoFit/>
          </a:bodyPr>
          <a:lstStyle/>
          <a:p>
            <a:pPr algn="ctr" defTabSz="914354">
              <a:defRPr/>
            </a:pPr>
            <a:r>
              <a:rPr lang="en-US" sz="900" dirty="0">
                <a:solidFill>
                  <a:schemeClr val="tx1">
                    <a:lumMod val="75000"/>
                    <a:lumOff val="25000"/>
                  </a:schemeClr>
                </a:solidFill>
                <a:latin typeface="+mn-lt"/>
              </a:rPr>
              <a:t>Restricted Circulation | L&amp;T Technology Services | www.LTTS.com</a:t>
            </a:r>
          </a:p>
        </p:txBody>
      </p:sp>
      <p:sp>
        <p:nvSpPr>
          <p:cNvPr id="10" name="TextBox 9"/>
          <p:cNvSpPr txBox="1"/>
          <p:nvPr userDrawn="1"/>
        </p:nvSpPr>
        <p:spPr>
          <a:xfrm>
            <a:off x="8578121" y="4936034"/>
            <a:ext cx="460947" cy="207749"/>
          </a:xfrm>
          <a:prstGeom prst="rect">
            <a:avLst/>
          </a:prstGeom>
          <a:noFill/>
        </p:spPr>
        <p:txBody>
          <a:bodyPr wrap="square" lIns="68579" tIns="34289" rIns="68579" bIns="34289" rtlCol="0">
            <a:spAutoFit/>
          </a:bodyPr>
          <a:lstStyle/>
          <a:p>
            <a:pPr algn="r" defTabSz="685783"/>
            <a:fld id="{D1AD548E-8EA6-684F-9B89-4E9F5DC57BB8}" type="slidenum">
              <a:rPr lang="en-US" sz="900" smtClean="0">
                <a:solidFill>
                  <a:schemeClr val="tx1">
                    <a:lumMod val="75000"/>
                    <a:lumOff val="25000"/>
                  </a:schemeClr>
                </a:solidFill>
                <a:latin typeface="Calibri"/>
              </a:rPr>
              <a:pPr algn="r" defTabSz="685783"/>
              <a:t>‹#›</a:t>
            </a:fld>
            <a:endParaRPr lang="en-US" sz="900" dirty="0">
              <a:solidFill>
                <a:schemeClr val="tx1">
                  <a:lumMod val="75000"/>
                  <a:lumOff val="25000"/>
                </a:schemeClr>
              </a:solidFill>
              <a:latin typeface="Calibri"/>
            </a:endParaRPr>
          </a:p>
        </p:txBody>
      </p:sp>
      <p:grpSp>
        <p:nvGrpSpPr>
          <p:cNvPr id="13" name="Group 12"/>
          <p:cNvGrpSpPr/>
          <p:nvPr userDrawn="1"/>
        </p:nvGrpSpPr>
        <p:grpSpPr>
          <a:xfrm>
            <a:off x="249998" y="475257"/>
            <a:ext cx="8644004" cy="108070"/>
            <a:chOff x="249998" y="488319"/>
            <a:chExt cx="8644004" cy="108070"/>
          </a:xfrm>
        </p:grpSpPr>
        <p:sp>
          <p:nvSpPr>
            <p:cNvPr id="14"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itle Placeholder 18"/>
          <p:cNvSpPr>
            <a:spLocks noGrp="1"/>
          </p:cNvSpPr>
          <p:nvPr>
            <p:ph type="title"/>
          </p:nvPr>
        </p:nvSpPr>
        <p:spPr>
          <a:xfrm>
            <a:off x="304800" y="129539"/>
            <a:ext cx="8382000" cy="345719"/>
          </a:xfrm>
          <a:prstGeom prst="rect">
            <a:avLst/>
          </a:prstGeom>
        </p:spPr>
        <p:txBody>
          <a:bodyPr vert="horz" lIns="91440" tIns="45720" rIns="91440" bIns="45720" rtlCol="0" anchor="ctr">
            <a:noAutofit/>
          </a:bodyPr>
          <a:lstStyle/>
          <a:p>
            <a:r>
              <a:rPr lang="en-US"/>
              <a:t>Click to edit Master title style</a:t>
            </a:r>
            <a:endParaRPr lang="en-IN" dirty="0"/>
          </a:p>
        </p:txBody>
      </p:sp>
      <p:sp>
        <p:nvSpPr>
          <p:cNvPr id="21" name="Text Placeholder 20"/>
          <p:cNvSpPr>
            <a:spLocks noGrp="1"/>
          </p:cNvSpPr>
          <p:nvPr>
            <p:ph type="body" idx="1"/>
          </p:nvPr>
        </p:nvSpPr>
        <p:spPr>
          <a:xfrm>
            <a:off x="457200" y="861060"/>
            <a:ext cx="8229600" cy="3733165"/>
          </a:xfrm>
          <a:prstGeom prst="rect">
            <a:avLst/>
          </a:prstGeom>
        </p:spPr>
        <p:txBody>
          <a:bodyPr vert="horz" lIns="91440" tIns="45720" rIns="91440" bIns="45720" rtlCol="0">
            <a:normAutofit/>
          </a:bodyPr>
          <a:lstStyle/>
          <a:p>
            <a:pPr marL="171446" marR="0" lvl="0" indent="-171446" algn="l" defTabSz="685783" rtl="0" eaLnBrk="1" fontAlgn="auto" latinLnBrk="0" hangingPunct="1">
              <a:lnSpc>
                <a:spcPct val="90000"/>
              </a:lnSpc>
              <a:spcBef>
                <a:spcPts val="750"/>
              </a:spcBef>
              <a:spcAft>
                <a:spcPts val="0"/>
              </a:spcAft>
              <a:buClrTx/>
              <a:buSzTx/>
              <a:buFontTx/>
              <a:buBlip>
                <a:blip r:embed="rId27"/>
              </a:buBlip>
              <a:tabLst/>
              <a:defRPr/>
            </a:pPr>
            <a:r>
              <a:rPr kumimoji="0" lang="en-US" sz="2100" b="0" i="0" u="none" strike="noStrike" kern="1200" cap="none" spc="0" normalizeH="0" baseline="0" noProof="0">
                <a:ln>
                  <a:noFill/>
                </a:ln>
                <a:solidFill>
                  <a:srgbClr val="1F1A17"/>
                </a:solidFill>
                <a:effectLst/>
                <a:uLnTx/>
                <a:uFillTx/>
                <a:latin typeface="+mn-lt"/>
                <a:ea typeface="+mn-ea"/>
                <a:cs typeface="+mn-cs"/>
              </a:rPr>
              <a:t>Edit Master text styles</a:t>
            </a:r>
          </a:p>
          <a:p>
            <a:pPr marL="171446" marR="0" lvl="1" indent="-171446" algn="l" defTabSz="685783" rtl="0" eaLnBrk="1" fontAlgn="auto" latinLnBrk="0" hangingPunct="1">
              <a:lnSpc>
                <a:spcPct val="90000"/>
              </a:lnSpc>
              <a:spcBef>
                <a:spcPts val="750"/>
              </a:spcBef>
              <a:spcAft>
                <a:spcPts val="0"/>
              </a:spcAft>
              <a:buClrTx/>
              <a:buSzTx/>
              <a:buFontTx/>
              <a:buBlip>
                <a:blip r:embed="rId27"/>
              </a:buBlip>
              <a:tabLst/>
              <a:defRPr/>
            </a:pPr>
            <a:r>
              <a:rPr kumimoji="0" lang="en-US" sz="2100" b="0" i="0" u="none" strike="noStrike" kern="1200" cap="none" spc="0" normalizeH="0" baseline="0" noProof="0">
                <a:ln>
                  <a:noFill/>
                </a:ln>
                <a:solidFill>
                  <a:srgbClr val="1F1A17"/>
                </a:solidFill>
                <a:effectLst/>
                <a:uLnTx/>
                <a:uFillTx/>
                <a:latin typeface="+mn-lt"/>
                <a:ea typeface="+mn-ea"/>
                <a:cs typeface="+mn-cs"/>
              </a:rPr>
              <a:t>Second level</a:t>
            </a:r>
          </a:p>
          <a:p>
            <a:pPr marL="171446" marR="0" lvl="2" indent="-171446" algn="l" defTabSz="685783" rtl="0" eaLnBrk="1" fontAlgn="auto" latinLnBrk="0" hangingPunct="1">
              <a:lnSpc>
                <a:spcPct val="90000"/>
              </a:lnSpc>
              <a:spcBef>
                <a:spcPts val="750"/>
              </a:spcBef>
              <a:spcAft>
                <a:spcPts val="0"/>
              </a:spcAft>
              <a:buClrTx/>
              <a:buSzTx/>
              <a:buFontTx/>
              <a:buBlip>
                <a:blip r:embed="rId27"/>
              </a:buBlip>
              <a:tabLst/>
              <a:defRPr/>
            </a:pPr>
            <a:r>
              <a:rPr kumimoji="0" lang="en-US" sz="2100" b="0" i="0" u="none" strike="noStrike" kern="1200" cap="none" spc="0" normalizeH="0" baseline="0" noProof="0">
                <a:ln>
                  <a:noFill/>
                </a:ln>
                <a:solidFill>
                  <a:srgbClr val="1F1A17"/>
                </a:solidFill>
                <a:effectLst/>
                <a:uLnTx/>
                <a:uFillTx/>
                <a:latin typeface="+mn-lt"/>
                <a:ea typeface="+mn-ea"/>
                <a:cs typeface="+mn-cs"/>
              </a:rPr>
              <a:t>Third level</a:t>
            </a:r>
          </a:p>
          <a:p>
            <a:pPr marL="171446" marR="0" lvl="3" indent="-171446" algn="l" defTabSz="685783" rtl="0" eaLnBrk="1" fontAlgn="auto" latinLnBrk="0" hangingPunct="1">
              <a:lnSpc>
                <a:spcPct val="90000"/>
              </a:lnSpc>
              <a:spcBef>
                <a:spcPts val="750"/>
              </a:spcBef>
              <a:spcAft>
                <a:spcPts val="0"/>
              </a:spcAft>
              <a:buClrTx/>
              <a:buSzTx/>
              <a:buFontTx/>
              <a:buBlip>
                <a:blip r:embed="rId27"/>
              </a:buBlip>
              <a:tabLst/>
              <a:defRPr/>
            </a:pPr>
            <a:r>
              <a:rPr kumimoji="0" lang="en-US" sz="2100" b="0" i="0" u="none" strike="noStrike" kern="1200" cap="none" spc="0" normalizeH="0" baseline="0" noProof="0">
                <a:ln>
                  <a:noFill/>
                </a:ln>
                <a:solidFill>
                  <a:srgbClr val="1F1A17"/>
                </a:solidFill>
                <a:effectLst/>
                <a:uLnTx/>
                <a:uFillTx/>
                <a:latin typeface="+mn-lt"/>
                <a:ea typeface="+mn-ea"/>
                <a:cs typeface="+mn-cs"/>
              </a:rPr>
              <a:t>Fourth level</a:t>
            </a:r>
          </a:p>
          <a:p>
            <a:pPr marL="171446" marR="0" lvl="4" indent="-171446" algn="l" defTabSz="685783" rtl="0" eaLnBrk="1" fontAlgn="auto" latinLnBrk="0" hangingPunct="1">
              <a:lnSpc>
                <a:spcPct val="90000"/>
              </a:lnSpc>
              <a:spcBef>
                <a:spcPts val="750"/>
              </a:spcBef>
              <a:spcAft>
                <a:spcPts val="0"/>
              </a:spcAft>
              <a:buClrTx/>
              <a:buSzTx/>
              <a:buFontTx/>
              <a:buBlip>
                <a:blip r:embed="rId27"/>
              </a:buBlip>
              <a:tabLst/>
              <a:defRPr/>
            </a:pPr>
            <a:r>
              <a:rPr kumimoji="0" lang="en-US" sz="2100" b="0" i="0" u="none" strike="noStrike" kern="1200" cap="none" spc="0" normalizeH="0" baseline="0" noProof="0">
                <a:ln>
                  <a:noFill/>
                </a:ln>
                <a:solidFill>
                  <a:srgbClr val="1F1A17"/>
                </a:solidFill>
                <a:effectLst/>
                <a:uLnTx/>
                <a:uFillTx/>
                <a:latin typeface="+mn-lt"/>
                <a:ea typeface="+mn-ea"/>
                <a:cs typeface="+mn-cs"/>
              </a:rPr>
              <a:t>Fifth level</a:t>
            </a:r>
            <a:endParaRPr kumimoji="0" lang="en-US" sz="1400" b="0" i="0" u="none" strike="noStrike" kern="1200" cap="none" spc="0" normalizeH="0" baseline="0" noProof="0" dirty="0">
              <a:ln>
                <a:noFill/>
              </a:ln>
              <a:solidFill>
                <a:srgbClr val="1F1A17"/>
              </a:solidFill>
              <a:effectLst/>
              <a:uLnTx/>
              <a:uFillTx/>
              <a:latin typeface="+mn-lt"/>
              <a:ea typeface="+mn-ea"/>
              <a:cs typeface="+mn-cs"/>
            </a:endParaRPr>
          </a:p>
        </p:txBody>
      </p:sp>
    </p:spTree>
    <p:extLst>
      <p:ext uri="{BB962C8B-B14F-4D97-AF65-F5344CB8AC3E}">
        <p14:creationId xmlns:p14="http://schemas.microsoft.com/office/powerpoint/2010/main" val="3495519508"/>
      </p:ext>
    </p:extLst>
  </p:cSld>
  <p:clrMap bg1="lt1" tx1="dk1" bg2="lt2" tx2="dk2" accent1="accent1" accent2="accent2" accent3="accent3" accent4="accent4" accent5="accent5" accent6="accent6" hlink="hlink" folHlink="folHlink"/>
  <p:sldLayoutIdLst>
    <p:sldLayoutId id="2147483699" r:id="rId1"/>
    <p:sldLayoutId id="2147483703" r:id="rId2"/>
    <p:sldLayoutId id="2147483726" r:id="rId3"/>
    <p:sldLayoutId id="2147483713" r:id="rId4"/>
    <p:sldLayoutId id="2147483714" r:id="rId5"/>
    <p:sldLayoutId id="2147483702" r:id="rId6"/>
    <p:sldLayoutId id="2147483727" r:id="rId7"/>
    <p:sldLayoutId id="2147483700" r:id="rId8"/>
    <p:sldLayoutId id="2147483704" r:id="rId9"/>
    <p:sldLayoutId id="2147483705" r:id="rId10"/>
    <p:sldLayoutId id="2147483715" r:id="rId11"/>
    <p:sldLayoutId id="2147483706" r:id="rId12"/>
    <p:sldLayoutId id="2147483707" r:id="rId13"/>
    <p:sldLayoutId id="2147483708" r:id="rId14"/>
    <p:sldLayoutId id="2147483709" r:id="rId15"/>
    <p:sldLayoutId id="2147483712" r:id="rId16"/>
    <p:sldLayoutId id="2147483716" r:id="rId17"/>
    <p:sldLayoutId id="2147483717" r:id="rId18"/>
    <p:sldLayoutId id="2147483718" r:id="rId19"/>
    <p:sldLayoutId id="2147483719" r:id="rId20"/>
    <p:sldLayoutId id="2147483720" r:id="rId21"/>
    <p:sldLayoutId id="2147483721" r:id="rId22"/>
    <p:sldLayoutId id="2147483710" r:id="rId23"/>
    <p:sldLayoutId id="2147483724" r:id="rId24"/>
    <p:sldLayoutId id="2147483725" r:id="rId25"/>
  </p:sldLayoutIdLst>
  <p:txStyles>
    <p:titleStyle>
      <a:lvl1pPr algn="l" defTabSz="685783" rtl="0" eaLnBrk="1" latinLnBrk="0" hangingPunct="1">
        <a:lnSpc>
          <a:spcPct val="90000"/>
        </a:lnSpc>
        <a:spcBef>
          <a:spcPct val="0"/>
        </a:spcBef>
        <a:buNone/>
        <a:defRPr sz="2400" b="0" kern="1200">
          <a:solidFill>
            <a:schemeClr val="tx1">
              <a:lumMod val="75000"/>
              <a:lumOff val="25000"/>
            </a:schemeClr>
          </a:solidFill>
          <a:latin typeface="+mn-lt"/>
          <a:ea typeface="+mj-ea"/>
          <a:cs typeface="+mj-cs"/>
        </a:defRPr>
      </a:lvl1pPr>
    </p:titleStyle>
    <p:bodyStyle>
      <a:lvl1pPr marL="171446" marR="0" indent="-171446" algn="l" defTabSz="685783" rtl="0" eaLnBrk="1" fontAlgn="auto" latinLnBrk="0" hangingPunct="1">
        <a:lnSpc>
          <a:spcPct val="90000"/>
        </a:lnSpc>
        <a:spcBef>
          <a:spcPts val="750"/>
        </a:spcBef>
        <a:spcAft>
          <a:spcPts val="0"/>
        </a:spcAft>
        <a:buClrTx/>
        <a:buSzTx/>
        <a:buFontTx/>
        <a:buBlip>
          <a:blip r:embed="rId27"/>
        </a:buBlip>
        <a:tabLst>
          <a:tab pos="180975" algn="l"/>
        </a:tabLst>
        <a:defRPr lang="en-US" sz="2100" kern="1200" smtClean="0">
          <a:solidFill>
            <a:schemeClr val="tx1">
              <a:lumMod val="75000"/>
              <a:lumOff val="25000"/>
            </a:schemeClr>
          </a:solidFill>
          <a:latin typeface="+mn-lt"/>
          <a:ea typeface="+mn-ea"/>
          <a:cs typeface="+mn-cs"/>
        </a:defRPr>
      </a:lvl1pPr>
      <a:lvl2pPr marL="514337" marR="0" indent="-171446" algn="l" defTabSz="685783" rtl="0" eaLnBrk="1" fontAlgn="auto" latinLnBrk="0" hangingPunct="1">
        <a:lnSpc>
          <a:spcPct val="90000"/>
        </a:lnSpc>
        <a:spcBef>
          <a:spcPts val="375"/>
        </a:spcBef>
        <a:spcAft>
          <a:spcPts val="0"/>
        </a:spcAft>
        <a:buClrTx/>
        <a:buSzTx/>
        <a:buFontTx/>
        <a:buBlip>
          <a:blip r:embed="rId27"/>
        </a:buBlip>
        <a:tabLst>
          <a:tab pos="180975" algn="l"/>
        </a:tabLst>
        <a:defRPr lang="en-US" sz="1800" kern="1200" smtClean="0">
          <a:solidFill>
            <a:schemeClr val="tx1">
              <a:lumMod val="75000"/>
              <a:lumOff val="25000"/>
            </a:schemeClr>
          </a:solidFill>
          <a:latin typeface="+mn-lt"/>
          <a:ea typeface="+mn-ea"/>
          <a:cs typeface="+mn-cs"/>
        </a:defRPr>
      </a:lvl2pPr>
      <a:lvl3pPr marL="857228" marR="0" indent="-171446" algn="l" defTabSz="685783" rtl="0" eaLnBrk="1" fontAlgn="auto" latinLnBrk="0" hangingPunct="1">
        <a:lnSpc>
          <a:spcPct val="90000"/>
        </a:lnSpc>
        <a:spcBef>
          <a:spcPts val="375"/>
        </a:spcBef>
        <a:spcAft>
          <a:spcPts val="0"/>
        </a:spcAft>
        <a:buClrTx/>
        <a:buSzTx/>
        <a:buFontTx/>
        <a:buBlip>
          <a:blip r:embed="rId27"/>
        </a:buBlip>
        <a:tabLst>
          <a:tab pos="180975" algn="l"/>
        </a:tabLst>
        <a:defRPr lang="en-US" sz="1500" kern="1200" smtClean="0">
          <a:solidFill>
            <a:schemeClr val="tx1">
              <a:lumMod val="75000"/>
              <a:lumOff val="25000"/>
            </a:schemeClr>
          </a:solidFill>
          <a:latin typeface="+mn-lt"/>
          <a:ea typeface="+mn-ea"/>
          <a:cs typeface="+mn-cs"/>
        </a:defRPr>
      </a:lvl3pPr>
      <a:lvl4pPr marL="1200120" marR="0" indent="-171446" algn="l" defTabSz="685783" rtl="0" eaLnBrk="1" fontAlgn="auto" latinLnBrk="0" hangingPunct="1">
        <a:lnSpc>
          <a:spcPct val="90000"/>
        </a:lnSpc>
        <a:spcBef>
          <a:spcPts val="375"/>
        </a:spcBef>
        <a:spcAft>
          <a:spcPts val="0"/>
        </a:spcAft>
        <a:buClrTx/>
        <a:buSzTx/>
        <a:buFontTx/>
        <a:buBlip>
          <a:blip r:embed="rId27"/>
        </a:buBlip>
        <a:tabLst>
          <a:tab pos="180975" algn="l"/>
        </a:tabLst>
        <a:defRPr lang="en-US" sz="1400" kern="1200" smtClean="0">
          <a:solidFill>
            <a:schemeClr val="tx1">
              <a:lumMod val="75000"/>
              <a:lumOff val="25000"/>
            </a:schemeClr>
          </a:solidFill>
          <a:latin typeface="+mn-lt"/>
          <a:ea typeface="+mn-ea"/>
          <a:cs typeface="+mn-cs"/>
        </a:defRPr>
      </a:lvl4pPr>
      <a:lvl5pPr marL="1543012" marR="0" indent="-171446" algn="l" defTabSz="685783" rtl="0" eaLnBrk="1" fontAlgn="auto" latinLnBrk="0" hangingPunct="1">
        <a:lnSpc>
          <a:spcPct val="90000"/>
        </a:lnSpc>
        <a:spcBef>
          <a:spcPts val="375"/>
        </a:spcBef>
        <a:spcAft>
          <a:spcPts val="0"/>
        </a:spcAft>
        <a:buClrTx/>
        <a:buSzTx/>
        <a:buFontTx/>
        <a:buBlip>
          <a:blip r:embed="rId27"/>
        </a:buBlip>
        <a:tabLst>
          <a:tab pos="180975" algn="l"/>
        </a:tabLst>
        <a:defRPr lang="en-US" sz="1400" kern="1200">
          <a:solidFill>
            <a:schemeClr val="tx1">
              <a:lumMod val="75000"/>
              <a:lumOff val="25000"/>
            </a:schemeClr>
          </a:solidFill>
          <a:latin typeface="+mn-lt"/>
          <a:ea typeface="+mn-ea"/>
          <a:cs typeface="+mn-cs"/>
        </a:defRPr>
      </a:lvl5pPr>
      <a:lvl6pPr marL="1885903"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9pPr>
    </p:bodyStyle>
    <p:otherStyle>
      <a:defPPr>
        <a:defRPr lang="en-US"/>
      </a:defPPr>
      <a:lvl1pPr marL="0" algn="l" defTabSz="685783" rtl="0" eaLnBrk="1" latinLnBrk="0" hangingPunct="1">
        <a:defRPr sz="1400" kern="1200">
          <a:solidFill>
            <a:schemeClr val="tx1"/>
          </a:solidFill>
          <a:latin typeface="+mn-lt"/>
          <a:ea typeface="+mn-ea"/>
          <a:cs typeface="+mn-cs"/>
        </a:defRPr>
      </a:lvl1pPr>
      <a:lvl2pPr marL="342892" algn="l" defTabSz="685783" rtl="0" eaLnBrk="1" latinLnBrk="0" hangingPunct="1">
        <a:defRPr sz="1400" kern="1200">
          <a:solidFill>
            <a:schemeClr val="tx1"/>
          </a:solidFill>
          <a:latin typeface="+mn-lt"/>
          <a:ea typeface="+mn-ea"/>
          <a:cs typeface="+mn-cs"/>
        </a:defRPr>
      </a:lvl2pPr>
      <a:lvl3pPr marL="685783" algn="l" defTabSz="685783" rtl="0" eaLnBrk="1" latinLnBrk="0" hangingPunct="1">
        <a:defRPr sz="1400" kern="1200">
          <a:solidFill>
            <a:schemeClr val="tx1"/>
          </a:solidFill>
          <a:latin typeface="+mn-lt"/>
          <a:ea typeface="+mn-ea"/>
          <a:cs typeface="+mn-cs"/>
        </a:defRPr>
      </a:lvl3pPr>
      <a:lvl4pPr marL="1028675" algn="l" defTabSz="685783" rtl="0" eaLnBrk="1" latinLnBrk="0" hangingPunct="1">
        <a:defRPr sz="1400" kern="1200">
          <a:solidFill>
            <a:schemeClr val="tx1"/>
          </a:solidFill>
          <a:latin typeface="+mn-lt"/>
          <a:ea typeface="+mn-ea"/>
          <a:cs typeface="+mn-cs"/>
        </a:defRPr>
      </a:lvl4pPr>
      <a:lvl5pPr marL="1371566" algn="l" defTabSz="685783" rtl="0" eaLnBrk="1" latinLnBrk="0" hangingPunct="1">
        <a:defRPr sz="1400" kern="1200">
          <a:solidFill>
            <a:schemeClr val="tx1"/>
          </a:solidFill>
          <a:latin typeface="+mn-lt"/>
          <a:ea typeface="+mn-ea"/>
          <a:cs typeface="+mn-cs"/>
        </a:defRPr>
      </a:lvl5pPr>
      <a:lvl6pPr marL="1714457" algn="l" defTabSz="685783" rtl="0" eaLnBrk="1" latinLnBrk="0" hangingPunct="1">
        <a:defRPr sz="1400" kern="1200">
          <a:solidFill>
            <a:schemeClr val="tx1"/>
          </a:solidFill>
          <a:latin typeface="+mn-lt"/>
          <a:ea typeface="+mn-ea"/>
          <a:cs typeface="+mn-cs"/>
        </a:defRPr>
      </a:lvl6pPr>
      <a:lvl7pPr marL="2057348" algn="l" defTabSz="685783" rtl="0" eaLnBrk="1" latinLnBrk="0" hangingPunct="1">
        <a:defRPr sz="1400" kern="1200">
          <a:solidFill>
            <a:schemeClr val="tx1"/>
          </a:solidFill>
          <a:latin typeface="+mn-lt"/>
          <a:ea typeface="+mn-ea"/>
          <a:cs typeface="+mn-cs"/>
        </a:defRPr>
      </a:lvl7pPr>
      <a:lvl8pPr marL="2400240" algn="l" defTabSz="685783" rtl="0" eaLnBrk="1" latinLnBrk="0" hangingPunct="1">
        <a:defRPr sz="1400" kern="1200">
          <a:solidFill>
            <a:schemeClr val="tx1"/>
          </a:solidFill>
          <a:latin typeface="+mn-lt"/>
          <a:ea typeface="+mn-ea"/>
          <a:cs typeface="+mn-cs"/>
        </a:defRPr>
      </a:lvl8pPr>
      <a:lvl9pPr marL="2743132" algn="l" defTabSz="685783"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18C4B4-3AD0-4158-BAFE-DD080906B459}"/>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C89CA0-4C7F-4923-862D-C0F8730012CC}"/>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6EE0F0-1F5D-4C27-A6EF-D8346022197D}"/>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77391EE-4F92-4FB0-B827-A3D3968AB919}" type="datetimeFigureOut">
              <a:rPr lang="en-US" smtClean="0"/>
              <a:t>9/18/2020</a:t>
            </a:fld>
            <a:endParaRPr lang="en-US"/>
          </a:p>
        </p:txBody>
      </p:sp>
      <p:sp>
        <p:nvSpPr>
          <p:cNvPr id="5" name="Footer Placeholder 4">
            <a:extLst>
              <a:ext uri="{FF2B5EF4-FFF2-40B4-BE49-F238E27FC236}">
                <a16:creationId xmlns:a16="http://schemas.microsoft.com/office/drawing/2014/main" id="{3C055545-FFB4-40C5-9F43-39BCE15CA1EC}"/>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DCE520A-276D-4F9E-8C8C-4C6197D49D96}"/>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253BEEB4-96A6-4ADF-88CB-53B395CA1EAA}" type="slidenum">
              <a:rPr lang="en-US" smtClean="0"/>
              <a:t>‹#›</a:t>
            </a:fld>
            <a:endParaRPr lang="en-US"/>
          </a:p>
        </p:txBody>
      </p:sp>
    </p:spTree>
    <p:extLst>
      <p:ext uri="{BB962C8B-B14F-4D97-AF65-F5344CB8AC3E}">
        <p14:creationId xmlns:p14="http://schemas.microsoft.com/office/powerpoint/2010/main" val="1201538687"/>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 id="2147483808"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image" Target="../media/image6.jp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hyperlink" Target="https://www.accessdata.fda.gov/scripts/cdrh/cfdocs/cfcfr/CFRSearch.cfm?CFRPart=820"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hyperlink" Target="https://eur-lex.europa.eu/legal-content/EN/TXT/PDF/?uri=CELEX:32017R0745" TargetMode="Externa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advisera.com/13485academy/what-is-iso-13485/" TargetMode="External"/><Relationship Id="rId2" Type="http://schemas.openxmlformats.org/officeDocument/2006/relationships/hyperlink" Target="https://www.greenlight.guru/blog/iso-13485-qms-medical-device" TargetMode="External"/><Relationship Id="rId1" Type="http://schemas.openxmlformats.org/officeDocument/2006/relationships/slideLayout" Target="../slideLayouts/slideLayout3.xml"/><Relationship Id="rId4" Type="http://schemas.openxmlformats.org/officeDocument/2006/relationships/hyperlink" Target="https://advisera.com/13485academy/blog/2017/01/18/list-of-mandatory-documents-required-by-iso-134852016/"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9.jpg"/><Relationship Id="rId1" Type="http://schemas.openxmlformats.org/officeDocument/2006/relationships/slideLayout" Target="../slideLayouts/slideLayout23.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2.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69627" y="953804"/>
            <a:ext cx="5330410" cy="669433"/>
          </a:xfrm>
        </p:spPr>
        <p:txBody>
          <a:bodyPr/>
          <a:lstStyle/>
          <a:p>
            <a:pPr algn="l"/>
            <a:r>
              <a:rPr lang="en-US" sz="2400" b="1" dirty="0"/>
              <a:t>Course Title: ISO13485</a:t>
            </a:r>
          </a:p>
        </p:txBody>
      </p:sp>
      <p:sp>
        <p:nvSpPr>
          <p:cNvPr id="5" name="Text Placeholder 4"/>
          <p:cNvSpPr>
            <a:spLocks noGrp="1"/>
          </p:cNvSpPr>
          <p:nvPr>
            <p:ph type="body" sz="quarter" idx="10"/>
          </p:nvPr>
        </p:nvSpPr>
        <p:spPr>
          <a:xfrm>
            <a:off x="1169627" y="1854410"/>
            <a:ext cx="3643967" cy="347682"/>
          </a:xfrm>
        </p:spPr>
        <p:txBody>
          <a:bodyPr/>
          <a:lstStyle/>
          <a:p>
            <a:r>
              <a:rPr lang="en-US" b="1" dirty="0"/>
              <a:t>Faculty: Anand Malaji</a:t>
            </a:r>
          </a:p>
        </p:txBody>
      </p:sp>
      <p:pic>
        <p:nvPicPr>
          <p:cNvPr id="11" name="Picture Placeholder 10"/>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24934" r="24934"/>
          <a:stretch>
            <a:fillRect/>
          </a:stretch>
        </p:blipFill>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13075" t="25505" r="16923" b="23694"/>
          <a:stretch/>
        </p:blipFill>
        <p:spPr>
          <a:xfrm>
            <a:off x="188104" y="3572539"/>
            <a:ext cx="2211573" cy="1134139"/>
          </a:xfrm>
          <a:prstGeom prst="rect">
            <a:avLst/>
          </a:prstGeom>
        </p:spPr>
      </p:pic>
    </p:spTree>
    <p:extLst>
      <p:ext uri="{BB962C8B-B14F-4D97-AF65-F5344CB8AC3E}">
        <p14:creationId xmlns:p14="http://schemas.microsoft.com/office/powerpoint/2010/main" val="1191089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7870" y="9940"/>
            <a:ext cx="1729409" cy="507831"/>
          </a:xfrm>
          <a:prstGeom prst="rect">
            <a:avLst/>
          </a:prstGeom>
          <a:noFill/>
        </p:spPr>
        <p:txBody>
          <a:bodyPr wrap="square" rtlCol="0">
            <a:spAutoFit/>
          </a:bodyPr>
          <a:lstStyle/>
          <a:p>
            <a:r>
              <a:rPr lang="en-US" sz="2700" b="1" dirty="0"/>
              <a:t>ISO 13485</a:t>
            </a:r>
          </a:p>
        </p:txBody>
      </p:sp>
      <p:sp>
        <p:nvSpPr>
          <p:cNvPr id="20" name="TextBox 19"/>
          <p:cNvSpPr txBox="1"/>
          <p:nvPr/>
        </p:nvSpPr>
        <p:spPr>
          <a:xfrm>
            <a:off x="496958" y="839856"/>
            <a:ext cx="7802217" cy="2689198"/>
          </a:xfrm>
          <a:prstGeom prst="rect">
            <a:avLst/>
          </a:prstGeom>
          <a:noFill/>
        </p:spPr>
        <p:txBody>
          <a:bodyPr wrap="square" rtlCol="0">
            <a:spAutoFit/>
          </a:bodyPr>
          <a:lstStyle/>
          <a:p>
            <a:r>
              <a:rPr lang="en-US" sz="2400" b="1" dirty="0"/>
              <a:t>ISO13485 is NOT</a:t>
            </a:r>
          </a:p>
          <a:p>
            <a:endParaRPr lang="en-US" sz="2400" b="1" dirty="0"/>
          </a:p>
          <a:p>
            <a:pPr marL="257175" indent="-257175">
              <a:buFont typeface="Arial" panose="020B0604020202020204" pitchFamily="34" charset="0"/>
              <a:buChar char="•"/>
            </a:pPr>
            <a:r>
              <a:rPr lang="en-US" sz="1875" b="1" dirty="0">
                <a:solidFill>
                  <a:schemeClr val="accent3">
                    <a:lumMod val="75000"/>
                  </a:schemeClr>
                </a:solidFill>
              </a:rPr>
              <a:t>It does not define the product and or services requirements provided by organizations. </a:t>
            </a:r>
          </a:p>
          <a:p>
            <a:pPr marL="257175" indent="-257175">
              <a:buFont typeface="Arial" panose="020B0604020202020204" pitchFamily="34" charset="0"/>
              <a:buChar char="•"/>
            </a:pPr>
            <a:endParaRPr lang="en-US" sz="1875" b="1" dirty="0">
              <a:solidFill>
                <a:schemeClr val="accent3">
                  <a:lumMod val="75000"/>
                </a:schemeClr>
              </a:solidFill>
            </a:endParaRPr>
          </a:p>
          <a:p>
            <a:pPr marL="257175" indent="-257175">
              <a:buFont typeface="Arial" panose="020B0604020202020204" pitchFamily="34" charset="0"/>
              <a:buChar char="•"/>
            </a:pPr>
            <a:r>
              <a:rPr lang="en-US" sz="1875" b="1" dirty="0">
                <a:solidFill>
                  <a:schemeClr val="accent3">
                    <a:lumMod val="75000"/>
                  </a:schemeClr>
                </a:solidFill>
              </a:rPr>
              <a:t>It does not define other business requirements or initiatives. </a:t>
            </a:r>
          </a:p>
          <a:p>
            <a:endParaRPr lang="en-US" sz="1875" b="1" u="sng" dirty="0">
              <a:solidFill>
                <a:schemeClr val="accent3">
                  <a:lumMod val="75000"/>
                </a:schemeClr>
              </a:solidFill>
            </a:endParaRPr>
          </a:p>
          <a:p>
            <a:endParaRPr lang="en-US" sz="2700" b="1" dirty="0"/>
          </a:p>
        </p:txBody>
      </p:sp>
    </p:spTree>
    <p:extLst>
      <p:ext uri="{BB962C8B-B14F-4D97-AF65-F5344CB8AC3E}">
        <p14:creationId xmlns:p14="http://schemas.microsoft.com/office/powerpoint/2010/main" val="4160660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7870" y="9940"/>
            <a:ext cx="1729409" cy="507831"/>
          </a:xfrm>
          <a:prstGeom prst="rect">
            <a:avLst/>
          </a:prstGeom>
          <a:noFill/>
        </p:spPr>
        <p:txBody>
          <a:bodyPr wrap="square" rtlCol="0">
            <a:spAutoFit/>
          </a:bodyPr>
          <a:lstStyle/>
          <a:p>
            <a:r>
              <a:rPr lang="en-US" sz="2700" b="1" dirty="0"/>
              <a:t>ISO 13485</a:t>
            </a:r>
          </a:p>
        </p:txBody>
      </p:sp>
      <p:sp>
        <p:nvSpPr>
          <p:cNvPr id="20" name="TextBox 19"/>
          <p:cNvSpPr txBox="1"/>
          <p:nvPr/>
        </p:nvSpPr>
        <p:spPr>
          <a:xfrm>
            <a:off x="149088" y="581438"/>
            <a:ext cx="8895521" cy="4270400"/>
          </a:xfrm>
          <a:prstGeom prst="rect">
            <a:avLst/>
          </a:prstGeom>
          <a:noFill/>
        </p:spPr>
        <p:txBody>
          <a:bodyPr wrap="square" rtlCol="0">
            <a:spAutoFit/>
          </a:bodyPr>
          <a:lstStyle/>
          <a:p>
            <a:r>
              <a:rPr lang="en-US" sz="2400" b="1" dirty="0"/>
              <a:t>What is the difference between ISO 9001 and ISO 13485?</a:t>
            </a:r>
          </a:p>
          <a:p>
            <a:pPr marL="257175" indent="-257175">
              <a:buFont typeface="Arial" panose="020B0604020202020204" pitchFamily="34" charset="0"/>
              <a:buChar char="•"/>
            </a:pPr>
            <a:r>
              <a:rPr lang="en-US" sz="1650" dirty="0">
                <a:solidFill>
                  <a:schemeClr val="accent3">
                    <a:lumMod val="75000"/>
                  </a:schemeClr>
                </a:solidFill>
              </a:rPr>
              <a:t>Even though ISO 13485 is a stand-alone standard, it is based on ISO 9001.</a:t>
            </a:r>
          </a:p>
          <a:p>
            <a:pPr marL="257175" indent="-257175">
              <a:buFont typeface="Arial" panose="020B0604020202020204" pitchFamily="34" charset="0"/>
              <a:buChar char="•"/>
            </a:pPr>
            <a:endParaRPr lang="en-US" sz="1650" dirty="0">
              <a:solidFill>
                <a:schemeClr val="accent3">
                  <a:lumMod val="75000"/>
                </a:schemeClr>
              </a:solidFill>
            </a:endParaRPr>
          </a:p>
          <a:p>
            <a:pPr marL="257175" indent="-257175">
              <a:buFont typeface="Arial" panose="020B0604020202020204" pitchFamily="34" charset="0"/>
              <a:buChar char="•"/>
            </a:pPr>
            <a:r>
              <a:rPr lang="en-US" sz="1650" dirty="0">
                <a:solidFill>
                  <a:schemeClr val="accent3">
                    <a:lumMod val="75000"/>
                  </a:schemeClr>
                </a:solidFill>
              </a:rPr>
              <a:t>ISO 9001 is an internationally recognized standard for any organization in any industry, the ISO 13485 standard includes additional requirements that are specific for companies that manufacture ISO medical devices. </a:t>
            </a:r>
          </a:p>
          <a:p>
            <a:endParaRPr lang="en-US" sz="1650" dirty="0">
              <a:solidFill>
                <a:schemeClr val="accent3">
                  <a:lumMod val="75000"/>
                </a:schemeClr>
              </a:solidFill>
            </a:endParaRPr>
          </a:p>
          <a:p>
            <a:r>
              <a:rPr lang="en-US" sz="1650" dirty="0">
                <a:solidFill>
                  <a:schemeClr val="accent3">
                    <a:lumMod val="75000"/>
                  </a:schemeClr>
                </a:solidFill>
              </a:rPr>
              <a:t>Some additional requirements of ISO 13485 for ISO medical devices include:</a:t>
            </a:r>
          </a:p>
          <a:p>
            <a:pPr marL="1028700" lvl="2" indent="-342900">
              <a:buFont typeface="+mj-lt"/>
              <a:buAutoNum type="arabicPeriod"/>
            </a:pPr>
            <a:r>
              <a:rPr lang="en-US" sz="1650" dirty="0">
                <a:solidFill>
                  <a:schemeClr val="accent3">
                    <a:lumMod val="75000"/>
                  </a:schemeClr>
                </a:solidFill>
              </a:rPr>
              <a:t>Documentation requirements for medical device files</a:t>
            </a:r>
          </a:p>
          <a:p>
            <a:pPr marL="1028700" lvl="2" indent="-342900">
              <a:buFont typeface="+mj-lt"/>
              <a:buAutoNum type="arabicPeriod"/>
            </a:pPr>
            <a:r>
              <a:rPr lang="en-US" sz="1650" dirty="0">
                <a:solidFill>
                  <a:schemeClr val="accent3">
                    <a:lumMod val="75000"/>
                  </a:schemeClr>
                </a:solidFill>
              </a:rPr>
              <a:t>Work environment requirements</a:t>
            </a:r>
          </a:p>
          <a:p>
            <a:pPr marL="1028700" lvl="2" indent="-342900">
              <a:buFont typeface="+mj-lt"/>
              <a:buAutoNum type="arabicPeriod"/>
            </a:pPr>
            <a:r>
              <a:rPr lang="en-US" sz="1650" dirty="0">
                <a:solidFill>
                  <a:schemeClr val="accent3">
                    <a:lumMod val="75000"/>
                  </a:schemeClr>
                </a:solidFill>
              </a:rPr>
              <a:t>Contamination control requirements</a:t>
            </a:r>
          </a:p>
          <a:p>
            <a:pPr marL="1028700" lvl="2" indent="-342900">
              <a:buFont typeface="+mj-lt"/>
              <a:buAutoNum type="arabicPeriod"/>
            </a:pPr>
            <a:r>
              <a:rPr lang="en-US" sz="1650" dirty="0">
                <a:solidFill>
                  <a:schemeClr val="accent3">
                    <a:lumMod val="75000"/>
                  </a:schemeClr>
                </a:solidFill>
              </a:rPr>
              <a:t>Production requirements for cleanliness of products</a:t>
            </a:r>
          </a:p>
          <a:p>
            <a:pPr marL="1028700" lvl="2" indent="-342900">
              <a:buFont typeface="+mj-lt"/>
              <a:buAutoNum type="arabicPeriod"/>
            </a:pPr>
            <a:r>
              <a:rPr lang="en-US" sz="1650" dirty="0">
                <a:solidFill>
                  <a:schemeClr val="accent3">
                    <a:lumMod val="75000"/>
                  </a:schemeClr>
                </a:solidFill>
              </a:rPr>
              <a:t>Production requirements for sterile medical devices</a:t>
            </a:r>
          </a:p>
          <a:p>
            <a:pPr marL="1028700" lvl="2" indent="-342900">
              <a:buFont typeface="+mj-lt"/>
              <a:buAutoNum type="arabicPeriod"/>
            </a:pPr>
            <a:r>
              <a:rPr lang="en-US" sz="1650" dirty="0">
                <a:solidFill>
                  <a:schemeClr val="accent3">
                    <a:lumMod val="75000"/>
                  </a:schemeClr>
                </a:solidFill>
              </a:rPr>
              <a:t>Requirements for reporting to regulatory authorities</a:t>
            </a:r>
          </a:p>
          <a:p>
            <a:pPr lvl="2"/>
            <a:endParaRPr lang="en-US" sz="1650" dirty="0">
              <a:solidFill>
                <a:schemeClr val="accent3">
                  <a:lumMod val="75000"/>
                </a:schemeClr>
              </a:solidFill>
            </a:endParaRPr>
          </a:p>
          <a:p>
            <a:r>
              <a:rPr lang="en-US" sz="1650" dirty="0">
                <a:solidFill>
                  <a:schemeClr val="accent3">
                    <a:lumMod val="75000"/>
                  </a:schemeClr>
                </a:solidFill>
              </a:rPr>
              <a:t>As can be seen, these additional requirements are applicable only to medical device manufacturers.</a:t>
            </a:r>
          </a:p>
        </p:txBody>
      </p:sp>
    </p:spTree>
    <p:extLst>
      <p:ext uri="{BB962C8B-B14F-4D97-AF65-F5344CB8AC3E}">
        <p14:creationId xmlns:p14="http://schemas.microsoft.com/office/powerpoint/2010/main" val="2553014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7870" y="9940"/>
            <a:ext cx="1729409" cy="507831"/>
          </a:xfrm>
          <a:prstGeom prst="rect">
            <a:avLst/>
          </a:prstGeom>
          <a:noFill/>
        </p:spPr>
        <p:txBody>
          <a:bodyPr wrap="square" rtlCol="0">
            <a:spAutoFit/>
          </a:bodyPr>
          <a:lstStyle/>
          <a:p>
            <a:r>
              <a:rPr lang="en-US" sz="2700" b="1" dirty="0"/>
              <a:t>ISO 13485</a:t>
            </a:r>
          </a:p>
        </p:txBody>
      </p:sp>
      <p:sp>
        <p:nvSpPr>
          <p:cNvPr id="20" name="TextBox 19"/>
          <p:cNvSpPr txBox="1"/>
          <p:nvPr/>
        </p:nvSpPr>
        <p:spPr>
          <a:xfrm>
            <a:off x="208723" y="939247"/>
            <a:ext cx="8796131" cy="3877985"/>
          </a:xfrm>
          <a:prstGeom prst="rect">
            <a:avLst/>
          </a:prstGeom>
          <a:noFill/>
        </p:spPr>
        <p:txBody>
          <a:bodyPr wrap="square" rtlCol="0">
            <a:spAutoFit/>
          </a:bodyPr>
          <a:lstStyle/>
          <a:p>
            <a:r>
              <a:rPr lang="en-US" sz="2400" b="1" dirty="0"/>
              <a:t>What is “ISO 13485 certified”?</a:t>
            </a:r>
          </a:p>
          <a:p>
            <a:endParaRPr lang="en-US" sz="2400" b="1" dirty="0"/>
          </a:p>
          <a:p>
            <a:pPr marL="257175" indent="-257175" algn="just">
              <a:buFont typeface="Arial" panose="020B0604020202020204" pitchFamily="34" charset="0"/>
              <a:buChar char="•"/>
            </a:pPr>
            <a:r>
              <a:rPr lang="en-US" sz="1650" dirty="0">
                <a:solidFill>
                  <a:schemeClr val="accent3">
                    <a:lumMod val="75000"/>
                  </a:schemeClr>
                </a:solidFill>
              </a:rPr>
              <a:t>Certification of a company’s Quality Management System (QMS) against the ISO 13485 requirements.</a:t>
            </a:r>
          </a:p>
          <a:p>
            <a:pPr marL="257175" indent="-257175" algn="just">
              <a:buFont typeface="Arial" panose="020B0604020202020204" pitchFamily="34" charset="0"/>
              <a:buChar char="•"/>
            </a:pPr>
            <a:r>
              <a:rPr lang="en-US" sz="1650" dirty="0">
                <a:solidFill>
                  <a:schemeClr val="accent3">
                    <a:lumMod val="75000"/>
                  </a:schemeClr>
                </a:solidFill>
              </a:rPr>
              <a:t>ISO 13485 certification for a company involves </a:t>
            </a:r>
            <a:r>
              <a:rPr lang="en-US" sz="1650" b="1" u="sng" dirty="0">
                <a:solidFill>
                  <a:schemeClr val="accent3">
                    <a:lumMod val="75000"/>
                  </a:schemeClr>
                </a:solidFill>
              </a:rPr>
              <a:t>implementing a QMS based on the ISO 13485 requirements</a:t>
            </a:r>
            <a:r>
              <a:rPr lang="en-US" sz="1650" dirty="0">
                <a:solidFill>
                  <a:schemeClr val="accent3">
                    <a:lumMod val="75000"/>
                  </a:schemeClr>
                </a:solidFill>
              </a:rPr>
              <a:t>, and then hiring a recognized certification body (e.g., TUV, UL, BSI) to audit and approve your QMS as meeting the requirements of the ISO 13485 standard.</a:t>
            </a:r>
          </a:p>
          <a:p>
            <a:pPr marL="257175" indent="-257175" algn="just">
              <a:buFont typeface="Arial" panose="020B0604020202020204" pitchFamily="34" charset="0"/>
              <a:buChar char="•"/>
            </a:pPr>
            <a:r>
              <a:rPr lang="en-US" sz="1650" dirty="0">
                <a:solidFill>
                  <a:schemeClr val="accent3">
                    <a:lumMod val="75000"/>
                  </a:schemeClr>
                </a:solidFill>
              </a:rPr>
              <a:t>Once all of the processes and procedures are in place, you will need to operate the QMS for a period of time. By doing this, you will be able to collect the records necessary to go to the next steps: </a:t>
            </a:r>
          </a:p>
          <a:p>
            <a:pPr marL="942975" lvl="2" indent="-257175" algn="just">
              <a:buFont typeface="Arial" panose="020B0604020202020204" pitchFamily="34" charset="0"/>
              <a:buChar char="•"/>
            </a:pPr>
            <a:r>
              <a:rPr lang="en-US" sz="1650" dirty="0">
                <a:solidFill>
                  <a:schemeClr val="accent3">
                    <a:lumMod val="75000"/>
                  </a:schemeClr>
                </a:solidFill>
              </a:rPr>
              <a:t>to audit and review system and get certified. After finishing all documentation and implementing it, organization also needs to perform these steps to ensure a successful certification:</a:t>
            </a:r>
          </a:p>
          <a:p>
            <a:pPr marL="257175" indent="-257175">
              <a:buFont typeface="Arial" panose="020B0604020202020204" pitchFamily="34" charset="0"/>
              <a:buChar char="•"/>
            </a:pPr>
            <a:endParaRPr lang="en-US" sz="1650" dirty="0">
              <a:solidFill>
                <a:schemeClr val="accent3">
                  <a:lumMod val="75000"/>
                </a:schemeClr>
              </a:solidFill>
            </a:endParaRPr>
          </a:p>
        </p:txBody>
      </p:sp>
    </p:spTree>
    <p:extLst>
      <p:ext uri="{BB962C8B-B14F-4D97-AF65-F5344CB8AC3E}">
        <p14:creationId xmlns:p14="http://schemas.microsoft.com/office/powerpoint/2010/main" val="4269540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7870" y="9940"/>
            <a:ext cx="1729409" cy="507831"/>
          </a:xfrm>
          <a:prstGeom prst="rect">
            <a:avLst/>
          </a:prstGeom>
          <a:noFill/>
        </p:spPr>
        <p:txBody>
          <a:bodyPr wrap="square" rtlCol="0">
            <a:spAutoFit/>
          </a:bodyPr>
          <a:lstStyle/>
          <a:p>
            <a:r>
              <a:rPr lang="en-US" sz="2700" b="1" dirty="0"/>
              <a:t>ISO 13485</a:t>
            </a:r>
          </a:p>
        </p:txBody>
      </p:sp>
      <p:sp>
        <p:nvSpPr>
          <p:cNvPr id="20" name="TextBox 19"/>
          <p:cNvSpPr txBox="1"/>
          <p:nvPr/>
        </p:nvSpPr>
        <p:spPr>
          <a:xfrm>
            <a:off x="208723" y="680830"/>
            <a:ext cx="8796131" cy="3854901"/>
          </a:xfrm>
          <a:prstGeom prst="rect">
            <a:avLst/>
          </a:prstGeom>
          <a:noFill/>
        </p:spPr>
        <p:txBody>
          <a:bodyPr wrap="square" rtlCol="0">
            <a:spAutoFit/>
          </a:bodyPr>
          <a:lstStyle/>
          <a:p>
            <a:r>
              <a:rPr lang="en-US" sz="2400" b="1" dirty="0"/>
              <a:t>What is “ISO 13485 certified”?</a:t>
            </a:r>
          </a:p>
          <a:p>
            <a:endParaRPr lang="en-US" sz="2400" b="1" dirty="0"/>
          </a:p>
          <a:p>
            <a:r>
              <a:rPr lang="en-US" sz="1800" b="1" dirty="0">
                <a:solidFill>
                  <a:schemeClr val="accent3">
                    <a:lumMod val="75000"/>
                  </a:schemeClr>
                </a:solidFill>
              </a:rPr>
              <a:t>Internal audit</a:t>
            </a:r>
            <a:r>
              <a:rPr lang="en-US" sz="1800" dirty="0">
                <a:solidFill>
                  <a:schemeClr val="accent3">
                    <a:lumMod val="75000"/>
                  </a:schemeClr>
                </a:solidFill>
              </a:rPr>
              <a:t> – The internal audit is, for you to check your QMS processes. The goal is to ensure that records are in place to confirm compliance of the processes and to find problems and weaknesses that would otherwise stay hidden.</a:t>
            </a:r>
          </a:p>
          <a:p>
            <a:r>
              <a:rPr lang="en-US" sz="1800" b="1" dirty="0">
                <a:solidFill>
                  <a:schemeClr val="accent3">
                    <a:lumMod val="75000"/>
                  </a:schemeClr>
                </a:solidFill>
              </a:rPr>
              <a:t>Management review</a:t>
            </a:r>
            <a:r>
              <a:rPr lang="en-US" sz="1800" dirty="0">
                <a:solidFill>
                  <a:schemeClr val="accent3">
                    <a:lumMod val="75000"/>
                  </a:schemeClr>
                </a:solidFill>
              </a:rPr>
              <a:t> – A formal review by your management to evaluate the relevant facts about the management system processes in order to make appropriate decisions and assign resources.</a:t>
            </a:r>
          </a:p>
          <a:p>
            <a:r>
              <a:rPr lang="en-US" sz="1800" b="1" dirty="0">
                <a:solidFill>
                  <a:schemeClr val="accent3">
                    <a:lumMod val="75000"/>
                  </a:schemeClr>
                </a:solidFill>
              </a:rPr>
              <a:t>Corrective actions</a:t>
            </a:r>
            <a:r>
              <a:rPr lang="en-US" sz="1800" dirty="0">
                <a:solidFill>
                  <a:schemeClr val="accent3">
                    <a:lumMod val="75000"/>
                  </a:schemeClr>
                </a:solidFill>
              </a:rPr>
              <a:t> – Following the internal audit and management review, you need to correct the root cause of any identified problems and document how they were resolved.</a:t>
            </a:r>
          </a:p>
          <a:p>
            <a:endParaRPr lang="en-US" sz="1800" dirty="0">
              <a:solidFill>
                <a:schemeClr val="accent3">
                  <a:lumMod val="75000"/>
                </a:schemeClr>
              </a:solidFill>
            </a:endParaRPr>
          </a:p>
          <a:p>
            <a:r>
              <a:rPr lang="en-US" sz="1800" b="1" u="sng" dirty="0">
                <a:solidFill>
                  <a:schemeClr val="accent3">
                    <a:lumMod val="75000"/>
                  </a:schemeClr>
                </a:solidFill>
              </a:rPr>
              <a:t>The company certification process is divided into two stages:</a:t>
            </a:r>
          </a:p>
          <a:p>
            <a:pPr marL="257175" indent="-257175">
              <a:buFont typeface="Arial" panose="020B0604020202020204" pitchFamily="34" charset="0"/>
              <a:buChar char="•"/>
            </a:pPr>
            <a:endParaRPr lang="en-US" sz="1650" dirty="0">
              <a:solidFill>
                <a:schemeClr val="accent3">
                  <a:lumMod val="75000"/>
                </a:schemeClr>
              </a:solidFill>
            </a:endParaRPr>
          </a:p>
        </p:txBody>
      </p:sp>
    </p:spTree>
    <p:extLst>
      <p:ext uri="{BB962C8B-B14F-4D97-AF65-F5344CB8AC3E}">
        <p14:creationId xmlns:p14="http://schemas.microsoft.com/office/powerpoint/2010/main" val="3308350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7870" y="9940"/>
            <a:ext cx="1729409" cy="507831"/>
          </a:xfrm>
          <a:prstGeom prst="rect">
            <a:avLst/>
          </a:prstGeom>
          <a:noFill/>
        </p:spPr>
        <p:txBody>
          <a:bodyPr wrap="square" rtlCol="0">
            <a:spAutoFit/>
          </a:bodyPr>
          <a:lstStyle/>
          <a:p>
            <a:r>
              <a:rPr lang="en-US" sz="2700" b="1" dirty="0"/>
              <a:t>ISO 13485</a:t>
            </a:r>
          </a:p>
        </p:txBody>
      </p:sp>
      <p:sp>
        <p:nvSpPr>
          <p:cNvPr id="20" name="TextBox 19"/>
          <p:cNvSpPr txBox="1"/>
          <p:nvPr/>
        </p:nvSpPr>
        <p:spPr>
          <a:xfrm>
            <a:off x="208723" y="680830"/>
            <a:ext cx="8796131" cy="3023905"/>
          </a:xfrm>
          <a:prstGeom prst="rect">
            <a:avLst/>
          </a:prstGeom>
          <a:noFill/>
        </p:spPr>
        <p:txBody>
          <a:bodyPr wrap="square" rtlCol="0">
            <a:spAutoFit/>
          </a:bodyPr>
          <a:lstStyle/>
          <a:p>
            <a:r>
              <a:rPr lang="en-US" sz="2400" b="1" dirty="0"/>
              <a:t>What is “ISO 13485 certified”?</a:t>
            </a:r>
          </a:p>
          <a:p>
            <a:endParaRPr lang="en-US" sz="2400" b="1" dirty="0"/>
          </a:p>
          <a:p>
            <a:r>
              <a:rPr lang="en-US" sz="1800" b="1" dirty="0">
                <a:solidFill>
                  <a:schemeClr val="accent3">
                    <a:lumMod val="75000"/>
                  </a:schemeClr>
                </a:solidFill>
              </a:rPr>
              <a:t>Stage One (documentation review)</a:t>
            </a:r>
            <a:r>
              <a:rPr lang="en-US" sz="1800" dirty="0">
                <a:solidFill>
                  <a:schemeClr val="accent3">
                    <a:lumMod val="75000"/>
                  </a:schemeClr>
                </a:solidFill>
              </a:rPr>
              <a:t> – The auditors from your chosen certification body will check to ensure your documentation meets the requirements of ISO 13485.</a:t>
            </a:r>
          </a:p>
          <a:p>
            <a:endParaRPr lang="en-US" sz="1800" dirty="0">
              <a:solidFill>
                <a:schemeClr val="accent3">
                  <a:lumMod val="75000"/>
                </a:schemeClr>
              </a:solidFill>
            </a:endParaRPr>
          </a:p>
          <a:p>
            <a:endParaRPr lang="en-US" sz="1800" dirty="0">
              <a:solidFill>
                <a:schemeClr val="accent3">
                  <a:lumMod val="75000"/>
                </a:schemeClr>
              </a:solidFill>
            </a:endParaRPr>
          </a:p>
          <a:p>
            <a:r>
              <a:rPr lang="en-US" sz="1800" b="1" dirty="0">
                <a:solidFill>
                  <a:schemeClr val="accent3">
                    <a:lumMod val="75000"/>
                  </a:schemeClr>
                </a:solidFill>
              </a:rPr>
              <a:t>Stage Two (main audit)</a:t>
            </a:r>
            <a:r>
              <a:rPr lang="en-US" sz="1800" dirty="0">
                <a:solidFill>
                  <a:schemeClr val="accent3">
                    <a:lumMod val="75000"/>
                  </a:schemeClr>
                </a:solidFill>
              </a:rPr>
              <a:t> – Here, the certification body auditors will check whether your actual activities are compliant with both ISO 13485 and your own documentation by reviewing documents, records, and company practices</a:t>
            </a:r>
          </a:p>
          <a:p>
            <a:pPr marL="257175" indent="-257175">
              <a:buFont typeface="Arial" panose="020B0604020202020204" pitchFamily="34" charset="0"/>
              <a:buChar char="•"/>
            </a:pPr>
            <a:endParaRPr lang="en-US" sz="1650" dirty="0">
              <a:solidFill>
                <a:schemeClr val="accent3">
                  <a:lumMod val="75000"/>
                </a:schemeClr>
              </a:solidFill>
            </a:endParaRPr>
          </a:p>
        </p:txBody>
      </p:sp>
    </p:spTree>
    <p:extLst>
      <p:ext uri="{BB962C8B-B14F-4D97-AF65-F5344CB8AC3E}">
        <p14:creationId xmlns:p14="http://schemas.microsoft.com/office/powerpoint/2010/main" val="2914788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71820"/>
            <a:ext cx="8534400" cy="2265293"/>
          </a:xfrm>
        </p:spPr>
        <p:txBody>
          <a:bodyPr/>
          <a:lstStyle/>
          <a:p>
            <a:pPr marL="0" indent="0">
              <a:buNone/>
            </a:pPr>
            <a:endParaRPr lang="en-US" dirty="0"/>
          </a:p>
          <a:p>
            <a:pPr marL="0" indent="0">
              <a:buNone/>
            </a:pPr>
            <a:endParaRPr lang="en-US" dirty="0"/>
          </a:p>
          <a:p>
            <a:pPr marL="0" indent="0">
              <a:buNone/>
            </a:pPr>
            <a:endParaRPr lang="en-US" dirty="0"/>
          </a:p>
          <a:p>
            <a:pPr marL="0" indent="0" algn="ctr">
              <a:buNone/>
            </a:pPr>
            <a:r>
              <a:rPr lang="en-US" sz="2400" b="1" dirty="0">
                <a:solidFill>
                  <a:schemeClr val="tx1"/>
                </a:solidFill>
              </a:rPr>
              <a:t>Is ISO 13485 mandatory</a:t>
            </a:r>
            <a:r>
              <a:rPr lang="en-US" b="1" dirty="0"/>
              <a:t>?</a:t>
            </a:r>
          </a:p>
        </p:txBody>
      </p:sp>
      <p:sp>
        <p:nvSpPr>
          <p:cNvPr id="4" name="Title 3"/>
          <p:cNvSpPr txBox="1">
            <a:spLocks noGrp="1"/>
          </p:cNvSpPr>
          <p:nvPr>
            <p:ph type="title"/>
          </p:nvPr>
        </p:nvSpPr>
        <p:spPr>
          <a:xfrm>
            <a:off x="228600" y="-87257"/>
            <a:ext cx="6400800" cy="466281"/>
          </a:xfrm>
          <a:prstGeom prst="rect">
            <a:avLst/>
          </a:prstGeom>
          <a:noFill/>
        </p:spPr>
        <p:txBody>
          <a:bodyPr wrap="square" rtlCol="0">
            <a:spAutoFit/>
          </a:bodyPr>
          <a:lstStyle/>
          <a:p>
            <a:r>
              <a:rPr lang="en-US" sz="2700" b="1" dirty="0"/>
              <a:t>ISO 13485</a:t>
            </a:r>
          </a:p>
        </p:txBody>
      </p:sp>
    </p:spTree>
    <p:extLst>
      <p:ext uri="{BB962C8B-B14F-4D97-AF65-F5344CB8AC3E}">
        <p14:creationId xmlns:p14="http://schemas.microsoft.com/office/powerpoint/2010/main" val="1778201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6142"/>
            <a:ext cx="8534400" cy="3626954"/>
          </a:xfrm>
        </p:spPr>
        <p:txBody>
          <a:bodyPr>
            <a:normAutofit/>
          </a:bodyPr>
          <a:lstStyle/>
          <a:p>
            <a:pPr marL="0" indent="0" algn="just">
              <a:buNone/>
            </a:pPr>
            <a:r>
              <a:rPr lang="en-US" u="sng" dirty="0">
                <a:solidFill>
                  <a:srgbClr val="00B050"/>
                </a:solidFill>
              </a:rPr>
              <a:t>SO 13485 is not mandatory. </a:t>
            </a:r>
          </a:p>
          <a:p>
            <a:pPr marL="0" indent="0" algn="just">
              <a:buNone/>
            </a:pPr>
            <a:endParaRPr lang="en-US" dirty="0">
              <a:solidFill>
                <a:schemeClr val="accent3">
                  <a:lumMod val="75000"/>
                </a:schemeClr>
              </a:solidFill>
            </a:endParaRPr>
          </a:p>
          <a:p>
            <a:pPr marL="0" indent="0" algn="just">
              <a:buNone/>
            </a:pPr>
            <a:r>
              <a:rPr lang="en-US" dirty="0">
                <a:solidFill>
                  <a:schemeClr val="accent3">
                    <a:lumMod val="75000"/>
                  </a:schemeClr>
                </a:solidFill>
              </a:rPr>
              <a:t>		Organizations can create a QMS that suits their needs, so long as the processes of the QMS meet the legal and regulatory requirements for medical devices where they intend to manufacture and sell them.</a:t>
            </a:r>
          </a:p>
          <a:p>
            <a:pPr marL="0" indent="0" algn="just">
              <a:buNone/>
            </a:pPr>
            <a:endParaRPr lang="en-US" dirty="0">
              <a:solidFill>
                <a:schemeClr val="accent3">
                  <a:lumMod val="75000"/>
                </a:schemeClr>
              </a:solidFill>
            </a:endParaRPr>
          </a:p>
          <a:p>
            <a:pPr marL="0" indent="0" algn="just">
              <a:buNone/>
            </a:pPr>
            <a:r>
              <a:rPr lang="en-US" dirty="0">
                <a:solidFill>
                  <a:schemeClr val="accent3">
                    <a:lumMod val="75000"/>
                  </a:schemeClr>
                </a:solidFill>
              </a:rPr>
              <a:t>		By using the ISO 13485 requirements to create QMS, organizations  can ensure that they have a world-class system for meeting the needs of customers and legislators for medical devices. ISO 13485 provides more than the bare minimum to meet a legal requirement; it provides a whole system that is devoted to helping organizations make quality processes better.</a:t>
            </a:r>
          </a:p>
          <a:p>
            <a:pPr marL="0" indent="0" algn="just">
              <a:buNone/>
            </a:pPr>
            <a:endParaRPr lang="en-US" dirty="0">
              <a:solidFill>
                <a:schemeClr val="accent3">
                  <a:lumMod val="75000"/>
                </a:schemeClr>
              </a:solidFill>
            </a:endParaRPr>
          </a:p>
          <a:p>
            <a:pPr marL="0" indent="0" algn="just">
              <a:buNone/>
            </a:pPr>
            <a:endParaRPr lang="en-US" dirty="0">
              <a:solidFill>
                <a:schemeClr val="accent3">
                  <a:lumMod val="75000"/>
                </a:schemeClr>
              </a:solidFill>
            </a:endParaRPr>
          </a:p>
          <a:p>
            <a:pPr marL="0" indent="0" algn="just">
              <a:buNone/>
            </a:pPr>
            <a:endParaRPr lang="en-US" dirty="0">
              <a:solidFill>
                <a:schemeClr val="accent3">
                  <a:lumMod val="75000"/>
                </a:schemeClr>
              </a:solidFill>
            </a:endParaRPr>
          </a:p>
          <a:p>
            <a:pPr marL="0" indent="0" algn="just">
              <a:buNone/>
            </a:pPr>
            <a:endParaRPr lang="en-US" dirty="0">
              <a:solidFill>
                <a:schemeClr val="accent3">
                  <a:lumMod val="75000"/>
                </a:schemeClr>
              </a:solidFill>
            </a:endParaRPr>
          </a:p>
        </p:txBody>
      </p:sp>
      <p:sp>
        <p:nvSpPr>
          <p:cNvPr id="4" name="Title 3"/>
          <p:cNvSpPr txBox="1">
            <a:spLocks noGrp="1"/>
          </p:cNvSpPr>
          <p:nvPr>
            <p:ph type="title"/>
          </p:nvPr>
        </p:nvSpPr>
        <p:spPr>
          <a:xfrm>
            <a:off x="228600" y="-87257"/>
            <a:ext cx="6400800" cy="466281"/>
          </a:xfrm>
          <a:prstGeom prst="rect">
            <a:avLst/>
          </a:prstGeom>
          <a:noFill/>
        </p:spPr>
        <p:txBody>
          <a:bodyPr wrap="square" rtlCol="0">
            <a:spAutoFit/>
          </a:bodyPr>
          <a:lstStyle/>
          <a:p>
            <a:r>
              <a:rPr lang="en-US" sz="2700" b="1" dirty="0"/>
              <a:t>ISO 13485</a:t>
            </a:r>
          </a:p>
        </p:txBody>
      </p:sp>
    </p:spTree>
    <p:extLst>
      <p:ext uri="{BB962C8B-B14F-4D97-AF65-F5344CB8AC3E}">
        <p14:creationId xmlns:p14="http://schemas.microsoft.com/office/powerpoint/2010/main" val="2097715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26994"/>
            <a:ext cx="8534400" cy="4253120"/>
          </a:xfrm>
        </p:spPr>
        <p:txBody>
          <a:bodyPr>
            <a:normAutofit fontScale="92500"/>
          </a:bodyPr>
          <a:lstStyle/>
          <a:p>
            <a:pPr marL="0" indent="0" algn="just">
              <a:buNone/>
            </a:pPr>
            <a:r>
              <a:rPr lang="en-US" u="sng" dirty="0">
                <a:solidFill>
                  <a:srgbClr val="00B050"/>
                </a:solidFill>
              </a:rPr>
              <a:t>What are the requirements of ISO 13485?</a:t>
            </a:r>
          </a:p>
          <a:p>
            <a:pPr marL="0" indent="0" algn="just">
              <a:buNone/>
            </a:pPr>
            <a:endParaRPr lang="en-US" dirty="0"/>
          </a:p>
          <a:p>
            <a:pPr marL="0" indent="0" algn="just">
              <a:buNone/>
            </a:pPr>
            <a:r>
              <a:rPr lang="en-US" dirty="0">
                <a:solidFill>
                  <a:schemeClr val="accent3">
                    <a:lumMod val="75000"/>
                  </a:schemeClr>
                </a:solidFill>
              </a:rPr>
              <a:t>The ISO 13485 structure is split into </a:t>
            </a:r>
            <a:r>
              <a:rPr lang="en-US" b="1" dirty="0">
                <a:solidFill>
                  <a:schemeClr val="accent3">
                    <a:lumMod val="75000"/>
                  </a:schemeClr>
                </a:solidFill>
              </a:rPr>
              <a:t>eight sections</a:t>
            </a:r>
            <a:r>
              <a:rPr lang="en-US" dirty="0">
                <a:solidFill>
                  <a:schemeClr val="accent3">
                    <a:lumMod val="75000"/>
                  </a:schemeClr>
                </a:solidFill>
              </a:rPr>
              <a:t>, with the </a:t>
            </a:r>
            <a:r>
              <a:rPr lang="en-US" b="1" dirty="0">
                <a:solidFill>
                  <a:schemeClr val="accent3">
                    <a:lumMod val="75000"/>
                  </a:schemeClr>
                </a:solidFill>
              </a:rPr>
              <a:t>first three being introductory</a:t>
            </a:r>
            <a:r>
              <a:rPr lang="en-US" dirty="0">
                <a:solidFill>
                  <a:schemeClr val="accent3">
                    <a:lumMod val="75000"/>
                  </a:schemeClr>
                </a:solidFill>
              </a:rPr>
              <a:t>, and the </a:t>
            </a:r>
            <a:r>
              <a:rPr lang="en-US" b="1" u="sng" dirty="0">
                <a:solidFill>
                  <a:schemeClr val="accent3">
                    <a:lumMod val="75000"/>
                  </a:schemeClr>
                </a:solidFill>
              </a:rPr>
              <a:t>last five containing the mandatory requirements </a:t>
            </a:r>
            <a:r>
              <a:rPr lang="en-US" dirty="0">
                <a:solidFill>
                  <a:schemeClr val="accent3">
                    <a:lumMod val="75000"/>
                  </a:schemeClr>
                </a:solidFill>
              </a:rPr>
              <a:t>for the Quality Management System</a:t>
            </a:r>
          </a:p>
          <a:p>
            <a:pPr marL="0" indent="0" algn="just">
              <a:buNone/>
            </a:pPr>
            <a:endParaRPr lang="en-US" dirty="0">
              <a:solidFill>
                <a:schemeClr val="accent3">
                  <a:lumMod val="75000"/>
                </a:schemeClr>
              </a:solidFill>
            </a:endParaRPr>
          </a:p>
          <a:p>
            <a:pPr marL="0" indent="0" algn="just">
              <a:buNone/>
            </a:pPr>
            <a:r>
              <a:rPr lang="en-US" dirty="0"/>
              <a:t>1 Scope </a:t>
            </a:r>
          </a:p>
          <a:p>
            <a:pPr marL="0" indent="0" algn="just">
              <a:buNone/>
            </a:pPr>
            <a:r>
              <a:rPr lang="en-US" dirty="0"/>
              <a:t>2 Normative references</a:t>
            </a:r>
          </a:p>
          <a:p>
            <a:pPr marL="0" indent="0" algn="just">
              <a:buNone/>
            </a:pPr>
            <a:r>
              <a:rPr lang="en-US" dirty="0"/>
              <a:t>3 Terms and definitions</a:t>
            </a:r>
          </a:p>
          <a:p>
            <a:pPr marL="0" indent="0" algn="just">
              <a:buNone/>
            </a:pPr>
            <a:r>
              <a:rPr lang="en-US" dirty="0"/>
              <a:t>4 Quality management system</a:t>
            </a:r>
          </a:p>
          <a:p>
            <a:pPr marL="0" indent="0" algn="just">
              <a:buNone/>
            </a:pPr>
            <a:r>
              <a:rPr lang="en-US" dirty="0"/>
              <a:t>5 Management responsibility</a:t>
            </a:r>
          </a:p>
          <a:p>
            <a:pPr marL="0" indent="0" algn="just">
              <a:buNone/>
            </a:pPr>
            <a:r>
              <a:rPr lang="en-US" dirty="0"/>
              <a:t>6 Resource management</a:t>
            </a:r>
          </a:p>
          <a:p>
            <a:pPr marL="0" indent="0" algn="just">
              <a:buNone/>
            </a:pPr>
            <a:r>
              <a:rPr lang="en-US" dirty="0"/>
              <a:t>7 Product realization</a:t>
            </a:r>
          </a:p>
          <a:p>
            <a:pPr marL="0" indent="0" algn="just">
              <a:buNone/>
            </a:pPr>
            <a:r>
              <a:rPr lang="en-US" dirty="0"/>
              <a:t>8 Measurement, analysis and improvement</a:t>
            </a:r>
            <a:endParaRPr lang="en-US" dirty="0">
              <a:solidFill>
                <a:schemeClr val="accent3">
                  <a:lumMod val="75000"/>
                </a:schemeClr>
              </a:solidFill>
            </a:endParaRPr>
          </a:p>
          <a:p>
            <a:pPr marL="0" indent="0" algn="just">
              <a:buNone/>
            </a:pPr>
            <a:endParaRPr lang="en-US" dirty="0">
              <a:solidFill>
                <a:schemeClr val="accent3">
                  <a:lumMod val="75000"/>
                </a:schemeClr>
              </a:solidFill>
            </a:endParaRPr>
          </a:p>
        </p:txBody>
      </p:sp>
      <p:sp>
        <p:nvSpPr>
          <p:cNvPr id="4" name="Title 3"/>
          <p:cNvSpPr txBox="1">
            <a:spLocks noGrp="1"/>
          </p:cNvSpPr>
          <p:nvPr>
            <p:ph type="title"/>
          </p:nvPr>
        </p:nvSpPr>
        <p:spPr>
          <a:xfrm>
            <a:off x="228600" y="-87257"/>
            <a:ext cx="6400800" cy="466281"/>
          </a:xfrm>
          <a:prstGeom prst="rect">
            <a:avLst/>
          </a:prstGeom>
          <a:noFill/>
        </p:spPr>
        <p:txBody>
          <a:bodyPr wrap="square" rtlCol="0">
            <a:spAutoFit/>
          </a:bodyPr>
          <a:lstStyle/>
          <a:p>
            <a:r>
              <a:rPr lang="en-US" sz="2700" b="1" dirty="0"/>
              <a:t>ISO 13485</a:t>
            </a:r>
          </a:p>
        </p:txBody>
      </p:sp>
      <p:cxnSp>
        <p:nvCxnSpPr>
          <p:cNvPr id="5" name="Straight Connector 4"/>
          <p:cNvCxnSpPr/>
          <p:nvPr/>
        </p:nvCxnSpPr>
        <p:spPr>
          <a:xfrm>
            <a:off x="304800" y="3230218"/>
            <a:ext cx="8534400"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653637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409" y="2137742"/>
            <a:ext cx="8534400" cy="1152111"/>
          </a:xfrm>
        </p:spPr>
        <p:txBody>
          <a:bodyPr>
            <a:normAutofit/>
          </a:bodyPr>
          <a:lstStyle/>
          <a:p>
            <a:pPr marL="0" indent="0" algn="ctr">
              <a:buNone/>
            </a:pPr>
            <a:r>
              <a:rPr lang="en-US" sz="2400" b="1" dirty="0">
                <a:solidFill>
                  <a:schemeClr val="tx1"/>
                </a:solidFill>
              </a:rPr>
              <a:t>What is the current version of ISO 13485?</a:t>
            </a:r>
            <a:endParaRPr lang="en-US" dirty="0">
              <a:solidFill>
                <a:schemeClr val="accent3">
                  <a:lumMod val="75000"/>
                </a:schemeClr>
              </a:solidFill>
            </a:endParaRPr>
          </a:p>
          <a:p>
            <a:pPr marL="0" indent="0" algn="just">
              <a:buNone/>
            </a:pPr>
            <a:endParaRPr lang="en-US" dirty="0">
              <a:solidFill>
                <a:schemeClr val="accent3">
                  <a:lumMod val="75000"/>
                </a:schemeClr>
              </a:solidFill>
            </a:endParaRPr>
          </a:p>
          <a:p>
            <a:pPr marL="0" indent="0" algn="just">
              <a:buNone/>
            </a:pPr>
            <a:endParaRPr lang="en-US" dirty="0">
              <a:solidFill>
                <a:schemeClr val="accent3">
                  <a:lumMod val="75000"/>
                </a:schemeClr>
              </a:solidFill>
            </a:endParaRPr>
          </a:p>
          <a:p>
            <a:pPr marL="0" indent="0" algn="just">
              <a:buNone/>
            </a:pPr>
            <a:endParaRPr lang="en-US" dirty="0">
              <a:solidFill>
                <a:schemeClr val="accent3">
                  <a:lumMod val="75000"/>
                </a:schemeClr>
              </a:solidFill>
            </a:endParaRPr>
          </a:p>
        </p:txBody>
      </p:sp>
      <p:sp>
        <p:nvSpPr>
          <p:cNvPr id="4" name="Title 3"/>
          <p:cNvSpPr txBox="1">
            <a:spLocks noGrp="1"/>
          </p:cNvSpPr>
          <p:nvPr>
            <p:ph type="title"/>
          </p:nvPr>
        </p:nvSpPr>
        <p:spPr>
          <a:xfrm>
            <a:off x="228600" y="-87257"/>
            <a:ext cx="6400800" cy="466281"/>
          </a:xfrm>
          <a:prstGeom prst="rect">
            <a:avLst/>
          </a:prstGeom>
          <a:noFill/>
        </p:spPr>
        <p:txBody>
          <a:bodyPr wrap="square" rtlCol="0">
            <a:spAutoFit/>
          </a:bodyPr>
          <a:lstStyle/>
          <a:p>
            <a:r>
              <a:rPr lang="en-US" sz="2700" b="1" dirty="0"/>
              <a:t>ISO 13485</a:t>
            </a:r>
          </a:p>
        </p:txBody>
      </p:sp>
    </p:spTree>
    <p:extLst>
      <p:ext uri="{BB962C8B-B14F-4D97-AF65-F5344CB8AC3E}">
        <p14:creationId xmlns:p14="http://schemas.microsoft.com/office/powerpoint/2010/main" val="1605995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56812"/>
            <a:ext cx="8534400" cy="3626954"/>
          </a:xfrm>
        </p:spPr>
        <p:txBody>
          <a:bodyPr>
            <a:normAutofit fontScale="92500" lnSpcReduction="20000"/>
          </a:bodyPr>
          <a:lstStyle/>
          <a:p>
            <a:pPr marL="0" indent="0" algn="just">
              <a:lnSpc>
                <a:spcPct val="100000"/>
              </a:lnSpc>
              <a:buNone/>
            </a:pPr>
            <a:r>
              <a:rPr lang="en-US" sz="1950" u="sng" dirty="0">
                <a:solidFill>
                  <a:srgbClr val="00B050"/>
                </a:solidFill>
              </a:rPr>
              <a:t>The latest revision of ISO 13485 is 2016 and it brings changes in the following areas:</a:t>
            </a:r>
          </a:p>
          <a:p>
            <a:pPr marL="0" indent="0" algn="just">
              <a:buNone/>
            </a:pPr>
            <a:endParaRPr lang="en-US" dirty="0"/>
          </a:p>
          <a:p>
            <a:pPr marL="257175" indent="-257175" algn="just" defTabSz="685800">
              <a:buFont typeface="Arial" panose="020B0604020202020204" pitchFamily="34" charset="0"/>
              <a:buChar char="•"/>
            </a:pPr>
            <a:r>
              <a:rPr lang="en-US" dirty="0">
                <a:solidFill>
                  <a:schemeClr val="accent3">
                    <a:lumMod val="75000"/>
                  </a:schemeClr>
                </a:solidFill>
              </a:rPr>
              <a:t>Application of risk-based thinking to QMS processes outside of product realization</a:t>
            </a:r>
          </a:p>
          <a:p>
            <a:pPr marL="257175" indent="-257175" algn="just" defTabSz="685800">
              <a:buFont typeface="Arial" panose="020B0604020202020204" pitchFamily="34" charset="0"/>
              <a:buChar char="•"/>
            </a:pPr>
            <a:r>
              <a:rPr lang="en-US" dirty="0">
                <a:solidFill>
                  <a:schemeClr val="accent3">
                    <a:lumMod val="75000"/>
                  </a:schemeClr>
                </a:solidFill>
              </a:rPr>
              <a:t>Evaluations related to changes in regulatory requirements during management reviews</a:t>
            </a:r>
          </a:p>
          <a:p>
            <a:pPr marL="257175" indent="-257175" algn="just" defTabSz="685800">
              <a:buFont typeface="Arial" panose="020B0604020202020204" pitchFamily="34" charset="0"/>
              <a:buChar char="•"/>
            </a:pPr>
            <a:r>
              <a:rPr lang="en-US" dirty="0">
                <a:solidFill>
                  <a:schemeClr val="accent3">
                    <a:lumMod val="75000"/>
                  </a:schemeClr>
                </a:solidFill>
              </a:rPr>
              <a:t>Assuring that training is effective in achieving competency of personnel to perform their functions</a:t>
            </a:r>
          </a:p>
          <a:p>
            <a:pPr marL="257175" indent="-257175" algn="just" defTabSz="685800">
              <a:buFont typeface="Arial" panose="020B0604020202020204" pitchFamily="34" charset="0"/>
              <a:buChar char="•"/>
            </a:pPr>
            <a:r>
              <a:rPr lang="en-US" dirty="0">
                <a:solidFill>
                  <a:schemeClr val="accent3">
                    <a:lumMod val="75000"/>
                  </a:schemeClr>
                </a:solidFill>
              </a:rPr>
              <a:t>Requirements related to design transfer and design records</a:t>
            </a:r>
          </a:p>
          <a:p>
            <a:pPr marL="257175" indent="-257175" algn="just" defTabSz="685800">
              <a:buFont typeface="Arial" panose="020B0604020202020204" pitchFamily="34" charset="0"/>
              <a:buChar char="•"/>
            </a:pPr>
            <a:r>
              <a:rPr lang="en-US" dirty="0">
                <a:solidFill>
                  <a:schemeClr val="accent3">
                    <a:lumMod val="75000"/>
                  </a:schemeClr>
                </a:solidFill>
              </a:rPr>
              <a:t>Design verification, and validation of process and medical device software</a:t>
            </a:r>
          </a:p>
          <a:p>
            <a:pPr marL="257175" indent="-257175" algn="just" defTabSz="685800">
              <a:buFont typeface="Arial" panose="020B0604020202020204" pitchFamily="34" charset="0"/>
              <a:buChar char="•"/>
            </a:pPr>
            <a:r>
              <a:rPr lang="en-US" dirty="0">
                <a:solidFill>
                  <a:schemeClr val="accent3">
                    <a:lumMod val="75000"/>
                  </a:schemeClr>
                </a:solidFill>
              </a:rPr>
              <a:t>Requirements for the protection of confidential health information</a:t>
            </a:r>
          </a:p>
          <a:p>
            <a:pPr marL="257175" indent="-257175" algn="just" defTabSz="685800">
              <a:buFont typeface="Arial" panose="020B0604020202020204" pitchFamily="34" charset="0"/>
              <a:buChar char="•"/>
            </a:pPr>
            <a:r>
              <a:rPr lang="en-US" dirty="0">
                <a:solidFill>
                  <a:schemeClr val="accent3">
                    <a:lumMod val="75000"/>
                  </a:schemeClr>
                </a:solidFill>
              </a:rPr>
              <a:t>Clarification and additional requirements focused on complaint handling (requirements for documentation of complaint handling procedures, timely handling of complaints, and compliance with regulatory requirements)</a:t>
            </a:r>
          </a:p>
          <a:p>
            <a:pPr marL="257175" indent="-257175" algn="just" defTabSz="685800">
              <a:buFont typeface="Arial" panose="020B0604020202020204" pitchFamily="34" charset="0"/>
              <a:buChar char="•"/>
            </a:pPr>
            <a:r>
              <a:rPr lang="en-US" dirty="0">
                <a:solidFill>
                  <a:schemeClr val="accent3">
                    <a:lumMod val="75000"/>
                  </a:schemeClr>
                </a:solidFill>
              </a:rPr>
              <a:t>Planning requirements for corrective and preventive actions.</a:t>
            </a:r>
          </a:p>
          <a:p>
            <a:pPr marL="0" indent="0" algn="just">
              <a:buNone/>
            </a:pPr>
            <a:endParaRPr lang="en-US" dirty="0">
              <a:solidFill>
                <a:schemeClr val="accent3">
                  <a:lumMod val="75000"/>
                </a:schemeClr>
              </a:solidFill>
            </a:endParaRPr>
          </a:p>
          <a:p>
            <a:pPr marL="0" indent="0" algn="just">
              <a:buNone/>
            </a:pPr>
            <a:endParaRPr lang="en-US" dirty="0">
              <a:solidFill>
                <a:schemeClr val="accent3">
                  <a:lumMod val="75000"/>
                </a:schemeClr>
              </a:solidFill>
            </a:endParaRPr>
          </a:p>
          <a:p>
            <a:pPr marL="0" indent="0" algn="just">
              <a:buNone/>
            </a:pPr>
            <a:endParaRPr lang="en-US" dirty="0">
              <a:solidFill>
                <a:schemeClr val="accent3">
                  <a:lumMod val="75000"/>
                </a:schemeClr>
              </a:solidFill>
            </a:endParaRPr>
          </a:p>
        </p:txBody>
      </p:sp>
      <p:sp>
        <p:nvSpPr>
          <p:cNvPr id="4" name="Title 3"/>
          <p:cNvSpPr txBox="1">
            <a:spLocks noGrp="1"/>
          </p:cNvSpPr>
          <p:nvPr>
            <p:ph type="title"/>
          </p:nvPr>
        </p:nvSpPr>
        <p:spPr>
          <a:xfrm>
            <a:off x="228600" y="-87257"/>
            <a:ext cx="6400800" cy="466281"/>
          </a:xfrm>
          <a:prstGeom prst="rect">
            <a:avLst/>
          </a:prstGeom>
          <a:noFill/>
        </p:spPr>
        <p:txBody>
          <a:bodyPr wrap="square" rtlCol="0">
            <a:spAutoFit/>
          </a:bodyPr>
          <a:lstStyle/>
          <a:p>
            <a:r>
              <a:rPr lang="en-US" sz="2700" b="1" dirty="0"/>
              <a:t>ISO 13485</a:t>
            </a:r>
          </a:p>
        </p:txBody>
      </p:sp>
    </p:spTree>
    <p:extLst>
      <p:ext uri="{BB962C8B-B14F-4D97-AF65-F5344CB8AC3E}">
        <p14:creationId xmlns:p14="http://schemas.microsoft.com/office/powerpoint/2010/main" val="877730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4478" b="4478"/>
          <a:stretch>
            <a:fillRect/>
          </a:stretch>
        </p:blipFill>
        <p:spPr/>
      </p:pic>
      <p:sp>
        <p:nvSpPr>
          <p:cNvPr id="3" name="Title 2"/>
          <p:cNvSpPr>
            <a:spLocks noGrp="1"/>
          </p:cNvSpPr>
          <p:nvPr>
            <p:ph type="title"/>
          </p:nvPr>
        </p:nvSpPr>
        <p:spPr>
          <a:xfrm>
            <a:off x="205562" y="0"/>
            <a:ext cx="8534400" cy="505365"/>
          </a:xfrm>
        </p:spPr>
        <p:txBody>
          <a:bodyPr/>
          <a:lstStyle/>
          <a:p>
            <a:r>
              <a:rPr lang="en-IN" b="1" dirty="0"/>
              <a:t>Agenda </a:t>
            </a:r>
          </a:p>
        </p:txBody>
      </p:sp>
      <p:sp>
        <p:nvSpPr>
          <p:cNvPr id="4" name="Text Placeholder 3"/>
          <p:cNvSpPr>
            <a:spLocks noGrp="1"/>
          </p:cNvSpPr>
          <p:nvPr>
            <p:ph type="body" sz="quarter" idx="12"/>
          </p:nvPr>
        </p:nvSpPr>
        <p:spPr>
          <a:xfrm>
            <a:off x="609444" y="2485948"/>
            <a:ext cx="3528392" cy="288032"/>
          </a:xfrm>
        </p:spPr>
        <p:txBody>
          <a:bodyPr/>
          <a:lstStyle/>
          <a:p>
            <a:r>
              <a:rPr lang="en-IN" dirty="0">
                <a:hlinkClick r:id="rId3" action="ppaction://hlinksldjump"/>
              </a:rPr>
              <a:t>Overview of ISO13485</a:t>
            </a:r>
          </a:p>
        </p:txBody>
      </p:sp>
      <p:sp>
        <p:nvSpPr>
          <p:cNvPr id="12" name="Text Placeholder 11"/>
          <p:cNvSpPr>
            <a:spLocks noGrp="1"/>
          </p:cNvSpPr>
          <p:nvPr>
            <p:ph type="body" sz="quarter" idx="20"/>
          </p:nvPr>
        </p:nvSpPr>
        <p:spPr>
          <a:xfrm>
            <a:off x="205562" y="2485948"/>
            <a:ext cx="403882" cy="288032"/>
          </a:xfrm>
        </p:spPr>
        <p:txBody>
          <a:bodyPr/>
          <a:lstStyle/>
          <a:p>
            <a:endParaRPr lang="en-IN" dirty="0"/>
          </a:p>
        </p:txBody>
      </p:sp>
    </p:spTree>
    <p:extLst>
      <p:ext uri="{BB962C8B-B14F-4D97-AF65-F5344CB8AC3E}">
        <p14:creationId xmlns:p14="http://schemas.microsoft.com/office/powerpoint/2010/main" val="39368028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title"/>
          </p:nvPr>
        </p:nvSpPr>
        <p:spPr>
          <a:xfrm>
            <a:off x="228600" y="91648"/>
            <a:ext cx="6400800" cy="466281"/>
          </a:xfrm>
          <a:prstGeom prst="rect">
            <a:avLst/>
          </a:prstGeom>
          <a:noFill/>
        </p:spPr>
        <p:txBody>
          <a:bodyPr wrap="square" rtlCol="0">
            <a:spAutoFit/>
          </a:bodyPr>
          <a:lstStyle/>
          <a:p>
            <a:r>
              <a:rPr lang="en-US" sz="2700" b="1" dirty="0"/>
              <a:t>21 CFR 820 (US FDA)</a:t>
            </a:r>
          </a:p>
        </p:txBody>
      </p:sp>
      <p:sp>
        <p:nvSpPr>
          <p:cNvPr id="5" name="Rectangle 4"/>
          <p:cNvSpPr/>
          <p:nvPr/>
        </p:nvSpPr>
        <p:spPr>
          <a:xfrm>
            <a:off x="536712" y="1065504"/>
            <a:ext cx="6887817" cy="507831"/>
          </a:xfrm>
          <a:prstGeom prst="rect">
            <a:avLst/>
          </a:prstGeom>
        </p:spPr>
        <p:txBody>
          <a:bodyPr wrap="square">
            <a:spAutoFit/>
          </a:bodyPr>
          <a:lstStyle/>
          <a:p>
            <a:r>
              <a:rPr lang="en-US" dirty="0">
                <a:hlinkClick r:id="rId2"/>
              </a:rPr>
              <a:t>https://www.accessdata.fda.gov/scripts/cdrh/cfdocs/cfcfr/CFRSearch.cfm?CFRPart=820</a:t>
            </a:r>
            <a:endParaRPr lang="en-US" dirty="0"/>
          </a:p>
          <a:p>
            <a:endParaRPr lang="en-US" dirty="0"/>
          </a:p>
        </p:txBody>
      </p:sp>
    </p:spTree>
    <p:extLst>
      <p:ext uri="{BB962C8B-B14F-4D97-AF65-F5344CB8AC3E}">
        <p14:creationId xmlns:p14="http://schemas.microsoft.com/office/powerpoint/2010/main" val="18655765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title"/>
          </p:nvPr>
        </p:nvSpPr>
        <p:spPr>
          <a:xfrm>
            <a:off x="228600" y="91648"/>
            <a:ext cx="6400800" cy="466281"/>
          </a:xfrm>
          <a:prstGeom prst="rect">
            <a:avLst/>
          </a:prstGeom>
          <a:noFill/>
        </p:spPr>
        <p:txBody>
          <a:bodyPr wrap="square" rtlCol="0">
            <a:spAutoFit/>
          </a:bodyPr>
          <a:lstStyle/>
          <a:p>
            <a:r>
              <a:rPr lang="en-US" sz="2700" b="1" dirty="0"/>
              <a:t>EU MDR (2017/745)</a:t>
            </a:r>
          </a:p>
        </p:txBody>
      </p:sp>
      <p:sp>
        <p:nvSpPr>
          <p:cNvPr id="2" name="Rectangle 1"/>
          <p:cNvSpPr/>
          <p:nvPr/>
        </p:nvSpPr>
        <p:spPr>
          <a:xfrm>
            <a:off x="228600" y="1115200"/>
            <a:ext cx="6698974" cy="507831"/>
          </a:xfrm>
          <a:prstGeom prst="rect">
            <a:avLst/>
          </a:prstGeom>
        </p:spPr>
        <p:txBody>
          <a:bodyPr wrap="square">
            <a:spAutoFit/>
          </a:bodyPr>
          <a:lstStyle/>
          <a:p>
            <a:r>
              <a:rPr lang="en-US" dirty="0">
                <a:hlinkClick r:id="rId2"/>
              </a:rPr>
              <a:t>https://eur-lex.europa.eu/legal-content/EN/TXT/PDF/?uri=CELEX:32017R0745</a:t>
            </a:r>
            <a:endParaRPr lang="en-US" dirty="0"/>
          </a:p>
          <a:p>
            <a:endParaRPr lang="en-US" dirty="0"/>
          </a:p>
        </p:txBody>
      </p:sp>
    </p:spTree>
    <p:extLst>
      <p:ext uri="{BB962C8B-B14F-4D97-AF65-F5344CB8AC3E}">
        <p14:creationId xmlns:p14="http://schemas.microsoft.com/office/powerpoint/2010/main" val="10698169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4741"/>
            <a:ext cx="8534400" cy="2782128"/>
          </a:xfrm>
        </p:spPr>
        <p:txBody>
          <a:bodyPr>
            <a:normAutofit fontScale="92500" lnSpcReduction="20000"/>
          </a:bodyPr>
          <a:lstStyle/>
          <a:p>
            <a:pPr marL="0" indent="0" algn="just">
              <a:buNone/>
            </a:pPr>
            <a:r>
              <a:rPr lang="en-US" u="sng" dirty="0">
                <a:solidFill>
                  <a:srgbClr val="00B050"/>
                </a:solidFill>
              </a:rPr>
              <a:t>References: </a:t>
            </a:r>
          </a:p>
          <a:p>
            <a:pPr marL="0" indent="0" algn="just">
              <a:buNone/>
            </a:pPr>
            <a:endParaRPr lang="en-US" u="sng" dirty="0">
              <a:solidFill>
                <a:srgbClr val="00B050"/>
              </a:solidFill>
            </a:endParaRPr>
          </a:p>
          <a:p>
            <a:pPr marL="0" indent="0" algn="just">
              <a:buNone/>
            </a:pPr>
            <a:r>
              <a:rPr lang="en-US" u="sng" dirty="0">
                <a:solidFill>
                  <a:srgbClr val="00B050"/>
                </a:solidFill>
                <a:hlinkClick r:id="rId2"/>
              </a:rPr>
              <a:t>https://www.greenlight.guru/blog/iso-13485-qms-medical-device</a:t>
            </a:r>
            <a:endParaRPr lang="en-US" u="sng" dirty="0">
              <a:solidFill>
                <a:srgbClr val="00B050"/>
              </a:solidFill>
            </a:endParaRPr>
          </a:p>
          <a:p>
            <a:pPr marL="0" indent="0" algn="just">
              <a:buNone/>
            </a:pPr>
            <a:endParaRPr lang="en-US" u="sng" dirty="0">
              <a:solidFill>
                <a:srgbClr val="00B050"/>
              </a:solidFill>
            </a:endParaRPr>
          </a:p>
          <a:p>
            <a:pPr marL="0" indent="0" algn="just">
              <a:buNone/>
            </a:pPr>
            <a:r>
              <a:rPr lang="en-US" dirty="0">
                <a:solidFill>
                  <a:schemeClr val="accent3">
                    <a:lumMod val="75000"/>
                  </a:schemeClr>
                </a:solidFill>
                <a:hlinkClick r:id="rId3"/>
              </a:rPr>
              <a:t>https://advisera.com/13485academy/what-is-iso-13485/</a:t>
            </a:r>
            <a:endParaRPr lang="en-US" dirty="0">
              <a:solidFill>
                <a:schemeClr val="accent3">
                  <a:lumMod val="75000"/>
                </a:schemeClr>
              </a:solidFill>
            </a:endParaRPr>
          </a:p>
          <a:p>
            <a:pPr marL="0" indent="0" algn="just">
              <a:buNone/>
            </a:pPr>
            <a:endParaRPr lang="en-US" dirty="0">
              <a:solidFill>
                <a:schemeClr val="accent3">
                  <a:lumMod val="75000"/>
                </a:schemeClr>
              </a:solidFill>
            </a:endParaRPr>
          </a:p>
          <a:p>
            <a:pPr marL="0" indent="0" algn="just">
              <a:buNone/>
            </a:pPr>
            <a:r>
              <a:rPr lang="en-US" dirty="0">
                <a:solidFill>
                  <a:schemeClr val="accent3">
                    <a:lumMod val="75000"/>
                  </a:schemeClr>
                </a:solidFill>
                <a:hlinkClick r:id="rId4"/>
              </a:rPr>
              <a:t>https://advisera.com/13485academy/blog/2017/01/18/list-of-mandatory-documents-required-by-iso-134852016/</a:t>
            </a:r>
            <a:endParaRPr lang="en-US" dirty="0">
              <a:solidFill>
                <a:schemeClr val="accent3">
                  <a:lumMod val="75000"/>
                </a:schemeClr>
              </a:solidFill>
            </a:endParaRPr>
          </a:p>
          <a:p>
            <a:pPr marL="0" indent="0" algn="just">
              <a:buNone/>
            </a:pPr>
            <a:endParaRPr lang="en-US" dirty="0">
              <a:solidFill>
                <a:schemeClr val="accent3">
                  <a:lumMod val="75000"/>
                </a:schemeClr>
              </a:solidFill>
            </a:endParaRPr>
          </a:p>
          <a:p>
            <a:pPr marL="0" indent="0" algn="just">
              <a:buNone/>
            </a:pPr>
            <a:r>
              <a:rPr lang="en-US" dirty="0">
                <a:solidFill>
                  <a:schemeClr val="tx2">
                    <a:lumMod val="60000"/>
                    <a:lumOff val="40000"/>
                  </a:schemeClr>
                </a:solidFill>
              </a:rPr>
              <a:t>https://www.iso.org/obp/ui#iso:std:iso:13485:ed-3:v1:en:sec:4</a:t>
            </a:r>
          </a:p>
          <a:p>
            <a:pPr marL="0" indent="0" algn="just">
              <a:buNone/>
            </a:pPr>
            <a:endParaRPr lang="en-US" dirty="0">
              <a:solidFill>
                <a:schemeClr val="accent3">
                  <a:lumMod val="75000"/>
                </a:schemeClr>
              </a:solidFill>
            </a:endParaRPr>
          </a:p>
          <a:p>
            <a:pPr marL="0" indent="0" algn="just">
              <a:buNone/>
            </a:pPr>
            <a:endParaRPr lang="en-US" dirty="0">
              <a:solidFill>
                <a:schemeClr val="accent3">
                  <a:lumMod val="75000"/>
                </a:schemeClr>
              </a:solidFill>
            </a:endParaRPr>
          </a:p>
        </p:txBody>
      </p:sp>
      <p:sp>
        <p:nvSpPr>
          <p:cNvPr id="4" name="Title 3"/>
          <p:cNvSpPr txBox="1">
            <a:spLocks noGrp="1"/>
          </p:cNvSpPr>
          <p:nvPr>
            <p:ph type="title"/>
          </p:nvPr>
        </p:nvSpPr>
        <p:spPr>
          <a:xfrm>
            <a:off x="228600" y="0"/>
            <a:ext cx="6400800" cy="466281"/>
          </a:xfrm>
          <a:prstGeom prst="rect">
            <a:avLst/>
          </a:prstGeom>
          <a:noFill/>
        </p:spPr>
        <p:txBody>
          <a:bodyPr wrap="square" rtlCol="0">
            <a:spAutoFit/>
          </a:bodyPr>
          <a:lstStyle/>
          <a:p>
            <a:r>
              <a:rPr lang="en-US" sz="2700" b="1" dirty="0"/>
              <a:t>ISO 13485</a:t>
            </a:r>
          </a:p>
        </p:txBody>
      </p:sp>
    </p:spTree>
    <p:extLst>
      <p:ext uri="{BB962C8B-B14F-4D97-AF65-F5344CB8AC3E}">
        <p14:creationId xmlns:p14="http://schemas.microsoft.com/office/powerpoint/2010/main" val="35037920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Session Summary</a:t>
            </a:r>
          </a:p>
        </p:txBody>
      </p:sp>
      <p:sp>
        <p:nvSpPr>
          <p:cNvPr id="3" name="Content Placeholder 2"/>
          <p:cNvSpPr>
            <a:spLocks noGrp="1"/>
          </p:cNvSpPr>
          <p:nvPr>
            <p:ph idx="1"/>
          </p:nvPr>
        </p:nvSpPr>
        <p:spPr>
          <a:xfrm>
            <a:off x="304800" y="915228"/>
            <a:ext cx="8534400" cy="1271380"/>
          </a:xfrm>
        </p:spPr>
        <p:txBody>
          <a:bodyPr>
            <a:normAutofit fontScale="40000" lnSpcReduction="20000"/>
          </a:bodyPr>
          <a:lstStyle/>
          <a:p>
            <a:endParaRPr lang="en-US" b="1" dirty="0"/>
          </a:p>
          <a:p>
            <a:pPr marL="0" indent="0" algn="just">
              <a:lnSpc>
                <a:spcPct val="160000"/>
              </a:lnSpc>
              <a:spcBef>
                <a:spcPts val="1200"/>
              </a:spcBef>
              <a:spcAft>
                <a:spcPts val="1800"/>
              </a:spcAft>
              <a:buNone/>
            </a:pPr>
            <a:r>
              <a:rPr lang="en-US" sz="3800" dirty="0">
                <a:solidFill>
                  <a:schemeClr val="tx1"/>
                </a:solidFill>
              </a:rPr>
              <a:t>ISO 13485 is specifically created for companies working on the Medical Device field. Companies that sell Medical Device products, or provide a service to those medical devices (Installation, maintenance, cleaning…) need to comply with this standard if they choose to have an ISO one. </a:t>
            </a:r>
          </a:p>
        </p:txBody>
      </p:sp>
    </p:spTree>
    <p:extLst>
      <p:ext uri="{BB962C8B-B14F-4D97-AF65-F5344CB8AC3E}">
        <p14:creationId xmlns:p14="http://schemas.microsoft.com/office/powerpoint/2010/main" val="2604132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13693" r="13693"/>
          <a:stretch>
            <a:fillRect/>
          </a:stretch>
        </p:blipFill>
        <p:spPr>
          <a:xfrm>
            <a:off x="4379513" y="-1"/>
            <a:ext cx="4764488" cy="4917591"/>
          </a:xfrm>
        </p:spPr>
      </p:pic>
      <p:sp>
        <p:nvSpPr>
          <p:cNvPr id="9" name="TextBox 8"/>
          <p:cNvSpPr txBox="1"/>
          <p:nvPr/>
        </p:nvSpPr>
        <p:spPr>
          <a:xfrm>
            <a:off x="1460500" y="1498600"/>
            <a:ext cx="2663230" cy="707886"/>
          </a:xfrm>
          <a:prstGeom prst="rect">
            <a:avLst/>
          </a:prstGeom>
          <a:noFill/>
        </p:spPr>
        <p:txBody>
          <a:bodyPr wrap="none" rtlCol="0">
            <a:spAutoFit/>
          </a:bodyPr>
          <a:lstStyle/>
          <a:p>
            <a:r>
              <a:rPr lang="en-IN" sz="4000" b="1" dirty="0">
                <a:solidFill>
                  <a:schemeClr val="bg2"/>
                </a:solidFill>
              </a:rPr>
              <a:t>Thank </a:t>
            </a:r>
            <a:r>
              <a:rPr lang="en-IN" sz="4000" b="1" dirty="0">
                <a:solidFill>
                  <a:srgbClr val="FFC000"/>
                </a:solidFill>
              </a:rPr>
              <a:t>You</a:t>
            </a:r>
            <a:r>
              <a:rPr lang="en-IN" sz="4000" b="1" dirty="0">
                <a:solidFill>
                  <a:schemeClr val="bg2"/>
                </a:solidFill>
              </a:rPr>
              <a:t> !</a:t>
            </a:r>
          </a:p>
        </p:txBody>
      </p:sp>
      <p:pic>
        <p:nvPicPr>
          <p:cNvPr id="4" name="Picture 3">
            <a:hlinkClick r:id="rId3" action="ppaction://hlinksldjump"/>
            <a:extLst>
              <a:ext uri="{FF2B5EF4-FFF2-40B4-BE49-F238E27FC236}">
                <a16:creationId xmlns:a16="http://schemas.microsoft.com/office/drawing/2014/main" id="{E64500E8-6DE5-420E-A176-916B47731F30}"/>
              </a:ext>
            </a:extLst>
          </p:cNvPr>
          <p:cNvPicPr>
            <a:picLocks noChangeAspect="1"/>
          </p:cNvPicPr>
          <p:nvPr/>
        </p:nvPicPr>
        <p:blipFill rotWithShape="1">
          <a:blip r:embed="rId4"/>
          <a:srcRect l="50706" t="14152" r="28593" b="50055"/>
          <a:stretch/>
        </p:blipFill>
        <p:spPr>
          <a:xfrm>
            <a:off x="8387294" y="4208385"/>
            <a:ext cx="540454" cy="525393"/>
          </a:xfrm>
          <a:prstGeom prst="ellipse">
            <a:avLst/>
          </a:prstGeom>
          <a:ln w="63500" cap="rnd">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1824373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t>Version</a:t>
            </a:r>
          </a:p>
        </p:txBody>
      </p:sp>
      <p:graphicFrame>
        <p:nvGraphicFramePr>
          <p:cNvPr id="5" name="Table 4">
            <a:extLst>
              <a:ext uri="{FF2B5EF4-FFF2-40B4-BE49-F238E27FC236}">
                <a16:creationId xmlns:a16="http://schemas.microsoft.com/office/drawing/2014/main" id="{1205277D-D855-4EB3-B977-2C7616B8E6B0}"/>
              </a:ext>
            </a:extLst>
          </p:cNvPr>
          <p:cNvGraphicFramePr>
            <a:graphicFrameLocks noGrp="1"/>
          </p:cNvGraphicFramePr>
          <p:nvPr>
            <p:extLst>
              <p:ext uri="{D42A27DB-BD31-4B8C-83A1-F6EECF244321}">
                <p14:modId xmlns:p14="http://schemas.microsoft.com/office/powerpoint/2010/main" val="406812412"/>
              </p:ext>
            </p:extLst>
          </p:nvPr>
        </p:nvGraphicFramePr>
        <p:xfrm>
          <a:off x="304800" y="596353"/>
          <a:ext cx="8527312" cy="759976"/>
        </p:xfrm>
        <a:graphic>
          <a:graphicData uri="http://schemas.openxmlformats.org/drawingml/2006/table">
            <a:tbl>
              <a:tblPr>
                <a:tableStyleId>{5940675A-B579-460E-94D1-54222C63F5DA}</a:tableStyleId>
              </a:tblPr>
              <a:tblGrid>
                <a:gridCol w="1425899">
                  <a:extLst>
                    <a:ext uri="{9D8B030D-6E8A-4147-A177-3AD203B41FA5}">
                      <a16:colId xmlns:a16="http://schemas.microsoft.com/office/drawing/2014/main" val="1697827015"/>
                    </a:ext>
                  </a:extLst>
                </a:gridCol>
                <a:gridCol w="2444352">
                  <a:extLst>
                    <a:ext uri="{9D8B030D-6E8A-4147-A177-3AD203B41FA5}">
                      <a16:colId xmlns:a16="http://schemas.microsoft.com/office/drawing/2014/main" val="751414575"/>
                    </a:ext>
                  </a:extLst>
                </a:gridCol>
                <a:gridCol w="2707758">
                  <a:extLst>
                    <a:ext uri="{9D8B030D-6E8A-4147-A177-3AD203B41FA5}">
                      <a16:colId xmlns:a16="http://schemas.microsoft.com/office/drawing/2014/main" val="2649916607"/>
                    </a:ext>
                  </a:extLst>
                </a:gridCol>
                <a:gridCol w="1949303">
                  <a:extLst>
                    <a:ext uri="{9D8B030D-6E8A-4147-A177-3AD203B41FA5}">
                      <a16:colId xmlns:a16="http://schemas.microsoft.com/office/drawing/2014/main" val="1586474059"/>
                    </a:ext>
                  </a:extLst>
                </a:gridCol>
              </a:tblGrid>
              <a:tr h="487012">
                <a:tc>
                  <a:txBody>
                    <a:bodyPr/>
                    <a:lstStyle/>
                    <a:p>
                      <a:pPr algn="ctr" rtl="0" fontAlgn="b"/>
                      <a:r>
                        <a:rPr lang="en-US" sz="1000" b="1" i="0" u="none" strike="noStrike" dirty="0">
                          <a:solidFill>
                            <a:schemeClr val="bg1"/>
                          </a:solidFill>
                          <a:effectLst/>
                          <a:latin typeface="+mn-lt"/>
                        </a:rPr>
                        <a:t>Version</a:t>
                      </a:r>
                    </a:p>
                  </a:txBody>
                  <a:tcPr marL="9525" marR="9525" marT="9525" anchor="ctr">
                    <a:solidFill>
                      <a:srgbClr val="002060"/>
                    </a:solidFill>
                  </a:tcPr>
                </a:tc>
                <a:tc>
                  <a:txBody>
                    <a:bodyPr/>
                    <a:lstStyle/>
                    <a:p>
                      <a:pPr algn="ctr" rtl="0" fontAlgn="b"/>
                      <a:r>
                        <a:rPr lang="en-US" sz="1000" b="1" i="0" u="none" strike="noStrike" dirty="0">
                          <a:solidFill>
                            <a:schemeClr val="bg1"/>
                          </a:solidFill>
                          <a:effectLst/>
                          <a:latin typeface="+mn-lt"/>
                        </a:rPr>
                        <a:t>Reviewed by</a:t>
                      </a:r>
                    </a:p>
                  </a:txBody>
                  <a:tcPr marL="9525" marR="9525" marT="9525" anchor="ctr">
                    <a:solidFill>
                      <a:srgbClr val="002060"/>
                    </a:solidFill>
                  </a:tcPr>
                </a:tc>
                <a:tc>
                  <a:txBody>
                    <a:bodyPr/>
                    <a:lstStyle/>
                    <a:p>
                      <a:pPr marL="0" marR="0" lvl="0" indent="0" algn="ctr" defTabSz="685783" rtl="0" eaLnBrk="1" fontAlgn="b" latinLnBrk="0" hangingPunct="1">
                        <a:lnSpc>
                          <a:spcPct val="100000"/>
                        </a:lnSpc>
                        <a:spcBef>
                          <a:spcPts val="0"/>
                        </a:spcBef>
                        <a:spcAft>
                          <a:spcPts val="0"/>
                        </a:spcAft>
                        <a:buClrTx/>
                        <a:buSzTx/>
                        <a:buFontTx/>
                        <a:buNone/>
                        <a:tabLst/>
                        <a:defRPr/>
                      </a:pPr>
                      <a:r>
                        <a:rPr lang="en-US" sz="1000" b="1" i="0" u="none" strike="noStrike" dirty="0">
                          <a:solidFill>
                            <a:schemeClr val="bg1"/>
                          </a:solidFill>
                          <a:effectLst/>
                          <a:latin typeface="+mn-lt"/>
                        </a:rPr>
                        <a:t>Approved by</a:t>
                      </a:r>
                    </a:p>
                  </a:txBody>
                  <a:tcPr marL="9525" marR="9525" marT="9525" anchor="ctr">
                    <a:solidFill>
                      <a:srgbClr val="002060"/>
                    </a:solidFill>
                  </a:tcPr>
                </a:tc>
                <a:tc>
                  <a:txBody>
                    <a:bodyPr/>
                    <a:lstStyle/>
                    <a:p>
                      <a:pPr algn="ctr" rtl="0" fontAlgn="b"/>
                      <a:r>
                        <a:rPr lang="en-US" sz="1000" b="1" i="0" u="none" strike="noStrike" dirty="0">
                          <a:solidFill>
                            <a:schemeClr val="bg1"/>
                          </a:solidFill>
                          <a:effectLst/>
                          <a:latin typeface="+mn-lt"/>
                        </a:rPr>
                        <a:t>Remarks</a:t>
                      </a:r>
                    </a:p>
                  </a:txBody>
                  <a:tcPr marL="9525" marR="9525" marT="9525" anchor="ctr">
                    <a:solidFill>
                      <a:srgbClr val="002060"/>
                    </a:solidFill>
                  </a:tcPr>
                </a:tc>
                <a:extLst>
                  <a:ext uri="{0D108BD9-81ED-4DB2-BD59-A6C34878D82A}">
                    <a16:rowId xmlns:a16="http://schemas.microsoft.com/office/drawing/2014/main" val="3599469939"/>
                  </a:ext>
                </a:extLst>
              </a:tr>
              <a:tr h="272964">
                <a:tc>
                  <a:txBody>
                    <a:bodyPr/>
                    <a:lstStyle/>
                    <a:p>
                      <a:pPr marL="0" marR="0">
                        <a:spcBef>
                          <a:spcPts val="0"/>
                        </a:spcBef>
                        <a:spcAft>
                          <a:spcPts val="0"/>
                        </a:spcAft>
                      </a:pPr>
                      <a:r>
                        <a:rPr lang="en-US" sz="1050" dirty="0">
                          <a:effectLst/>
                          <a:latin typeface="+mn-lt"/>
                          <a:ea typeface="Calibri" panose="020F0502020204030204" pitchFamily="34" charset="0"/>
                        </a:rPr>
                        <a:t>1.0</a:t>
                      </a:r>
                    </a:p>
                  </a:txBody>
                  <a:tcPr marR="9525" marT="9525" anchor="ctr"/>
                </a:tc>
                <a:tc>
                  <a:txBody>
                    <a:bodyPr/>
                    <a:lstStyle/>
                    <a:p>
                      <a:pPr marL="0" indent="0" algn="l">
                        <a:buFont typeface="Arial" panose="020B0604020202020204" pitchFamily="34" charset="0"/>
                        <a:buNone/>
                      </a:pPr>
                      <a:r>
                        <a:rPr lang="en-US" sz="1050" b="0" dirty="0">
                          <a:solidFill>
                            <a:schemeClr val="tx1"/>
                          </a:solidFill>
                          <a:latin typeface="+mn-lt"/>
                        </a:rPr>
                        <a:t>Sandeep Talya</a:t>
                      </a:r>
                    </a:p>
                  </a:txBody>
                  <a:tcPr marR="9525" marT="9525" anchor="ctr"/>
                </a:tc>
                <a:tc>
                  <a:txBody>
                    <a:bodyPr/>
                    <a:lstStyle/>
                    <a:p>
                      <a:pPr marL="0" marR="0" lvl="0" indent="0" algn="l">
                        <a:spcBef>
                          <a:spcPts val="0"/>
                        </a:spcBef>
                        <a:spcAft>
                          <a:spcPts val="0"/>
                        </a:spcAft>
                        <a:buFont typeface="Wingdings" panose="05000000000000000000" pitchFamily="2" charset="2"/>
                        <a:buNone/>
                        <a:tabLst>
                          <a:tab pos="457200" algn="l"/>
                        </a:tabLst>
                      </a:pPr>
                      <a:r>
                        <a:rPr lang="en-US" sz="1050" dirty="0">
                          <a:effectLst/>
                          <a:latin typeface="+mn-lt"/>
                          <a:ea typeface="Calibri" panose="020F0502020204030204" pitchFamily="34" charset="0"/>
                        </a:rPr>
                        <a:t>KNS acharya</a:t>
                      </a:r>
                    </a:p>
                  </a:txBody>
                  <a:tcPr marR="9525" marT="9525" anchor="ctr"/>
                </a:tc>
                <a:tc>
                  <a:txBody>
                    <a:bodyPr/>
                    <a:lstStyle/>
                    <a:p>
                      <a:pPr marL="0" marR="0" algn="l">
                        <a:spcBef>
                          <a:spcPts val="0"/>
                        </a:spcBef>
                        <a:spcAft>
                          <a:spcPts val="0"/>
                        </a:spcAft>
                      </a:pPr>
                      <a:r>
                        <a:rPr lang="en-US" sz="1050" dirty="0">
                          <a:effectLst/>
                          <a:latin typeface="+mn-lt"/>
                          <a:ea typeface="Calibri" panose="020F0502020204030204" pitchFamily="34" charset="0"/>
                        </a:rPr>
                        <a:t>Initial Release</a:t>
                      </a:r>
                    </a:p>
                  </a:txBody>
                  <a:tcPr marL="9525" marR="9525" marT="9525" anchor="ctr"/>
                </a:tc>
                <a:extLst>
                  <a:ext uri="{0D108BD9-81ED-4DB2-BD59-A6C34878D82A}">
                    <a16:rowId xmlns:a16="http://schemas.microsoft.com/office/drawing/2014/main" val="997373173"/>
                  </a:ext>
                </a:extLst>
              </a:tr>
            </a:tbl>
          </a:graphicData>
        </a:graphic>
      </p:graphicFrame>
      <p:pic>
        <p:nvPicPr>
          <p:cNvPr id="4" name="Picture 3">
            <a:hlinkClick r:id="rId2" action="ppaction://hlinksldjump"/>
            <a:extLst>
              <a:ext uri="{FF2B5EF4-FFF2-40B4-BE49-F238E27FC236}">
                <a16:creationId xmlns:a16="http://schemas.microsoft.com/office/drawing/2014/main" id="{772D7623-A906-40CE-AE38-F01EC12BEAF0}"/>
              </a:ext>
            </a:extLst>
          </p:cNvPr>
          <p:cNvPicPr>
            <a:picLocks noChangeAspect="1"/>
          </p:cNvPicPr>
          <p:nvPr/>
        </p:nvPicPr>
        <p:blipFill rotWithShape="1">
          <a:blip r:embed="rId3"/>
          <a:srcRect l="50706" t="14152" r="28593" b="50055"/>
          <a:stretch/>
        </p:blipFill>
        <p:spPr>
          <a:xfrm>
            <a:off x="8387294" y="4208385"/>
            <a:ext cx="540454" cy="525393"/>
          </a:xfrm>
          <a:prstGeom prst="ellipse">
            <a:avLst/>
          </a:prstGeom>
          <a:ln w="63500" cap="rnd">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4005633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Learning Outcome of the Course</a:t>
            </a:r>
          </a:p>
        </p:txBody>
      </p:sp>
      <p:sp>
        <p:nvSpPr>
          <p:cNvPr id="3" name="Rectangle 2"/>
          <p:cNvSpPr/>
          <p:nvPr/>
        </p:nvSpPr>
        <p:spPr>
          <a:xfrm>
            <a:off x="304800" y="1073848"/>
            <a:ext cx="8709991" cy="1938992"/>
          </a:xfrm>
          <a:prstGeom prst="rect">
            <a:avLst/>
          </a:prstGeom>
        </p:spPr>
        <p:txBody>
          <a:bodyPr wrap="square">
            <a:spAutoFit/>
          </a:bodyPr>
          <a:lstStyle/>
          <a:p>
            <a:pPr marL="457200" marR="0" lvl="1">
              <a:spcBef>
                <a:spcPts val="0"/>
              </a:spcBef>
              <a:spcAft>
                <a:spcPts val="0"/>
              </a:spcAft>
            </a:pPr>
            <a:r>
              <a:rPr lang="en-US" sz="2400" b="1" dirty="0">
                <a:latin typeface="Calibri" panose="020F0502020204030204" pitchFamily="34" charset="0"/>
                <a:ea typeface="Times New Roman" panose="02020603050405020304" pitchFamily="18" charset="0"/>
                <a:cs typeface="Times New Roman" panose="02020603050405020304" pitchFamily="18" charset="0"/>
              </a:rPr>
              <a:t>Understanding of ISO 13485 </a:t>
            </a:r>
          </a:p>
          <a:p>
            <a:pPr marL="1257300" marR="0" lvl="2" indent="-342900">
              <a:spcBef>
                <a:spcPts val="0"/>
              </a:spcBef>
              <a:spcAft>
                <a:spcPts val="0"/>
              </a:spcAft>
              <a:buFont typeface="Courier New" panose="02070309020205020404" pitchFamily="49" charset="0"/>
              <a:buChar char="o"/>
            </a:pPr>
            <a:r>
              <a:rPr lang="en-US" sz="2400" dirty="0">
                <a:latin typeface="Calibri" panose="020F0502020204030204" pitchFamily="34" charset="0"/>
                <a:ea typeface="Times New Roman" panose="02020603050405020304" pitchFamily="18" charset="0"/>
                <a:cs typeface="Times New Roman" panose="02020603050405020304" pitchFamily="18" charset="0"/>
              </a:rPr>
              <a:t>ISO 13485 &amp; its benefits</a:t>
            </a:r>
          </a:p>
          <a:p>
            <a:pPr marL="1257300" marR="0" lvl="2" indent="-342900">
              <a:spcBef>
                <a:spcPts val="0"/>
              </a:spcBef>
              <a:spcAft>
                <a:spcPts val="0"/>
              </a:spcAft>
              <a:buFont typeface="Courier New" panose="02070309020205020404" pitchFamily="49" charset="0"/>
              <a:buChar char="o"/>
            </a:pPr>
            <a:r>
              <a:rPr lang="en-US" sz="2400" dirty="0">
                <a:latin typeface="Calibri" panose="020F0502020204030204" pitchFamily="34" charset="0"/>
                <a:ea typeface="Times New Roman" panose="02020603050405020304" pitchFamily="18" charset="0"/>
                <a:cs typeface="Times New Roman" panose="02020603050405020304" pitchFamily="18" charset="0"/>
              </a:rPr>
              <a:t>Difference between ISO 9001 &amp; ISO 13485 </a:t>
            </a:r>
          </a:p>
          <a:p>
            <a:pPr marL="1257300" marR="0" lvl="2" indent="-342900">
              <a:spcBef>
                <a:spcPts val="0"/>
              </a:spcBef>
              <a:spcAft>
                <a:spcPts val="0"/>
              </a:spcAft>
              <a:buFont typeface="Courier New" panose="02070309020205020404" pitchFamily="49" charset="0"/>
              <a:buChar char="o"/>
            </a:pPr>
            <a:r>
              <a:rPr lang="en-US" sz="2400" dirty="0">
                <a:latin typeface="Calibri" panose="020F0502020204030204" pitchFamily="34" charset="0"/>
                <a:ea typeface="Times New Roman" panose="02020603050405020304" pitchFamily="18" charset="0"/>
                <a:cs typeface="Times New Roman" panose="02020603050405020304" pitchFamily="18" charset="0"/>
              </a:rPr>
              <a:t>Requirements of ISO 13485</a:t>
            </a:r>
          </a:p>
          <a:p>
            <a:pPr marL="457200" lvl="1"/>
            <a:r>
              <a:rPr lang="en-US" sz="2400" b="1" dirty="0">
                <a:latin typeface="Calibri" panose="020F0502020204030204" pitchFamily="34" charset="0"/>
                <a:ea typeface="Times New Roman" panose="02020603050405020304" pitchFamily="18" charset="0"/>
                <a:cs typeface="Times New Roman" panose="02020603050405020304" pitchFamily="18" charset="0"/>
              </a:rPr>
              <a:t>Requirements of 21CFR 820 (USFDA) and 2017/745 (EU MDR)</a:t>
            </a:r>
            <a:endParaRPr lang="en-US" sz="2400"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7971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Pre-Requites for the Course</a:t>
            </a:r>
          </a:p>
        </p:txBody>
      </p:sp>
      <p:sp>
        <p:nvSpPr>
          <p:cNvPr id="3" name="Title 1"/>
          <p:cNvSpPr txBox="1">
            <a:spLocks/>
          </p:cNvSpPr>
          <p:nvPr/>
        </p:nvSpPr>
        <p:spPr>
          <a:xfrm>
            <a:off x="304800" y="1215888"/>
            <a:ext cx="8534400" cy="505365"/>
          </a:xfrm>
          <a:prstGeom prst="rect">
            <a:avLst/>
          </a:prstGeom>
        </p:spPr>
        <p:txBody>
          <a:bodyPr vert="horz" lIns="91440" tIns="45720" rIns="91440" bIns="45720" rtlCol="0" anchor="b">
            <a:normAutofit fontScale="85000" lnSpcReduction="10000"/>
          </a:bodyPr>
          <a:lstStyle>
            <a:lvl1pPr algn="l" defTabSz="685800" rtl="0" eaLnBrk="1" latinLnBrk="0" hangingPunct="1">
              <a:lnSpc>
                <a:spcPct val="90000"/>
              </a:lnSpc>
              <a:spcBef>
                <a:spcPct val="0"/>
              </a:spcBef>
              <a:buNone/>
              <a:defRPr sz="2400" kern="1200">
                <a:solidFill>
                  <a:schemeClr val="tx1"/>
                </a:solidFill>
                <a:latin typeface="Calibri" charset="0"/>
                <a:ea typeface="Calibri" charset="0"/>
                <a:cs typeface="Calibri" charset="0"/>
              </a:defRPr>
            </a:lvl1pPr>
          </a:lstStyle>
          <a:p>
            <a:r>
              <a:rPr lang="en-IN" dirty="0"/>
              <a:t>Understanding of ISO 9001 or any QMS Standards (Preferred, not Mandatory)</a:t>
            </a:r>
          </a:p>
        </p:txBody>
      </p:sp>
    </p:spTree>
    <p:extLst>
      <p:ext uri="{BB962C8B-B14F-4D97-AF65-F5344CB8AC3E}">
        <p14:creationId xmlns:p14="http://schemas.microsoft.com/office/powerpoint/2010/main" val="3612486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IN" b="1" dirty="0"/>
              <a:t>ISO13485</a:t>
            </a:r>
          </a:p>
        </p:txBody>
      </p:sp>
      <p:pic>
        <p:nvPicPr>
          <p:cNvPr id="3" name="Picture 2">
            <a:hlinkClick r:id="rId2" action="ppaction://hlinksldjump"/>
          </p:cNvPr>
          <p:cNvPicPr>
            <a:picLocks noChangeAspect="1"/>
          </p:cNvPicPr>
          <p:nvPr/>
        </p:nvPicPr>
        <p:blipFill rotWithShape="1">
          <a:blip r:embed="rId3"/>
          <a:srcRect l="50706" t="14152" r="28593" b="50055"/>
          <a:stretch/>
        </p:blipFill>
        <p:spPr>
          <a:xfrm>
            <a:off x="8387294" y="4208385"/>
            <a:ext cx="540454" cy="525393"/>
          </a:xfrm>
          <a:prstGeom prst="ellipse">
            <a:avLst/>
          </a:prstGeom>
          <a:ln w="63500" cap="rnd">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160504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7870" y="9940"/>
            <a:ext cx="1729409" cy="507831"/>
          </a:xfrm>
          <a:prstGeom prst="rect">
            <a:avLst/>
          </a:prstGeom>
          <a:noFill/>
        </p:spPr>
        <p:txBody>
          <a:bodyPr wrap="square" rtlCol="0">
            <a:spAutoFit/>
          </a:bodyPr>
          <a:lstStyle/>
          <a:p>
            <a:r>
              <a:rPr lang="en-US" sz="2700" b="1" dirty="0"/>
              <a:t>ISO 13485</a:t>
            </a:r>
          </a:p>
        </p:txBody>
      </p:sp>
      <p:sp>
        <p:nvSpPr>
          <p:cNvPr id="20" name="TextBox 19"/>
          <p:cNvSpPr txBox="1"/>
          <p:nvPr/>
        </p:nvSpPr>
        <p:spPr>
          <a:xfrm>
            <a:off x="2768047" y="2002734"/>
            <a:ext cx="3781839" cy="1165704"/>
          </a:xfrm>
          <a:prstGeom prst="rect">
            <a:avLst/>
          </a:prstGeom>
          <a:noFill/>
        </p:spPr>
        <p:txBody>
          <a:bodyPr wrap="square" rtlCol="0">
            <a:spAutoFit/>
          </a:bodyPr>
          <a:lstStyle/>
          <a:p>
            <a:pPr algn="ctr"/>
            <a:r>
              <a:rPr lang="en-US" sz="2400" b="1" dirty="0"/>
              <a:t>What is ISO13485?</a:t>
            </a:r>
          </a:p>
          <a:p>
            <a:pPr algn="ctr"/>
            <a:r>
              <a:rPr lang="en-US" sz="1875" b="1" dirty="0">
                <a:solidFill>
                  <a:schemeClr val="accent3">
                    <a:lumMod val="75000"/>
                  </a:schemeClr>
                </a:solidFill>
              </a:rPr>
              <a:t>Who uses ISO13485?</a:t>
            </a:r>
          </a:p>
          <a:p>
            <a:r>
              <a:rPr lang="en-US" sz="2700" b="1" dirty="0"/>
              <a:t> </a:t>
            </a:r>
          </a:p>
        </p:txBody>
      </p:sp>
    </p:spTree>
    <p:extLst>
      <p:ext uri="{BB962C8B-B14F-4D97-AF65-F5344CB8AC3E}">
        <p14:creationId xmlns:p14="http://schemas.microsoft.com/office/powerpoint/2010/main" val="2174950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7870" y="9940"/>
            <a:ext cx="1729409" cy="507831"/>
          </a:xfrm>
          <a:prstGeom prst="rect">
            <a:avLst/>
          </a:prstGeom>
          <a:noFill/>
        </p:spPr>
        <p:txBody>
          <a:bodyPr wrap="square" rtlCol="0">
            <a:spAutoFit/>
          </a:bodyPr>
          <a:lstStyle/>
          <a:p>
            <a:r>
              <a:rPr lang="en-US" sz="2700" b="1" dirty="0"/>
              <a:t>ISO 13485</a:t>
            </a:r>
          </a:p>
        </p:txBody>
      </p:sp>
      <p:sp>
        <p:nvSpPr>
          <p:cNvPr id="20" name="TextBox 19"/>
          <p:cNvSpPr txBox="1"/>
          <p:nvPr/>
        </p:nvSpPr>
        <p:spPr>
          <a:xfrm>
            <a:off x="496958" y="810038"/>
            <a:ext cx="7802217" cy="2977738"/>
          </a:xfrm>
          <a:prstGeom prst="rect">
            <a:avLst/>
          </a:prstGeom>
          <a:noFill/>
        </p:spPr>
        <p:txBody>
          <a:bodyPr wrap="square" rtlCol="0">
            <a:spAutoFit/>
          </a:bodyPr>
          <a:lstStyle/>
          <a:p>
            <a:r>
              <a:rPr lang="en-US" sz="2400" b="1" dirty="0"/>
              <a:t>What is ISO13485?</a:t>
            </a:r>
          </a:p>
          <a:p>
            <a:endParaRPr lang="en-US" sz="2400" b="1" dirty="0"/>
          </a:p>
          <a:p>
            <a:pPr marL="257175" indent="-257175">
              <a:buFont typeface="Arial" panose="020B0604020202020204" pitchFamily="34" charset="0"/>
              <a:buChar char="•"/>
            </a:pPr>
            <a:r>
              <a:rPr lang="en-US" sz="1875" b="1" dirty="0">
                <a:solidFill>
                  <a:schemeClr val="accent3">
                    <a:lumMod val="75000"/>
                  </a:schemeClr>
                </a:solidFill>
              </a:rPr>
              <a:t>World wide Quality Management System Standard for </a:t>
            </a:r>
            <a:r>
              <a:rPr lang="en-US" sz="1875" b="1" u="sng" dirty="0">
                <a:solidFill>
                  <a:schemeClr val="accent3">
                    <a:lumMod val="75000"/>
                  </a:schemeClr>
                </a:solidFill>
              </a:rPr>
              <a:t>Medical Device Organizations.</a:t>
            </a:r>
          </a:p>
          <a:p>
            <a:endParaRPr lang="en-US" sz="1875" b="1" u="sng" dirty="0">
              <a:solidFill>
                <a:schemeClr val="accent3">
                  <a:lumMod val="75000"/>
                </a:schemeClr>
              </a:solidFill>
            </a:endParaRPr>
          </a:p>
          <a:p>
            <a:pPr marL="257175" indent="-257175">
              <a:buFont typeface="Arial" panose="020B0604020202020204" pitchFamily="34" charset="0"/>
              <a:buChar char="•"/>
            </a:pPr>
            <a:r>
              <a:rPr lang="en-US" sz="1875" b="1" dirty="0">
                <a:solidFill>
                  <a:schemeClr val="accent3">
                    <a:lumMod val="75000"/>
                  </a:schemeClr>
                </a:solidFill>
              </a:rPr>
              <a:t>It is an internationally agreed way to implement </a:t>
            </a:r>
            <a:r>
              <a:rPr lang="en-US" sz="1875" b="1" u="sng" dirty="0">
                <a:solidFill>
                  <a:schemeClr val="accent3">
                    <a:lumMod val="75000"/>
                  </a:schemeClr>
                </a:solidFill>
              </a:rPr>
              <a:t>common regulatory concepts </a:t>
            </a:r>
            <a:r>
              <a:rPr lang="en-US" sz="1875" b="1" dirty="0">
                <a:solidFill>
                  <a:schemeClr val="accent3">
                    <a:lumMod val="75000"/>
                  </a:schemeClr>
                </a:solidFill>
              </a:rPr>
              <a:t>that support maximizing the potential benefits of making the strategic decision to implement a quality management system. </a:t>
            </a:r>
          </a:p>
          <a:p>
            <a:r>
              <a:rPr lang="en-US" sz="2700" b="1" dirty="0"/>
              <a:t> </a:t>
            </a:r>
          </a:p>
        </p:txBody>
      </p:sp>
    </p:spTree>
    <p:extLst>
      <p:ext uri="{BB962C8B-B14F-4D97-AF65-F5344CB8AC3E}">
        <p14:creationId xmlns:p14="http://schemas.microsoft.com/office/powerpoint/2010/main" val="4221582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7870" y="9940"/>
            <a:ext cx="1729409" cy="507831"/>
          </a:xfrm>
          <a:prstGeom prst="rect">
            <a:avLst/>
          </a:prstGeom>
          <a:noFill/>
        </p:spPr>
        <p:txBody>
          <a:bodyPr wrap="square" rtlCol="0">
            <a:spAutoFit/>
          </a:bodyPr>
          <a:lstStyle/>
          <a:p>
            <a:r>
              <a:rPr lang="en-US" sz="2700" b="1" dirty="0"/>
              <a:t>ISO 13485</a:t>
            </a:r>
          </a:p>
        </p:txBody>
      </p:sp>
      <p:sp>
        <p:nvSpPr>
          <p:cNvPr id="20" name="TextBox 19"/>
          <p:cNvSpPr txBox="1"/>
          <p:nvPr/>
        </p:nvSpPr>
        <p:spPr>
          <a:xfrm>
            <a:off x="496958" y="810039"/>
            <a:ext cx="7802217" cy="2689198"/>
          </a:xfrm>
          <a:prstGeom prst="rect">
            <a:avLst/>
          </a:prstGeom>
          <a:noFill/>
        </p:spPr>
        <p:txBody>
          <a:bodyPr wrap="square" rtlCol="0">
            <a:spAutoFit/>
          </a:bodyPr>
          <a:lstStyle/>
          <a:p>
            <a:r>
              <a:rPr lang="en-US" sz="2400" b="1" dirty="0"/>
              <a:t>Potential Benefits of ISO13485.</a:t>
            </a:r>
          </a:p>
          <a:p>
            <a:endParaRPr lang="en-US" sz="2400" b="1" dirty="0"/>
          </a:p>
          <a:p>
            <a:pPr marL="257175" indent="-257175">
              <a:buFont typeface="Arial" panose="020B0604020202020204" pitchFamily="34" charset="0"/>
              <a:buChar char="•"/>
            </a:pPr>
            <a:r>
              <a:rPr lang="en-US" sz="1875" b="1" dirty="0">
                <a:solidFill>
                  <a:schemeClr val="accent3">
                    <a:lumMod val="75000"/>
                  </a:schemeClr>
                </a:solidFill>
              </a:rPr>
              <a:t>Enhances the organizations ability to meet customer and regulatory requirements. </a:t>
            </a:r>
          </a:p>
          <a:p>
            <a:endParaRPr lang="en-US" sz="1875" b="1" u="sng" dirty="0">
              <a:solidFill>
                <a:schemeClr val="accent3">
                  <a:lumMod val="75000"/>
                </a:schemeClr>
              </a:solidFill>
            </a:endParaRPr>
          </a:p>
          <a:p>
            <a:pPr marL="257175" indent="-257175">
              <a:buFont typeface="Arial" panose="020B0604020202020204" pitchFamily="34" charset="0"/>
              <a:buChar char="•"/>
            </a:pPr>
            <a:r>
              <a:rPr lang="en-US" sz="1875" b="1" dirty="0">
                <a:solidFill>
                  <a:schemeClr val="accent3">
                    <a:lumMod val="75000"/>
                  </a:schemeClr>
                </a:solidFill>
              </a:rPr>
              <a:t>Helps organizations capability to address Product safety and  effectiveness. </a:t>
            </a:r>
          </a:p>
          <a:p>
            <a:endParaRPr lang="en-US" sz="2700" b="1" dirty="0"/>
          </a:p>
        </p:txBody>
      </p:sp>
    </p:spTree>
    <p:extLst>
      <p:ext uri="{BB962C8B-B14F-4D97-AF65-F5344CB8AC3E}">
        <p14:creationId xmlns:p14="http://schemas.microsoft.com/office/powerpoint/2010/main" val="683346170"/>
      </p:ext>
    </p:extLst>
  </p:cSld>
  <p:clrMapOvr>
    <a:masterClrMapping/>
  </p:clrMapOvr>
</p:sld>
</file>

<file path=ppt/theme/theme1.xml><?xml version="1.0" encoding="utf-8"?>
<a:theme xmlns:a="http://schemas.openxmlformats.org/drawingml/2006/main" name="L&amp;T Theme 2">
  <a:themeElements>
    <a:clrScheme name="L&amp;T Colors">
      <a:dk1>
        <a:srgbClr val="000000"/>
      </a:dk1>
      <a:lt1>
        <a:srgbClr val="FFFFFF"/>
      </a:lt1>
      <a:dk2>
        <a:srgbClr val="00B0F0"/>
      </a:dk2>
      <a:lt2>
        <a:srgbClr val="004581"/>
      </a:lt2>
      <a:accent1>
        <a:srgbClr val="0556CD"/>
      </a:accent1>
      <a:accent2>
        <a:srgbClr val="058EFF"/>
      </a:accent2>
      <a:accent3>
        <a:srgbClr val="FFCC29"/>
      </a:accent3>
      <a:accent4>
        <a:srgbClr val="F7411D"/>
      </a:accent4>
      <a:accent5>
        <a:srgbClr val="1A9664"/>
      </a:accent5>
      <a:accent6>
        <a:srgbClr val="DA8200"/>
      </a:accent6>
      <a:hlink>
        <a:srgbClr val="7BD3F7"/>
      </a:hlink>
      <a:folHlink>
        <a:srgbClr val="0769F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SO 13485" id="{3E34B4A3-508C-4310-B489-AAA481265AD6}" vid="{102C90DE-E2D5-433E-A8BC-A945D6D3962D}"/>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SO 13485" id="{3E34B4A3-508C-4310-B489-AAA481265AD6}" vid="{F2F22D49-1808-4CE1-A511-C27C3109AD7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F3AB93046D0F84A9A00D393A06742F1" ma:contentTypeVersion="0" ma:contentTypeDescription="Create a new document." ma:contentTypeScope="" ma:versionID="30593e6b3878dcb482dffdef477fbfa3">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AC07C51-6059-4827-AD54-DEC5A7B60B50}">
  <ds:schemaRefs>
    <ds:schemaRef ds:uri="http://schemas.microsoft.com/sharepoint/v3/contenttype/forms"/>
  </ds:schemaRefs>
</ds:datastoreItem>
</file>

<file path=customXml/itemProps2.xml><?xml version="1.0" encoding="utf-8"?>
<ds:datastoreItem xmlns:ds="http://schemas.openxmlformats.org/officeDocument/2006/customXml" ds:itemID="{0E0B9548-FE58-4485-B5D9-973899E1873F}">
  <ds:schemaRefs>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www.w3.org/XML/1998/namespace"/>
    <ds:schemaRef ds:uri="http://schemas.openxmlformats.org/package/2006/metadata/core-properties"/>
    <ds:schemaRef ds:uri="http://purl.org/dc/dcmitype/"/>
    <ds:schemaRef ds:uri="http://purl.org/dc/terms/"/>
  </ds:schemaRefs>
</ds:datastoreItem>
</file>

<file path=customXml/itemProps3.xml><?xml version="1.0" encoding="utf-8"?>
<ds:datastoreItem xmlns:ds="http://schemas.openxmlformats.org/officeDocument/2006/customXml" ds:itemID="{38B36E19-E111-4963-8AA8-A4A64CB642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ISO 13485</Template>
  <TotalTime>11</TotalTime>
  <Words>1057</Words>
  <Application>Microsoft Office PowerPoint</Application>
  <PresentationFormat>On-screen Show (16:9)</PresentationFormat>
  <Paragraphs>143</Paragraphs>
  <Slides>24</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24</vt:i4>
      </vt:variant>
    </vt:vector>
  </HeadingPairs>
  <TitlesOfParts>
    <vt:vector size="32" baseType="lpstr">
      <vt:lpstr>Arial</vt:lpstr>
      <vt:lpstr>Calibri</vt:lpstr>
      <vt:lpstr>Calibri Light</vt:lpstr>
      <vt:lpstr>Courier New</vt:lpstr>
      <vt:lpstr>Times New Roman</vt:lpstr>
      <vt:lpstr>Wingdings</vt:lpstr>
      <vt:lpstr>L&amp;T Theme 2</vt:lpstr>
      <vt:lpstr>1_Office Theme</vt:lpstr>
      <vt:lpstr>Course Title: ISO13485</vt:lpstr>
      <vt:lpstr>Agenda </vt:lpstr>
      <vt:lpstr>Version</vt:lpstr>
      <vt:lpstr>Learning Outcome of the Course</vt:lpstr>
      <vt:lpstr>Pre-Requites for the 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ISO 13485</vt:lpstr>
      <vt:lpstr>ISO 13485</vt:lpstr>
      <vt:lpstr>ISO 13485</vt:lpstr>
      <vt:lpstr>ISO 13485</vt:lpstr>
      <vt:lpstr>ISO 13485</vt:lpstr>
      <vt:lpstr>21 CFR 820 (US FDA)</vt:lpstr>
      <vt:lpstr>EU MDR (2017/745)</vt:lpstr>
      <vt:lpstr>ISO 13485</vt:lpstr>
      <vt:lpstr>Session 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Title: ISO13485</dc:title>
  <dc:creator>ANAND D. MALAJI</dc:creator>
  <cp:lastModifiedBy>ANAND D. MALAJI</cp:lastModifiedBy>
  <cp:revision>7</cp:revision>
  <dcterms:created xsi:type="dcterms:W3CDTF">2020-09-18T10:34:23Z</dcterms:created>
  <dcterms:modified xsi:type="dcterms:W3CDTF">2020-09-18T10:45:43Z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b5591f2-6b23-403d-aa5f-b6d577f5e572_Enabled">
    <vt:lpwstr>true</vt:lpwstr>
  </property>
  <property fmtid="{D5CDD505-2E9C-101B-9397-08002B2CF9AE}" pid="3" name="MSIP_Label_4b5591f2-6b23-403d-aa5f-b6d577f5e572_SetDate">
    <vt:lpwstr>2020-09-18T05:45:14Z</vt:lpwstr>
  </property>
  <property fmtid="{D5CDD505-2E9C-101B-9397-08002B2CF9AE}" pid="4" name="MSIP_Label_4b5591f2-6b23-403d-aa5f-b6d577f5e572_Method">
    <vt:lpwstr>Standard</vt:lpwstr>
  </property>
  <property fmtid="{D5CDD505-2E9C-101B-9397-08002B2CF9AE}" pid="5" name="MSIP_Label_4b5591f2-6b23-403d-aa5f-b6d577f5e572_Name">
    <vt:lpwstr>4b5591f2-6b23-403d-aa5f-b6d577f5e572</vt:lpwstr>
  </property>
  <property fmtid="{D5CDD505-2E9C-101B-9397-08002B2CF9AE}" pid="6" name="MSIP_Label_4b5591f2-6b23-403d-aa5f-b6d577f5e572_SiteId">
    <vt:lpwstr>311b3378-8e8a-4b5e-a33f-e80a3d8ba60a</vt:lpwstr>
  </property>
  <property fmtid="{D5CDD505-2E9C-101B-9397-08002B2CF9AE}" pid="7" name="MSIP_Label_4b5591f2-6b23-403d-aa5f-b6d577f5e572_ActionId">
    <vt:lpwstr>18d6456b-2f8d-4f96-a03c-000009ca4d69</vt:lpwstr>
  </property>
  <property fmtid="{D5CDD505-2E9C-101B-9397-08002B2CF9AE}" pid="8" name="MSIP_Label_4b5591f2-6b23-403d-aa5f-b6d577f5e572_ContentBits">
    <vt:lpwstr>0</vt:lpwstr>
  </property>
</Properties>
</file>