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6.wmf" ContentType="image/x-wmf"/>
  <Override PartName="/ppt/media/image12.png" ContentType="image/png"/>
  <Override PartName="/ppt/media/image19.png" ContentType="image/png"/>
  <Override PartName="/ppt/media/image18.jpeg" ContentType="image/jpeg"/>
  <Override PartName="/ppt/media/image17.png" ContentType="image/png"/>
  <Override PartName="/ppt/media/image14.png" ContentType="image/png"/>
  <Override PartName="/ppt/media/image5.png" ContentType="image/png"/>
  <Override PartName="/ppt/media/image10.png" ContentType="image/png"/>
  <Override PartName="/ppt/media/image7.png" ContentType="image/png"/>
  <Override PartName="/ppt/media/image1.jpeg" ContentType="image/jpeg"/>
  <Override PartName="/ppt/media/image2.jpeg" ContentType="image/jpeg"/>
  <Override PartName="/ppt/media/image3.jpeg" ContentType="image/jpeg"/>
  <Override PartName="/ppt/media/image15.png" ContentType="image/png"/>
  <Override PartName="/ppt/media/image4.png" ContentType="image/png"/>
  <Override PartName="/ppt/media/image6.png" ContentType="image/png"/>
  <Override PartName="/ppt/media/image11.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Lst>
  <p:sldSz cx="9144000" cy="5143500"/>
  <p:notesSz cx="7010400" cy="9296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350" spc="-1" strike="noStrike">
                <a:solidFill>
                  <a:srgbClr val="000000"/>
                </a:solidFill>
                <a:latin typeface="Calibri"/>
              </a:rPr>
              <a:t>Click to move the slide</a:t>
            </a:r>
            <a:endParaRPr b="0" lang="en-US" sz="1350" spc="-1" strike="noStrike">
              <a:solidFill>
                <a:srgbClr val="000000"/>
              </a:solidFill>
              <a:latin typeface="Calibri"/>
            </a:endParaRPr>
          </a:p>
        </p:txBody>
      </p:sp>
      <p:sp>
        <p:nvSpPr>
          <p:cNvPr id="596"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597"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598"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599"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600"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A81938CE-244A-4C10-802C-5312447395DF}"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PlaceHolder 1"/>
          <p:cNvSpPr>
            <a:spLocks noGrp="1"/>
          </p:cNvSpPr>
          <p:nvPr>
            <p:ph type="sldImg"/>
          </p:nvPr>
        </p:nvSpPr>
        <p:spPr>
          <a:xfrm>
            <a:off x="406440" y="696960"/>
            <a:ext cx="6197400" cy="3485880"/>
          </a:xfrm>
          <a:prstGeom prst="rect">
            <a:avLst/>
          </a:prstGeom>
        </p:spPr>
      </p:sp>
      <p:sp>
        <p:nvSpPr>
          <p:cNvPr id="692"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IN" sz="2000" spc="-1" strike="noStrike">
              <a:latin typeface="Arial"/>
            </a:endParaRPr>
          </a:p>
        </p:txBody>
      </p:sp>
      <p:sp>
        <p:nvSpPr>
          <p:cNvPr id="693"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tabLst>
                <a:tab algn="l" pos="0"/>
              </a:tabLst>
            </a:pPr>
            <a:fld id="{6BD325B7-7C48-4299-8E01-8C8AB1A0D867}" type="slidenum">
              <a:rPr b="0" lang="en-IN" sz="1200" spc="-1" strike="noStrike">
                <a:solidFill>
                  <a:srgbClr val="000000"/>
                </a:solidFill>
                <a:latin typeface="Calibri"/>
                <a:ea typeface="+mn-ea"/>
              </a:rPr>
              <a:t>&lt;number&gt;</a:t>
            </a:fld>
            <a:endParaRPr b="0" lang="en-IN"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PlaceHolder 1"/>
          <p:cNvSpPr>
            <a:spLocks noGrp="1"/>
          </p:cNvSpPr>
          <p:nvPr>
            <p:ph type="sldImg"/>
          </p:nvPr>
        </p:nvSpPr>
        <p:spPr>
          <a:xfrm>
            <a:off x="406440" y="696960"/>
            <a:ext cx="6197400" cy="3485880"/>
          </a:xfrm>
          <a:prstGeom prst="rect">
            <a:avLst/>
          </a:prstGeom>
        </p:spPr>
      </p:sp>
      <p:sp>
        <p:nvSpPr>
          <p:cNvPr id="695" name="PlaceHolder 2"/>
          <p:cNvSpPr>
            <a:spLocks noGrp="1"/>
          </p:cNvSpPr>
          <p:nvPr>
            <p:ph type="body"/>
          </p:nvPr>
        </p:nvSpPr>
        <p:spPr>
          <a:xfrm>
            <a:off x="700920" y="4415760"/>
            <a:ext cx="5608080" cy="4183200"/>
          </a:xfrm>
          <a:prstGeom prst="rect">
            <a:avLst/>
          </a:prstGeom>
        </p:spPr>
        <p:txBody>
          <a:bodyPr lIns="93240" rIns="93240" tIns="46440" bIns="46440">
            <a:noAutofit/>
          </a:bodyPr>
          <a:p>
            <a:endParaRPr b="0" lang="en-IN" sz="2000" spc="-1" strike="noStrike">
              <a:latin typeface="Arial"/>
            </a:endParaRPr>
          </a:p>
        </p:txBody>
      </p:sp>
      <p:sp>
        <p:nvSpPr>
          <p:cNvPr id="696" name="TextShape 3"/>
          <p:cNvSpPr txBox="1"/>
          <p:nvPr/>
        </p:nvSpPr>
        <p:spPr>
          <a:xfrm>
            <a:off x="3970800" y="8830080"/>
            <a:ext cx="3037320" cy="464400"/>
          </a:xfrm>
          <a:prstGeom prst="rect">
            <a:avLst/>
          </a:prstGeom>
          <a:noFill/>
          <a:ln>
            <a:noFill/>
          </a:ln>
        </p:spPr>
        <p:txBody>
          <a:bodyPr lIns="93240" rIns="93240" tIns="46440" bIns="46440" anchor="b">
            <a:noAutofit/>
          </a:bodyPr>
          <a:p>
            <a:pPr algn="r">
              <a:lnSpc>
                <a:spcPct val="100000"/>
              </a:lnSpc>
              <a:tabLst>
                <a:tab algn="l" pos="0"/>
              </a:tabLst>
            </a:pPr>
            <a:fld id="{95D2F711-F150-4494-92C0-F39E7B0B2A33}" type="slidenum">
              <a:rPr b="0" lang="en-IN" sz="1200" spc="-1" strike="noStrike">
                <a:solidFill>
                  <a:srgbClr val="000000"/>
                </a:solidFill>
                <a:latin typeface="Calibri"/>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137" name="PlaceHolder 2"/>
          <p:cNvSpPr>
            <a:spLocks noGrp="1"/>
          </p:cNvSpPr>
          <p:nvPr>
            <p:ph type="body"/>
          </p:nvPr>
        </p:nvSpPr>
        <p:spPr>
          <a:xfrm>
            <a:off x="299520" y="3484800"/>
            <a:ext cx="3643560" cy="165600"/>
          </a:xfrm>
          <a:prstGeom prst="rect">
            <a:avLst/>
          </a:prstGeom>
        </p:spPr>
        <p:txBody>
          <a:bodyPr lIns="0" rIns="0" tIns="0" bIns="0">
            <a:normAutofit fontScale="45000"/>
          </a:bodyPr>
          <a:p>
            <a:endParaRPr b="0" lang="en-US" sz="2100" spc="-1" strike="noStrike">
              <a:solidFill>
                <a:srgbClr val="404040"/>
              </a:solidFill>
              <a:latin typeface="Calibri"/>
            </a:endParaRPr>
          </a:p>
        </p:txBody>
      </p:sp>
      <p:sp>
        <p:nvSpPr>
          <p:cNvPr id="138" name="PlaceHolder 3"/>
          <p:cNvSpPr>
            <a:spLocks noGrp="1"/>
          </p:cNvSpPr>
          <p:nvPr>
            <p:ph type="body"/>
          </p:nvPr>
        </p:nvSpPr>
        <p:spPr>
          <a:xfrm>
            <a:off x="299520" y="3666600"/>
            <a:ext cx="3643560" cy="165600"/>
          </a:xfrm>
          <a:prstGeom prst="rect">
            <a:avLst/>
          </a:prstGeom>
        </p:spPr>
        <p:txBody>
          <a:bodyPr lIns="0" rIns="0" tIns="0" bIns="0">
            <a:normAutofit fontScale="45000"/>
          </a:bodyPr>
          <a:p>
            <a:endParaRPr b="0" lang="en-US" sz="2100" spc="-1" strike="noStrike">
              <a:solidFill>
                <a:srgbClr val="40404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140" name="PlaceHolder 2"/>
          <p:cNvSpPr>
            <a:spLocks noGrp="1"/>
          </p:cNvSpPr>
          <p:nvPr>
            <p:ph type="body"/>
          </p:nvPr>
        </p:nvSpPr>
        <p:spPr>
          <a:xfrm>
            <a:off x="29952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141" name="PlaceHolder 3"/>
          <p:cNvSpPr>
            <a:spLocks noGrp="1"/>
          </p:cNvSpPr>
          <p:nvPr>
            <p:ph type="body"/>
          </p:nvPr>
        </p:nvSpPr>
        <p:spPr>
          <a:xfrm>
            <a:off x="216684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142" name="PlaceHolder 4"/>
          <p:cNvSpPr>
            <a:spLocks noGrp="1"/>
          </p:cNvSpPr>
          <p:nvPr>
            <p:ph type="body"/>
          </p:nvPr>
        </p:nvSpPr>
        <p:spPr>
          <a:xfrm>
            <a:off x="29952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143" name="PlaceHolder 5"/>
          <p:cNvSpPr>
            <a:spLocks noGrp="1"/>
          </p:cNvSpPr>
          <p:nvPr>
            <p:ph type="body"/>
          </p:nvPr>
        </p:nvSpPr>
        <p:spPr>
          <a:xfrm>
            <a:off x="216684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145" name="PlaceHolder 2"/>
          <p:cNvSpPr>
            <a:spLocks noGrp="1"/>
          </p:cNvSpPr>
          <p:nvPr>
            <p:ph type="body"/>
          </p:nvPr>
        </p:nvSpPr>
        <p:spPr>
          <a:xfrm>
            <a:off x="299520" y="34848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146" name="PlaceHolder 3"/>
          <p:cNvSpPr>
            <a:spLocks noGrp="1"/>
          </p:cNvSpPr>
          <p:nvPr>
            <p:ph type="body"/>
          </p:nvPr>
        </p:nvSpPr>
        <p:spPr>
          <a:xfrm>
            <a:off x="1531440" y="34848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147" name="PlaceHolder 4"/>
          <p:cNvSpPr>
            <a:spLocks noGrp="1"/>
          </p:cNvSpPr>
          <p:nvPr>
            <p:ph type="body"/>
          </p:nvPr>
        </p:nvSpPr>
        <p:spPr>
          <a:xfrm>
            <a:off x="2763360" y="34848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148" name="PlaceHolder 5"/>
          <p:cNvSpPr>
            <a:spLocks noGrp="1"/>
          </p:cNvSpPr>
          <p:nvPr>
            <p:ph type="body"/>
          </p:nvPr>
        </p:nvSpPr>
        <p:spPr>
          <a:xfrm>
            <a:off x="299520" y="36666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149" name="PlaceHolder 6"/>
          <p:cNvSpPr>
            <a:spLocks noGrp="1"/>
          </p:cNvSpPr>
          <p:nvPr>
            <p:ph type="body"/>
          </p:nvPr>
        </p:nvSpPr>
        <p:spPr>
          <a:xfrm>
            <a:off x="1531440" y="36666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150" name="PlaceHolder 7"/>
          <p:cNvSpPr>
            <a:spLocks noGrp="1"/>
          </p:cNvSpPr>
          <p:nvPr>
            <p:ph type="body"/>
          </p:nvPr>
        </p:nvSpPr>
        <p:spPr>
          <a:xfrm>
            <a:off x="2763360" y="36666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7"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178" name="PlaceHolder 2"/>
          <p:cNvSpPr>
            <a:spLocks noGrp="1"/>
          </p:cNvSpPr>
          <p:nvPr>
            <p:ph type="subTitle"/>
          </p:nvPr>
        </p:nvSpPr>
        <p:spPr>
          <a:xfrm>
            <a:off x="299520" y="3430440"/>
            <a:ext cx="3643560" cy="456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180" name="PlaceHolder 2"/>
          <p:cNvSpPr>
            <a:spLocks noGrp="1"/>
          </p:cNvSpPr>
          <p:nvPr>
            <p:ph type="body"/>
          </p:nvPr>
        </p:nvSpPr>
        <p:spPr>
          <a:xfrm>
            <a:off x="299520" y="3484800"/>
            <a:ext cx="3643560" cy="34740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182" name="PlaceHolder 2"/>
          <p:cNvSpPr>
            <a:spLocks noGrp="1"/>
          </p:cNvSpPr>
          <p:nvPr>
            <p:ph type="body"/>
          </p:nvPr>
        </p:nvSpPr>
        <p:spPr>
          <a:xfrm>
            <a:off x="29952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
        <p:nvSpPr>
          <p:cNvPr id="183" name="PlaceHolder 3"/>
          <p:cNvSpPr>
            <a:spLocks noGrp="1"/>
          </p:cNvSpPr>
          <p:nvPr>
            <p:ph type="body"/>
          </p:nvPr>
        </p:nvSpPr>
        <p:spPr>
          <a:xfrm>
            <a:off x="216684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4"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5" name="PlaceHolder 1"/>
          <p:cNvSpPr>
            <a:spLocks noGrp="1"/>
          </p:cNvSpPr>
          <p:nvPr>
            <p:ph type="subTitle"/>
          </p:nvPr>
        </p:nvSpPr>
        <p:spPr>
          <a:xfrm>
            <a:off x="1476360" y="992880"/>
            <a:ext cx="2645640" cy="46087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187" name="PlaceHolder 2"/>
          <p:cNvSpPr>
            <a:spLocks noGrp="1"/>
          </p:cNvSpPr>
          <p:nvPr>
            <p:ph type="body"/>
          </p:nvPr>
        </p:nvSpPr>
        <p:spPr>
          <a:xfrm>
            <a:off x="29952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188" name="PlaceHolder 3"/>
          <p:cNvSpPr>
            <a:spLocks noGrp="1"/>
          </p:cNvSpPr>
          <p:nvPr>
            <p:ph type="body"/>
          </p:nvPr>
        </p:nvSpPr>
        <p:spPr>
          <a:xfrm>
            <a:off x="216684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
        <p:nvSpPr>
          <p:cNvPr id="189" name="PlaceHolder 4"/>
          <p:cNvSpPr>
            <a:spLocks noGrp="1"/>
          </p:cNvSpPr>
          <p:nvPr>
            <p:ph type="body"/>
          </p:nvPr>
        </p:nvSpPr>
        <p:spPr>
          <a:xfrm>
            <a:off x="29952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116" name="PlaceHolder 2"/>
          <p:cNvSpPr>
            <a:spLocks noGrp="1"/>
          </p:cNvSpPr>
          <p:nvPr>
            <p:ph type="subTitle"/>
          </p:nvPr>
        </p:nvSpPr>
        <p:spPr>
          <a:xfrm>
            <a:off x="299520" y="3430440"/>
            <a:ext cx="3643560" cy="456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191" name="PlaceHolder 2"/>
          <p:cNvSpPr>
            <a:spLocks noGrp="1"/>
          </p:cNvSpPr>
          <p:nvPr>
            <p:ph type="body"/>
          </p:nvPr>
        </p:nvSpPr>
        <p:spPr>
          <a:xfrm>
            <a:off x="29952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
        <p:nvSpPr>
          <p:cNvPr id="192" name="PlaceHolder 3"/>
          <p:cNvSpPr>
            <a:spLocks noGrp="1"/>
          </p:cNvSpPr>
          <p:nvPr>
            <p:ph type="body"/>
          </p:nvPr>
        </p:nvSpPr>
        <p:spPr>
          <a:xfrm>
            <a:off x="216684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193" name="PlaceHolder 4"/>
          <p:cNvSpPr>
            <a:spLocks noGrp="1"/>
          </p:cNvSpPr>
          <p:nvPr>
            <p:ph type="body"/>
          </p:nvPr>
        </p:nvSpPr>
        <p:spPr>
          <a:xfrm>
            <a:off x="216684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195" name="PlaceHolder 2"/>
          <p:cNvSpPr>
            <a:spLocks noGrp="1"/>
          </p:cNvSpPr>
          <p:nvPr>
            <p:ph type="body"/>
          </p:nvPr>
        </p:nvSpPr>
        <p:spPr>
          <a:xfrm>
            <a:off x="29952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196" name="PlaceHolder 3"/>
          <p:cNvSpPr>
            <a:spLocks noGrp="1"/>
          </p:cNvSpPr>
          <p:nvPr>
            <p:ph type="body"/>
          </p:nvPr>
        </p:nvSpPr>
        <p:spPr>
          <a:xfrm>
            <a:off x="216684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197" name="PlaceHolder 4"/>
          <p:cNvSpPr>
            <a:spLocks noGrp="1"/>
          </p:cNvSpPr>
          <p:nvPr>
            <p:ph type="body"/>
          </p:nvPr>
        </p:nvSpPr>
        <p:spPr>
          <a:xfrm>
            <a:off x="299520" y="3666600"/>
            <a:ext cx="3643560" cy="165600"/>
          </a:xfrm>
          <a:prstGeom prst="rect">
            <a:avLst/>
          </a:prstGeom>
        </p:spPr>
        <p:txBody>
          <a:bodyPr lIns="0" rIns="0" tIns="0" bIns="0">
            <a:normAutofit fontScale="45000"/>
          </a:bodyPr>
          <a:p>
            <a:endParaRPr b="0" lang="en-US" sz="2100" spc="-1" strike="noStrike">
              <a:solidFill>
                <a:srgbClr val="40404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199" name="PlaceHolder 2"/>
          <p:cNvSpPr>
            <a:spLocks noGrp="1"/>
          </p:cNvSpPr>
          <p:nvPr>
            <p:ph type="body"/>
          </p:nvPr>
        </p:nvSpPr>
        <p:spPr>
          <a:xfrm>
            <a:off x="299520" y="3484800"/>
            <a:ext cx="3643560" cy="165600"/>
          </a:xfrm>
          <a:prstGeom prst="rect">
            <a:avLst/>
          </a:prstGeom>
        </p:spPr>
        <p:txBody>
          <a:bodyPr lIns="0" rIns="0" tIns="0" bIns="0">
            <a:normAutofit fontScale="45000"/>
          </a:bodyPr>
          <a:p>
            <a:endParaRPr b="0" lang="en-US" sz="2100" spc="-1" strike="noStrike">
              <a:solidFill>
                <a:srgbClr val="404040"/>
              </a:solidFill>
              <a:latin typeface="Calibri"/>
            </a:endParaRPr>
          </a:p>
        </p:txBody>
      </p:sp>
      <p:sp>
        <p:nvSpPr>
          <p:cNvPr id="200" name="PlaceHolder 3"/>
          <p:cNvSpPr>
            <a:spLocks noGrp="1"/>
          </p:cNvSpPr>
          <p:nvPr>
            <p:ph type="body"/>
          </p:nvPr>
        </p:nvSpPr>
        <p:spPr>
          <a:xfrm>
            <a:off x="299520" y="3666600"/>
            <a:ext cx="3643560" cy="165600"/>
          </a:xfrm>
          <a:prstGeom prst="rect">
            <a:avLst/>
          </a:prstGeom>
        </p:spPr>
        <p:txBody>
          <a:bodyPr lIns="0" rIns="0" tIns="0" bIns="0">
            <a:normAutofit fontScale="45000"/>
          </a:bodyPr>
          <a:p>
            <a:endParaRPr b="0" lang="en-US" sz="2100" spc="-1" strike="noStrike">
              <a:solidFill>
                <a:srgbClr val="40404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202" name="PlaceHolder 2"/>
          <p:cNvSpPr>
            <a:spLocks noGrp="1"/>
          </p:cNvSpPr>
          <p:nvPr>
            <p:ph type="body"/>
          </p:nvPr>
        </p:nvSpPr>
        <p:spPr>
          <a:xfrm>
            <a:off x="29952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203" name="PlaceHolder 3"/>
          <p:cNvSpPr>
            <a:spLocks noGrp="1"/>
          </p:cNvSpPr>
          <p:nvPr>
            <p:ph type="body"/>
          </p:nvPr>
        </p:nvSpPr>
        <p:spPr>
          <a:xfrm>
            <a:off x="216684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204" name="PlaceHolder 4"/>
          <p:cNvSpPr>
            <a:spLocks noGrp="1"/>
          </p:cNvSpPr>
          <p:nvPr>
            <p:ph type="body"/>
          </p:nvPr>
        </p:nvSpPr>
        <p:spPr>
          <a:xfrm>
            <a:off x="29952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205" name="PlaceHolder 5"/>
          <p:cNvSpPr>
            <a:spLocks noGrp="1"/>
          </p:cNvSpPr>
          <p:nvPr>
            <p:ph type="body"/>
          </p:nvPr>
        </p:nvSpPr>
        <p:spPr>
          <a:xfrm>
            <a:off x="216684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207" name="PlaceHolder 2"/>
          <p:cNvSpPr>
            <a:spLocks noGrp="1"/>
          </p:cNvSpPr>
          <p:nvPr>
            <p:ph type="body"/>
          </p:nvPr>
        </p:nvSpPr>
        <p:spPr>
          <a:xfrm>
            <a:off x="299520" y="34848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208" name="PlaceHolder 3"/>
          <p:cNvSpPr>
            <a:spLocks noGrp="1"/>
          </p:cNvSpPr>
          <p:nvPr>
            <p:ph type="body"/>
          </p:nvPr>
        </p:nvSpPr>
        <p:spPr>
          <a:xfrm>
            <a:off x="1531440" y="34848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209" name="PlaceHolder 4"/>
          <p:cNvSpPr>
            <a:spLocks noGrp="1"/>
          </p:cNvSpPr>
          <p:nvPr>
            <p:ph type="body"/>
          </p:nvPr>
        </p:nvSpPr>
        <p:spPr>
          <a:xfrm>
            <a:off x="2763360" y="34848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210" name="PlaceHolder 5"/>
          <p:cNvSpPr>
            <a:spLocks noGrp="1"/>
          </p:cNvSpPr>
          <p:nvPr>
            <p:ph type="body"/>
          </p:nvPr>
        </p:nvSpPr>
        <p:spPr>
          <a:xfrm>
            <a:off x="299520" y="36666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211" name="PlaceHolder 6"/>
          <p:cNvSpPr>
            <a:spLocks noGrp="1"/>
          </p:cNvSpPr>
          <p:nvPr>
            <p:ph type="body"/>
          </p:nvPr>
        </p:nvSpPr>
        <p:spPr>
          <a:xfrm>
            <a:off x="1531440" y="36666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212" name="PlaceHolder 7"/>
          <p:cNvSpPr>
            <a:spLocks noGrp="1"/>
          </p:cNvSpPr>
          <p:nvPr>
            <p:ph type="body"/>
          </p:nvPr>
        </p:nvSpPr>
        <p:spPr>
          <a:xfrm>
            <a:off x="2763360" y="36666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3"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224" name="PlaceHolder 2"/>
          <p:cNvSpPr>
            <a:spLocks noGrp="1"/>
          </p:cNvSpPr>
          <p:nvPr>
            <p:ph type="subTitle"/>
          </p:nvPr>
        </p:nvSpPr>
        <p:spPr>
          <a:xfrm>
            <a:off x="299520" y="3430440"/>
            <a:ext cx="3643560" cy="456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226" name="PlaceHolder 2"/>
          <p:cNvSpPr>
            <a:spLocks noGrp="1"/>
          </p:cNvSpPr>
          <p:nvPr>
            <p:ph type="body"/>
          </p:nvPr>
        </p:nvSpPr>
        <p:spPr>
          <a:xfrm>
            <a:off x="299520" y="3484800"/>
            <a:ext cx="3643560" cy="34740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228" name="PlaceHolder 2"/>
          <p:cNvSpPr>
            <a:spLocks noGrp="1"/>
          </p:cNvSpPr>
          <p:nvPr>
            <p:ph type="body"/>
          </p:nvPr>
        </p:nvSpPr>
        <p:spPr>
          <a:xfrm>
            <a:off x="29952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
        <p:nvSpPr>
          <p:cNvPr id="229" name="PlaceHolder 3"/>
          <p:cNvSpPr>
            <a:spLocks noGrp="1"/>
          </p:cNvSpPr>
          <p:nvPr>
            <p:ph type="body"/>
          </p:nvPr>
        </p:nvSpPr>
        <p:spPr>
          <a:xfrm>
            <a:off x="216684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0"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118" name="PlaceHolder 2"/>
          <p:cNvSpPr>
            <a:spLocks noGrp="1"/>
          </p:cNvSpPr>
          <p:nvPr>
            <p:ph type="body"/>
          </p:nvPr>
        </p:nvSpPr>
        <p:spPr>
          <a:xfrm>
            <a:off x="299520" y="3484800"/>
            <a:ext cx="3643560" cy="34740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1" name="PlaceHolder 1"/>
          <p:cNvSpPr>
            <a:spLocks noGrp="1"/>
          </p:cNvSpPr>
          <p:nvPr>
            <p:ph type="subTitle"/>
          </p:nvPr>
        </p:nvSpPr>
        <p:spPr>
          <a:xfrm>
            <a:off x="1476360" y="992880"/>
            <a:ext cx="2645640" cy="46087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233" name="PlaceHolder 2"/>
          <p:cNvSpPr>
            <a:spLocks noGrp="1"/>
          </p:cNvSpPr>
          <p:nvPr>
            <p:ph type="body"/>
          </p:nvPr>
        </p:nvSpPr>
        <p:spPr>
          <a:xfrm>
            <a:off x="29952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234" name="PlaceHolder 3"/>
          <p:cNvSpPr>
            <a:spLocks noGrp="1"/>
          </p:cNvSpPr>
          <p:nvPr>
            <p:ph type="body"/>
          </p:nvPr>
        </p:nvSpPr>
        <p:spPr>
          <a:xfrm>
            <a:off x="216684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
        <p:nvSpPr>
          <p:cNvPr id="235" name="PlaceHolder 4"/>
          <p:cNvSpPr>
            <a:spLocks noGrp="1"/>
          </p:cNvSpPr>
          <p:nvPr>
            <p:ph type="body"/>
          </p:nvPr>
        </p:nvSpPr>
        <p:spPr>
          <a:xfrm>
            <a:off x="29952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237" name="PlaceHolder 2"/>
          <p:cNvSpPr>
            <a:spLocks noGrp="1"/>
          </p:cNvSpPr>
          <p:nvPr>
            <p:ph type="body"/>
          </p:nvPr>
        </p:nvSpPr>
        <p:spPr>
          <a:xfrm>
            <a:off x="29952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
        <p:nvSpPr>
          <p:cNvPr id="238" name="PlaceHolder 3"/>
          <p:cNvSpPr>
            <a:spLocks noGrp="1"/>
          </p:cNvSpPr>
          <p:nvPr>
            <p:ph type="body"/>
          </p:nvPr>
        </p:nvSpPr>
        <p:spPr>
          <a:xfrm>
            <a:off x="216684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239" name="PlaceHolder 4"/>
          <p:cNvSpPr>
            <a:spLocks noGrp="1"/>
          </p:cNvSpPr>
          <p:nvPr>
            <p:ph type="body"/>
          </p:nvPr>
        </p:nvSpPr>
        <p:spPr>
          <a:xfrm>
            <a:off x="216684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241" name="PlaceHolder 2"/>
          <p:cNvSpPr>
            <a:spLocks noGrp="1"/>
          </p:cNvSpPr>
          <p:nvPr>
            <p:ph type="body"/>
          </p:nvPr>
        </p:nvSpPr>
        <p:spPr>
          <a:xfrm>
            <a:off x="29952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242" name="PlaceHolder 3"/>
          <p:cNvSpPr>
            <a:spLocks noGrp="1"/>
          </p:cNvSpPr>
          <p:nvPr>
            <p:ph type="body"/>
          </p:nvPr>
        </p:nvSpPr>
        <p:spPr>
          <a:xfrm>
            <a:off x="216684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243" name="PlaceHolder 4"/>
          <p:cNvSpPr>
            <a:spLocks noGrp="1"/>
          </p:cNvSpPr>
          <p:nvPr>
            <p:ph type="body"/>
          </p:nvPr>
        </p:nvSpPr>
        <p:spPr>
          <a:xfrm>
            <a:off x="299520" y="3666600"/>
            <a:ext cx="3643560" cy="165600"/>
          </a:xfrm>
          <a:prstGeom prst="rect">
            <a:avLst/>
          </a:prstGeom>
        </p:spPr>
        <p:txBody>
          <a:bodyPr lIns="0" rIns="0" tIns="0" bIns="0">
            <a:normAutofit fontScale="45000"/>
          </a:bodyPr>
          <a:p>
            <a:endParaRPr b="0" lang="en-US" sz="2100" spc="-1" strike="noStrike">
              <a:solidFill>
                <a:srgbClr val="40404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245" name="PlaceHolder 2"/>
          <p:cNvSpPr>
            <a:spLocks noGrp="1"/>
          </p:cNvSpPr>
          <p:nvPr>
            <p:ph type="body"/>
          </p:nvPr>
        </p:nvSpPr>
        <p:spPr>
          <a:xfrm>
            <a:off x="299520" y="3484800"/>
            <a:ext cx="3643560" cy="165600"/>
          </a:xfrm>
          <a:prstGeom prst="rect">
            <a:avLst/>
          </a:prstGeom>
        </p:spPr>
        <p:txBody>
          <a:bodyPr lIns="0" rIns="0" tIns="0" bIns="0">
            <a:normAutofit fontScale="45000"/>
          </a:bodyPr>
          <a:p>
            <a:endParaRPr b="0" lang="en-US" sz="2100" spc="-1" strike="noStrike">
              <a:solidFill>
                <a:srgbClr val="404040"/>
              </a:solidFill>
              <a:latin typeface="Calibri"/>
            </a:endParaRPr>
          </a:p>
        </p:txBody>
      </p:sp>
      <p:sp>
        <p:nvSpPr>
          <p:cNvPr id="246" name="PlaceHolder 3"/>
          <p:cNvSpPr>
            <a:spLocks noGrp="1"/>
          </p:cNvSpPr>
          <p:nvPr>
            <p:ph type="body"/>
          </p:nvPr>
        </p:nvSpPr>
        <p:spPr>
          <a:xfrm>
            <a:off x="299520" y="3666600"/>
            <a:ext cx="3643560" cy="165600"/>
          </a:xfrm>
          <a:prstGeom prst="rect">
            <a:avLst/>
          </a:prstGeom>
        </p:spPr>
        <p:txBody>
          <a:bodyPr lIns="0" rIns="0" tIns="0" bIns="0">
            <a:normAutofit fontScale="45000"/>
          </a:bodyPr>
          <a:p>
            <a:endParaRPr b="0" lang="en-US" sz="2100" spc="-1" strike="noStrike">
              <a:solidFill>
                <a:srgbClr val="40404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248" name="PlaceHolder 2"/>
          <p:cNvSpPr>
            <a:spLocks noGrp="1"/>
          </p:cNvSpPr>
          <p:nvPr>
            <p:ph type="body"/>
          </p:nvPr>
        </p:nvSpPr>
        <p:spPr>
          <a:xfrm>
            <a:off x="29952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249" name="PlaceHolder 3"/>
          <p:cNvSpPr>
            <a:spLocks noGrp="1"/>
          </p:cNvSpPr>
          <p:nvPr>
            <p:ph type="body"/>
          </p:nvPr>
        </p:nvSpPr>
        <p:spPr>
          <a:xfrm>
            <a:off x="216684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250" name="PlaceHolder 4"/>
          <p:cNvSpPr>
            <a:spLocks noGrp="1"/>
          </p:cNvSpPr>
          <p:nvPr>
            <p:ph type="body"/>
          </p:nvPr>
        </p:nvSpPr>
        <p:spPr>
          <a:xfrm>
            <a:off x="29952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251" name="PlaceHolder 5"/>
          <p:cNvSpPr>
            <a:spLocks noGrp="1"/>
          </p:cNvSpPr>
          <p:nvPr>
            <p:ph type="body"/>
          </p:nvPr>
        </p:nvSpPr>
        <p:spPr>
          <a:xfrm>
            <a:off x="216684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253" name="PlaceHolder 2"/>
          <p:cNvSpPr>
            <a:spLocks noGrp="1"/>
          </p:cNvSpPr>
          <p:nvPr>
            <p:ph type="body"/>
          </p:nvPr>
        </p:nvSpPr>
        <p:spPr>
          <a:xfrm>
            <a:off x="299520" y="34848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254" name="PlaceHolder 3"/>
          <p:cNvSpPr>
            <a:spLocks noGrp="1"/>
          </p:cNvSpPr>
          <p:nvPr>
            <p:ph type="body"/>
          </p:nvPr>
        </p:nvSpPr>
        <p:spPr>
          <a:xfrm>
            <a:off x="1531440" y="34848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255" name="PlaceHolder 4"/>
          <p:cNvSpPr>
            <a:spLocks noGrp="1"/>
          </p:cNvSpPr>
          <p:nvPr>
            <p:ph type="body"/>
          </p:nvPr>
        </p:nvSpPr>
        <p:spPr>
          <a:xfrm>
            <a:off x="2763360" y="34848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256" name="PlaceHolder 5"/>
          <p:cNvSpPr>
            <a:spLocks noGrp="1"/>
          </p:cNvSpPr>
          <p:nvPr>
            <p:ph type="body"/>
          </p:nvPr>
        </p:nvSpPr>
        <p:spPr>
          <a:xfrm>
            <a:off x="299520" y="36666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257" name="PlaceHolder 6"/>
          <p:cNvSpPr>
            <a:spLocks noGrp="1"/>
          </p:cNvSpPr>
          <p:nvPr>
            <p:ph type="body"/>
          </p:nvPr>
        </p:nvSpPr>
        <p:spPr>
          <a:xfrm>
            <a:off x="1531440" y="36666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258" name="PlaceHolder 7"/>
          <p:cNvSpPr>
            <a:spLocks noGrp="1"/>
          </p:cNvSpPr>
          <p:nvPr>
            <p:ph type="body"/>
          </p:nvPr>
        </p:nvSpPr>
        <p:spPr>
          <a:xfrm>
            <a:off x="2763360" y="36666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4"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265" name="PlaceHolder 2"/>
          <p:cNvSpPr>
            <a:spLocks noGrp="1"/>
          </p:cNvSpPr>
          <p:nvPr>
            <p:ph type="subTitle"/>
          </p:nvPr>
        </p:nvSpPr>
        <p:spPr>
          <a:xfrm>
            <a:off x="299520" y="3430440"/>
            <a:ext cx="3643560" cy="456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267" name="PlaceHolder 2"/>
          <p:cNvSpPr>
            <a:spLocks noGrp="1"/>
          </p:cNvSpPr>
          <p:nvPr>
            <p:ph type="body"/>
          </p:nvPr>
        </p:nvSpPr>
        <p:spPr>
          <a:xfrm>
            <a:off x="299520" y="3484800"/>
            <a:ext cx="3643560" cy="34740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120" name="PlaceHolder 2"/>
          <p:cNvSpPr>
            <a:spLocks noGrp="1"/>
          </p:cNvSpPr>
          <p:nvPr>
            <p:ph type="body"/>
          </p:nvPr>
        </p:nvSpPr>
        <p:spPr>
          <a:xfrm>
            <a:off x="29952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
        <p:nvSpPr>
          <p:cNvPr id="121" name="PlaceHolder 3"/>
          <p:cNvSpPr>
            <a:spLocks noGrp="1"/>
          </p:cNvSpPr>
          <p:nvPr>
            <p:ph type="body"/>
          </p:nvPr>
        </p:nvSpPr>
        <p:spPr>
          <a:xfrm>
            <a:off x="216684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269" name="PlaceHolder 2"/>
          <p:cNvSpPr>
            <a:spLocks noGrp="1"/>
          </p:cNvSpPr>
          <p:nvPr>
            <p:ph type="body"/>
          </p:nvPr>
        </p:nvSpPr>
        <p:spPr>
          <a:xfrm>
            <a:off x="29952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
        <p:nvSpPr>
          <p:cNvPr id="270" name="PlaceHolder 3"/>
          <p:cNvSpPr>
            <a:spLocks noGrp="1"/>
          </p:cNvSpPr>
          <p:nvPr>
            <p:ph type="body"/>
          </p:nvPr>
        </p:nvSpPr>
        <p:spPr>
          <a:xfrm>
            <a:off x="216684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1"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2" name="PlaceHolder 1"/>
          <p:cNvSpPr>
            <a:spLocks noGrp="1"/>
          </p:cNvSpPr>
          <p:nvPr>
            <p:ph type="subTitle"/>
          </p:nvPr>
        </p:nvSpPr>
        <p:spPr>
          <a:xfrm>
            <a:off x="1476360" y="992880"/>
            <a:ext cx="2645640" cy="46087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274" name="PlaceHolder 2"/>
          <p:cNvSpPr>
            <a:spLocks noGrp="1"/>
          </p:cNvSpPr>
          <p:nvPr>
            <p:ph type="body"/>
          </p:nvPr>
        </p:nvSpPr>
        <p:spPr>
          <a:xfrm>
            <a:off x="29952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275" name="PlaceHolder 3"/>
          <p:cNvSpPr>
            <a:spLocks noGrp="1"/>
          </p:cNvSpPr>
          <p:nvPr>
            <p:ph type="body"/>
          </p:nvPr>
        </p:nvSpPr>
        <p:spPr>
          <a:xfrm>
            <a:off x="216684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
        <p:nvSpPr>
          <p:cNvPr id="276" name="PlaceHolder 4"/>
          <p:cNvSpPr>
            <a:spLocks noGrp="1"/>
          </p:cNvSpPr>
          <p:nvPr>
            <p:ph type="body"/>
          </p:nvPr>
        </p:nvSpPr>
        <p:spPr>
          <a:xfrm>
            <a:off x="29952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278" name="PlaceHolder 2"/>
          <p:cNvSpPr>
            <a:spLocks noGrp="1"/>
          </p:cNvSpPr>
          <p:nvPr>
            <p:ph type="body"/>
          </p:nvPr>
        </p:nvSpPr>
        <p:spPr>
          <a:xfrm>
            <a:off x="29952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
        <p:nvSpPr>
          <p:cNvPr id="279" name="PlaceHolder 3"/>
          <p:cNvSpPr>
            <a:spLocks noGrp="1"/>
          </p:cNvSpPr>
          <p:nvPr>
            <p:ph type="body"/>
          </p:nvPr>
        </p:nvSpPr>
        <p:spPr>
          <a:xfrm>
            <a:off x="216684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280" name="PlaceHolder 4"/>
          <p:cNvSpPr>
            <a:spLocks noGrp="1"/>
          </p:cNvSpPr>
          <p:nvPr>
            <p:ph type="body"/>
          </p:nvPr>
        </p:nvSpPr>
        <p:spPr>
          <a:xfrm>
            <a:off x="216684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282" name="PlaceHolder 2"/>
          <p:cNvSpPr>
            <a:spLocks noGrp="1"/>
          </p:cNvSpPr>
          <p:nvPr>
            <p:ph type="body"/>
          </p:nvPr>
        </p:nvSpPr>
        <p:spPr>
          <a:xfrm>
            <a:off x="29952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283" name="PlaceHolder 3"/>
          <p:cNvSpPr>
            <a:spLocks noGrp="1"/>
          </p:cNvSpPr>
          <p:nvPr>
            <p:ph type="body"/>
          </p:nvPr>
        </p:nvSpPr>
        <p:spPr>
          <a:xfrm>
            <a:off x="216684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284" name="PlaceHolder 4"/>
          <p:cNvSpPr>
            <a:spLocks noGrp="1"/>
          </p:cNvSpPr>
          <p:nvPr>
            <p:ph type="body"/>
          </p:nvPr>
        </p:nvSpPr>
        <p:spPr>
          <a:xfrm>
            <a:off x="299520" y="3666600"/>
            <a:ext cx="3643560" cy="165600"/>
          </a:xfrm>
          <a:prstGeom prst="rect">
            <a:avLst/>
          </a:prstGeom>
        </p:spPr>
        <p:txBody>
          <a:bodyPr lIns="0" rIns="0" tIns="0" bIns="0">
            <a:normAutofit fontScale="45000"/>
          </a:bodyPr>
          <a:p>
            <a:endParaRPr b="0" lang="en-US" sz="2100" spc="-1" strike="noStrike">
              <a:solidFill>
                <a:srgbClr val="40404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286" name="PlaceHolder 2"/>
          <p:cNvSpPr>
            <a:spLocks noGrp="1"/>
          </p:cNvSpPr>
          <p:nvPr>
            <p:ph type="body"/>
          </p:nvPr>
        </p:nvSpPr>
        <p:spPr>
          <a:xfrm>
            <a:off x="299520" y="3484800"/>
            <a:ext cx="3643560" cy="165600"/>
          </a:xfrm>
          <a:prstGeom prst="rect">
            <a:avLst/>
          </a:prstGeom>
        </p:spPr>
        <p:txBody>
          <a:bodyPr lIns="0" rIns="0" tIns="0" bIns="0">
            <a:normAutofit fontScale="45000"/>
          </a:bodyPr>
          <a:p>
            <a:endParaRPr b="0" lang="en-US" sz="2100" spc="-1" strike="noStrike">
              <a:solidFill>
                <a:srgbClr val="404040"/>
              </a:solidFill>
              <a:latin typeface="Calibri"/>
            </a:endParaRPr>
          </a:p>
        </p:txBody>
      </p:sp>
      <p:sp>
        <p:nvSpPr>
          <p:cNvPr id="287" name="PlaceHolder 3"/>
          <p:cNvSpPr>
            <a:spLocks noGrp="1"/>
          </p:cNvSpPr>
          <p:nvPr>
            <p:ph type="body"/>
          </p:nvPr>
        </p:nvSpPr>
        <p:spPr>
          <a:xfrm>
            <a:off x="299520" y="3666600"/>
            <a:ext cx="3643560" cy="165600"/>
          </a:xfrm>
          <a:prstGeom prst="rect">
            <a:avLst/>
          </a:prstGeom>
        </p:spPr>
        <p:txBody>
          <a:bodyPr lIns="0" rIns="0" tIns="0" bIns="0">
            <a:normAutofit fontScale="45000"/>
          </a:bodyPr>
          <a:p>
            <a:endParaRPr b="0" lang="en-US" sz="2100" spc="-1" strike="noStrike">
              <a:solidFill>
                <a:srgbClr val="40404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289" name="PlaceHolder 2"/>
          <p:cNvSpPr>
            <a:spLocks noGrp="1"/>
          </p:cNvSpPr>
          <p:nvPr>
            <p:ph type="body"/>
          </p:nvPr>
        </p:nvSpPr>
        <p:spPr>
          <a:xfrm>
            <a:off x="29952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290" name="PlaceHolder 3"/>
          <p:cNvSpPr>
            <a:spLocks noGrp="1"/>
          </p:cNvSpPr>
          <p:nvPr>
            <p:ph type="body"/>
          </p:nvPr>
        </p:nvSpPr>
        <p:spPr>
          <a:xfrm>
            <a:off x="216684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291" name="PlaceHolder 4"/>
          <p:cNvSpPr>
            <a:spLocks noGrp="1"/>
          </p:cNvSpPr>
          <p:nvPr>
            <p:ph type="body"/>
          </p:nvPr>
        </p:nvSpPr>
        <p:spPr>
          <a:xfrm>
            <a:off x="29952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292" name="PlaceHolder 5"/>
          <p:cNvSpPr>
            <a:spLocks noGrp="1"/>
          </p:cNvSpPr>
          <p:nvPr>
            <p:ph type="body"/>
          </p:nvPr>
        </p:nvSpPr>
        <p:spPr>
          <a:xfrm>
            <a:off x="216684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294" name="PlaceHolder 2"/>
          <p:cNvSpPr>
            <a:spLocks noGrp="1"/>
          </p:cNvSpPr>
          <p:nvPr>
            <p:ph type="body"/>
          </p:nvPr>
        </p:nvSpPr>
        <p:spPr>
          <a:xfrm>
            <a:off x="299520" y="34848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295" name="PlaceHolder 3"/>
          <p:cNvSpPr>
            <a:spLocks noGrp="1"/>
          </p:cNvSpPr>
          <p:nvPr>
            <p:ph type="body"/>
          </p:nvPr>
        </p:nvSpPr>
        <p:spPr>
          <a:xfrm>
            <a:off x="1531440" y="34848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296" name="PlaceHolder 4"/>
          <p:cNvSpPr>
            <a:spLocks noGrp="1"/>
          </p:cNvSpPr>
          <p:nvPr>
            <p:ph type="body"/>
          </p:nvPr>
        </p:nvSpPr>
        <p:spPr>
          <a:xfrm>
            <a:off x="2763360" y="34848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297" name="PlaceHolder 5"/>
          <p:cNvSpPr>
            <a:spLocks noGrp="1"/>
          </p:cNvSpPr>
          <p:nvPr>
            <p:ph type="body"/>
          </p:nvPr>
        </p:nvSpPr>
        <p:spPr>
          <a:xfrm>
            <a:off x="299520" y="36666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298" name="PlaceHolder 6"/>
          <p:cNvSpPr>
            <a:spLocks noGrp="1"/>
          </p:cNvSpPr>
          <p:nvPr>
            <p:ph type="body"/>
          </p:nvPr>
        </p:nvSpPr>
        <p:spPr>
          <a:xfrm>
            <a:off x="1531440" y="36666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299" name="PlaceHolder 7"/>
          <p:cNvSpPr>
            <a:spLocks noGrp="1"/>
          </p:cNvSpPr>
          <p:nvPr>
            <p:ph type="body"/>
          </p:nvPr>
        </p:nvSpPr>
        <p:spPr>
          <a:xfrm>
            <a:off x="2763360" y="36666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9"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410" name="PlaceHolder 2"/>
          <p:cNvSpPr>
            <a:spLocks noGrp="1"/>
          </p:cNvSpPr>
          <p:nvPr>
            <p:ph type="subTitle"/>
          </p:nvPr>
        </p:nvSpPr>
        <p:spPr>
          <a:xfrm>
            <a:off x="299520" y="3430440"/>
            <a:ext cx="3643560" cy="456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412" name="PlaceHolder 2"/>
          <p:cNvSpPr>
            <a:spLocks noGrp="1"/>
          </p:cNvSpPr>
          <p:nvPr>
            <p:ph type="body"/>
          </p:nvPr>
        </p:nvSpPr>
        <p:spPr>
          <a:xfrm>
            <a:off x="299520" y="3484800"/>
            <a:ext cx="3643560" cy="34740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414" name="PlaceHolder 2"/>
          <p:cNvSpPr>
            <a:spLocks noGrp="1"/>
          </p:cNvSpPr>
          <p:nvPr>
            <p:ph type="body"/>
          </p:nvPr>
        </p:nvSpPr>
        <p:spPr>
          <a:xfrm>
            <a:off x="29952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
        <p:nvSpPr>
          <p:cNvPr id="415" name="PlaceHolder 3"/>
          <p:cNvSpPr>
            <a:spLocks noGrp="1"/>
          </p:cNvSpPr>
          <p:nvPr>
            <p:ph type="body"/>
          </p:nvPr>
        </p:nvSpPr>
        <p:spPr>
          <a:xfrm>
            <a:off x="216684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6"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7" name="PlaceHolder 1"/>
          <p:cNvSpPr>
            <a:spLocks noGrp="1"/>
          </p:cNvSpPr>
          <p:nvPr>
            <p:ph type="subTitle"/>
          </p:nvPr>
        </p:nvSpPr>
        <p:spPr>
          <a:xfrm>
            <a:off x="1476360" y="992880"/>
            <a:ext cx="2645640" cy="46087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419" name="PlaceHolder 2"/>
          <p:cNvSpPr>
            <a:spLocks noGrp="1"/>
          </p:cNvSpPr>
          <p:nvPr>
            <p:ph type="body"/>
          </p:nvPr>
        </p:nvSpPr>
        <p:spPr>
          <a:xfrm>
            <a:off x="29952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420" name="PlaceHolder 3"/>
          <p:cNvSpPr>
            <a:spLocks noGrp="1"/>
          </p:cNvSpPr>
          <p:nvPr>
            <p:ph type="body"/>
          </p:nvPr>
        </p:nvSpPr>
        <p:spPr>
          <a:xfrm>
            <a:off x="216684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
        <p:nvSpPr>
          <p:cNvPr id="421" name="PlaceHolder 4"/>
          <p:cNvSpPr>
            <a:spLocks noGrp="1"/>
          </p:cNvSpPr>
          <p:nvPr>
            <p:ph type="body"/>
          </p:nvPr>
        </p:nvSpPr>
        <p:spPr>
          <a:xfrm>
            <a:off x="29952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423" name="PlaceHolder 2"/>
          <p:cNvSpPr>
            <a:spLocks noGrp="1"/>
          </p:cNvSpPr>
          <p:nvPr>
            <p:ph type="body"/>
          </p:nvPr>
        </p:nvSpPr>
        <p:spPr>
          <a:xfrm>
            <a:off x="29952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
        <p:nvSpPr>
          <p:cNvPr id="424" name="PlaceHolder 3"/>
          <p:cNvSpPr>
            <a:spLocks noGrp="1"/>
          </p:cNvSpPr>
          <p:nvPr>
            <p:ph type="body"/>
          </p:nvPr>
        </p:nvSpPr>
        <p:spPr>
          <a:xfrm>
            <a:off x="216684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425" name="PlaceHolder 4"/>
          <p:cNvSpPr>
            <a:spLocks noGrp="1"/>
          </p:cNvSpPr>
          <p:nvPr>
            <p:ph type="body"/>
          </p:nvPr>
        </p:nvSpPr>
        <p:spPr>
          <a:xfrm>
            <a:off x="216684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427" name="PlaceHolder 2"/>
          <p:cNvSpPr>
            <a:spLocks noGrp="1"/>
          </p:cNvSpPr>
          <p:nvPr>
            <p:ph type="body"/>
          </p:nvPr>
        </p:nvSpPr>
        <p:spPr>
          <a:xfrm>
            <a:off x="29952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428" name="PlaceHolder 3"/>
          <p:cNvSpPr>
            <a:spLocks noGrp="1"/>
          </p:cNvSpPr>
          <p:nvPr>
            <p:ph type="body"/>
          </p:nvPr>
        </p:nvSpPr>
        <p:spPr>
          <a:xfrm>
            <a:off x="216684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429" name="PlaceHolder 4"/>
          <p:cNvSpPr>
            <a:spLocks noGrp="1"/>
          </p:cNvSpPr>
          <p:nvPr>
            <p:ph type="body"/>
          </p:nvPr>
        </p:nvSpPr>
        <p:spPr>
          <a:xfrm>
            <a:off x="299520" y="3666600"/>
            <a:ext cx="3643560" cy="165600"/>
          </a:xfrm>
          <a:prstGeom prst="rect">
            <a:avLst/>
          </a:prstGeom>
        </p:spPr>
        <p:txBody>
          <a:bodyPr lIns="0" rIns="0" tIns="0" bIns="0">
            <a:normAutofit fontScale="45000"/>
          </a:bodyPr>
          <a:p>
            <a:endParaRPr b="0" lang="en-US" sz="2100" spc="-1" strike="noStrike">
              <a:solidFill>
                <a:srgbClr val="404040"/>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431" name="PlaceHolder 2"/>
          <p:cNvSpPr>
            <a:spLocks noGrp="1"/>
          </p:cNvSpPr>
          <p:nvPr>
            <p:ph type="body"/>
          </p:nvPr>
        </p:nvSpPr>
        <p:spPr>
          <a:xfrm>
            <a:off x="299520" y="3484800"/>
            <a:ext cx="3643560" cy="165600"/>
          </a:xfrm>
          <a:prstGeom prst="rect">
            <a:avLst/>
          </a:prstGeom>
        </p:spPr>
        <p:txBody>
          <a:bodyPr lIns="0" rIns="0" tIns="0" bIns="0">
            <a:normAutofit fontScale="45000"/>
          </a:bodyPr>
          <a:p>
            <a:endParaRPr b="0" lang="en-US" sz="2100" spc="-1" strike="noStrike">
              <a:solidFill>
                <a:srgbClr val="404040"/>
              </a:solidFill>
              <a:latin typeface="Calibri"/>
            </a:endParaRPr>
          </a:p>
        </p:txBody>
      </p:sp>
      <p:sp>
        <p:nvSpPr>
          <p:cNvPr id="432" name="PlaceHolder 3"/>
          <p:cNvSpPr>
            <a:spLocks noGrp="1"/>
          </p:cNvSpPr>
          <p:nvPr>
            <p:ph type="body"/>
          </p:nvPr>
        </p:nvSpPr>
        <p:spPr>
          <a:xfrm>
            <a:off x="299520" y="3666600"/>
            <a:ext cx="3643560" cy="165600"/>
          </a:xfrm>
          <a:prstGeom prst="rect">
            <a:avLst/>
          </a:prstGeom>
        </p:spPr>
        <p:txBody>
          <a:bodyPr lIns="0" rIns="0" tIns="0" bIns="0">
            <a:normAutofit fontScale="45000"/>
          </a:bodyPr>
          <a:p>
            <a:endParaRPr b="0" lang="en-US" sz="2100" spc="-1" strike="noStrike">
              <a:solidFill>
                <a:srgbClr val="404040"/>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434" name="PlaceHolder 2"/>
          <p:cNvSpPr>
            <a:spLocks noGrp="1"/>
          </p:cNvSpPr>
          <p:nvPr>
            <p:ph type="body"/>
          </p:nvPr>
        </p:nvSpPr>
        <p:spPr>
          <a:xfrm>
            <a:off x="29952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435" name="PlaceHolder 3"/>
          <p:cNvSpPr>
            <a:spLocks noGrp="1"/>
          </p:cNvSpPr>
          <p:nvPr>
            <p:ph type="body"/>
          </p:nvPr>
        </p:nvSpPr>
        <p:spPr>
          <a:xfrm>
            <a:off x="216684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436" name="PlaceHolder 4"/>
          <p:cNvSpPr>
            <a:spLocks noGrp="1"/>
          </p:cNvSpPr>
          <p:nvPr>
            <p:ph type="body"/>
          </p:nvPr>
        </p:nvSpPr>
        <p:spPr>
          <a:xfrm>
            <a:off x="29952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437" name="PlaceHolder 5"/>
          <p:cNvSpPr>
            <a:spLocks noGrp="1"/>
          </p:cNvSpPr>
          <p:nvPr>
            <p:ph type="body"/>
          </p:nvPr>
        </p:nvSpPr>
        <p:spPr>
          <a:xfrm>
            <a:off x="216684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1476360" y="992880"/>
            <a:ext cx="2645640" cy="46087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439" name="PlaceHolder 2"/>
          <p:cNvSpPr>
            <a:spLocks noGrp="1"/>
          </p:cNvSpPr>
          <p:nvPr>
            <p:ph type="body"/>
          </p:nvPr>
        </p:nvSpPr>
        <p:spPr>
          <a:xfrm>
            <a:off x="299520" y="34848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440" name="PlaceHolder 3"/>
          <p:cNvSpPr>
            <a:spLocks noGrp="1"/>
          </p:cNvSpPr>
          <p:nvPr>
            <p:ph type="body"/>
          </p:nvPr>
        </p:nvSpPr>
        <p:spPr>
          <a:xfrm>
            <a:off x="1531440" y="34848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441" name="PlaceHolder 4"/>
          <p:cNvSpPr>
            <a:spLocks noGrp="1"/>
          </p:cNvSpPr>
          <p:nvPr>
            <p:ph type="body"/>
          </p:nvPr>
        </p:nvSpPr>
        <p:spPr>
          <a:xfrm>
            <a:off x="2763360" y="34848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442" name="PlaceHolder 5"/>
          <p:cNvSpPr>
            <a:spLocks noGrp="1"/>
          </p:cNvSpPr>
          <p:nvPr>
            <p:ph type="body"/>
          </p:nvPr>
        </p:nvSpPr>
        <p:spPr>
          <a:xfrm>
            <a:off x="299520" y="36666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443" name="PlaceHolder 6"/>
          <p:cNvSpPr>
            <a:spLocks noGrp="1"/>
          </p:cNvSpPr>
          <p:nvPr>
            <p:ph type="body"/>
          </p:nvPr>
        </p:nvSpPr>
        <p:spPr>
          <a:xfrm>
            <a:off x="1531440" y="36666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444" name="PlaceHolder 7"/>
          <p:cNvSpPr>
            <a:spLocks noGrp="1"/>
          </p:cNvSpPr>
          <p:nvPr>
            <p:ph type="body"/>
          </p:nvPr>
        </p:nvSpPr>
        <p:spPr>
          <a:xfrm>
            <a:off x="2763360" y="36666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9"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560" name="PlaceHolder 2"/>
          <p:cNvSpPr>
            <a:spLocks noGrp="1"/>
          </p:cNvSpPr>
          <p:nvPr>
            <p:ph type="subTitle"/>
          </p:nvPr>
        </p:nvSpPr>
        <p:spPr>
          <a:xfrm>
            <a:off x="299520" y="3430440"/>
            <a:ext cx="3643560" cy="456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562" name="PlaceHolder 2"/>
          <p:cNvSpPr>
            <a:spLocks noGrp="1"/>
          </p:cNvSpPr>
          <p:nvPr>
            <p:ph type="body"/>
          </p:nvPr>
        </p:nvSpPr>
        <p:spPr>
          <a:xfrm>
            <a:off x="299520" y="3484800"/>
            <a:ext cx="3643560" cy="347400"/>
          </a:xfrm>
          <a:prstGeom prst="rect">
            <a:avLst/>
          </a:prstGeom>
        </p:spPr>
        <p:txBody>
          <a:bodyPr lIns="0" rIns="0" tIns="0" bIns="0">
            <a:normAutofit/>
          </a:bodyPr>
          <a:p>
            <a:endParaRPr b="0" lang="en-US" sz="2100" spc="-1" strike="noStrike">
              <a:solidFill>
                <a:srgbClr val="404040"/>
              </a:solidFill>
              <a:latin typeface="Calibr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564" name="PlaceHolder 2"/>
          <p:cNvSpPr>
            <a:spLocks noGrp="1"/>
          </p:cNvSpPr>
          <p:nvPr>
            <p:ph type="body"/>
          </p:nvPr>
        </p:nvSpPr>
        <p:spPr>
          <a:xfrm>
            <a:off x="29952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
        <p:nvSpPr>
          <p:cNvPr id="565" name="PlaceHolder 3"/>
          <p:cNvSpPr>
            <a:spLocks noGrp="1"/>
          </p:cNvSpPr>
          <p:nvPr>
            <p:ph type="body"/>
          </p:nvPr>
        </p:nvSpPr>
        <p:spPr>
          <a:xfrm>
            <a:off x="216684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6"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7" name="PlaceHolder 1"/>
          <p:cNvSpPr>
            <a:spLocks noGrp="1"/>
          </p:cNvSpPr>
          <p:nvPr>
            <p:ph type="subTitle"/>
          </p:nvPr>
        </p:nvSpPr>
        <p:spPr>
          <a:xfrm>
            <a:off x="1476360" y="992880"/>
            <a:ext cx="2645640" cy="46087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569" name="PlaceHolder 2"/>
          <p:cNvSpPr>
            <a:spLocks noGrp="1"/>
          </p:cNvSpPr>
          <p:nvPr>
            <p:ph type="body"/>
          </p:nvPr>
        </p:nvSpPr>
        <p:spPr>
          <a:xfrm>
            <a:off x="29952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570" name="PlaceHolder 3"/>
          <p:cNvSpPr>
            <a:spLocks noGrp="1"/>
          </p:cNvSpPr>
          <p:nvPr>
            <p:ph type="body"/>
          </p:nvPr>
        </p:nvSpPr>
        <p:spPr>
          <a:xfrm>
            <a:off x="216684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
        <p:nvSpPr>
          <p:cNvPr id="571" name="PlaceHolder 4"/>
          <p:cNvSpPr>
            <a:spLocks noGrp="1"/>
          </p:cNvSpPr>
          <p:nvPr>
            <p:ph type="body"/>
          </p:nvPr>
        </p:nvSpPr>
        <p:spPr>
          <a:xfrm>
            <a:off x="29952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2"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573" name="PlaceHolder 2"/>
          <p:cNvSpPr>
            <a:spLocks noGrp="1"/>
          </p:cNvSpPr>
          <p:nvPr>
            <p:ph type="body"/>
          </p:nvPr>
        </p:nvSpPr>
        <p:spPr>
          <a:xfrm>
            <a:off x="29952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
        <p:nvSpPr>
          <p:cNvPr id="574" name="PlaceHolder 3"/>
          <p:cNvSpPr>
            <a:spLocks noGrp="1"/>
          </p:cNvSpPr>
          <p:nvPr>
            <p:ph type="body"/>
          </p:nvPr>
        </p:nvSpPr>
        <p:spPr>
          <a:xfrm>
            <a:off x="216684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575" name="PlaceHolder 4"/>
          <p:cNvSpPr>
            <a:spLocks noGrp="1"/>
          </p:cNvSpPr>
          <p:nvPr>
            <p:ph type="body"/>
          </p:nvPr>
        </p:nvSpPr>
        <p:spPr>
          <a:xfrm>
            <a:off x="216684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577" name="PlaceHolder 2"/>
          <p:cNvSpPr>
            <a:spLocks noGrp="1"/>
          </p:cNvSpPr>
          <p:nvPr>
            <p:ph type="body"/>
          </p:nvPr>
        </p:nvSpPr>
        <p:spPr>
          <a:xfrm>
            <a:off x="29952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578" name="PlaceHolder 3"/>
          <p:cNvSpPr>
            <a:spLocks noGrp="1"/>
          </p:cNvSpPr>
          <p:nvPr>
            <p:ph type="body"/>
          </p:nvPr>
        </p:nvSpPr>
        <p:spPr>
          <a:xfrm>
            <a:off x="216684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579" name="PlaceHolder 4"/>
          <p:cNvSpPr>
            <a:spLocks noGrp="1"/>
          </p:cNvSpPr>
          <p:nvPr>
            <p:ph type="body"/>
          </p:nvPr>
        </p:nvSpPr>
        <p:spPr>
          <a:xfrm>
            <a:off x="299520" y="3666600"/>
            <a:ext cx="3643560" cy="165600"/>
          </a:xfrm>
          <a:prstGeom prst="rect">
            <a:avLst/>
          </a:prstGeom>
        </p:spPr>
        <p:txBody>
          <a:bodyPr lIns="0" rIns="0" tIns="0" bIns="0">
            <a:normAutofit fontScale="45000"/>
          </a:bodyPr>
          <a:p>
            <a:endParaRPr b="0" lang="en-US" sz="2100" spc="-1" strike="noStrike">
              <a:solidFill>
                <a:srgbClr val="40404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125" name="PlaceHolder 2"/>
          <p:cNvSpPr>
            <a:spLocks noGrp="1"/>
          </p:cNvSpPr>
          <p:nvPr>
            <p:ph type="body"/>
          </p:nvPr>
        </p:nvSpPr>
        <p:spPr>
          <a:xfrm>
            <a:off x="29952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126" name="PlaceHolder 3"/>
          <p:cNvSpPr>
            <a:spLocks noGrp="1"/>
          </p:cNvSpPr>
          <p:nvPr>
            <p:ph type="body"/>
          </p:nvPr>
        </p:nvSpPr>
        <p:spPr>
          <a:xfrm>
            <a:off x="216684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
        <p:nvSpPr>
          <p:cNvPr id="127" name="PlaceHolder 4"/>
          <p:cNvSpPr>
            <a:spLocks noGrp="1"/>
          </p:cNvSpPr>
          <p:nvPr>
            <p:ph type="body"/>
          </p:nvPr>
        </p:nvSpPr>
        <p:spPr>
          <a:xfrm>
            <a:off x="29952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0"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581" name="PlaceHolder 2"/>
          <p:cNvSpPr>
            <a:spLocks noGrp="1"/>
          </p:cNvSpPr>
          <p:nvPr>
            <p:ph type="body"/>
          </p:nvPr>
        </p:nvSpPr>
        <p:spPr>
          <a:xfrm>
            <a:off x="299520" y="3484800"/>
            <a:ext cx="3643560" cy="165600"/>
          </a:xfrm>
          <a:prstGeom prst="rect">
            <a:avLst/>
          </a:prstGeom>
        </p:spPr>
        <p:txBody>
          <a:bodyPr lIns="0" rIns="0" tIns="0" bIns="0">
            <a:normAutofit fontScale="45000"/>
          </a:bodyPr>
          <a:p>
            <a:endParaRPr b="0" lang="en-US" sz="2100" spc="-1" strike="noStrike">
              <a:solidFill>
                <a:srgbClr val="404040"/>
              </a:solidFill>
              <a:latin typeface="Calibri"/>
            </a:endParaRPr>
          </a:p>
        </p:txBody>
      </p:sp>
      <p:sp>
        <p:nvSpPr>
          <p:cNvPr id="582" name="PlaceHolder 3"/>
          <p:cNvSpPr>
            <a:spLocks noGrp="1"/>
          </p:cNvSpPr>
          <p:nvPr>
            <p:ph type="body"/>
          </p:nvPr>
        </p:nvSpPr>
        <p:spPr>
          <a:xfrm>
            <a:off x="299520" y="3666600"/>
            <a:ext cx="3643560" cy="165600"/>
          </a:xfrm>
          <a:prstGeom prst="rect">
            <a:avLst/>
          </a:prstGeom>
        </p:spPr>
        <p:txBody>
          <a:bodyPr lIns="0" rIns="0" tIns="0" bIns="0">
            <a:normAutofit fontScale="45000"/>
          </a:bodyPr>
          <a:p>
            <a:endParaRPr b="0" lang="en-US" sz="2100" spc="-1" strike="noStrike">
              <a:solidFill>
                <a:srgbClr val="404040"/>
              </a:solidFill>
              <a:latin typeface="Calibr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3"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584" name="PlaceHolder 2"/>
          <p:cNvSpPr>
            <a:spLocks noGrp="1"/>
          </p:cNvSpPr>
          <p:nvPr>
            <p:ph type="body"/>
          </p:nvPr>
        </p:nvSpPr>
        <p:spPr>
          <a:xfrm>
            <a:off x="29952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585" name="PlaceHolder 3"/>
          <p:cNvSpPr>
            <a:spLocks noGrp="1"/>
          </p:cNvSpPr>
          <p:nvPr>
            <p:ph type="body"/>
          </p:nvPr>
        </p:nvSpPr>
        <p:spPr>
          <a:xfrm>
            <a:off x="216684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586" name="PlaceHolder 4"/>
          <p:cNvSpPr>
            <a:spLocks noGrp="1"/>
          </p:cNvSpPr>
          <p:nvPr>
            <p:ph type="body"/>
          </p:nvPr>
        </p:nvSpPr>
        <p:spPr>
          <a:xfrm>
            <a:off x="29952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587" name="PlaceHolder 5"/>
          <p:cNvSpPr>
            <a:spLocks noGrp="1"/>
          </p:cNvSpPr>
          <p:nvPr>
            <p:ph type="body"/>
          </p:nvPr>
        </p:nvSpPr>
        <p:spPr>
          <a:xfrm>
            <a:off x="216684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8"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589" name="PlaceHolder 2"/>
          <p:cNvSpPr>
            <a:spLocks noGrp="1"/>
          </p:cNvSpPr>
          <p:nvPr>
            <p:ph type="body"/>
          </p:nvPr>
        </p:nvSpPr>
        <p:spPr>
          <a:xfrm>
            <a:off x="299520" y="34848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590" name="PlaceHolder 3"/>
          <p:cNvSpPr>
            <a:spLocks noGrp="1"/>
          </p:cNvSpPr>
          <p:nvPr>
            <p:ph type="body"/>
          </p:nvPr>
        </p:nvSpPr>
        <p:spPr>
          <a:xfrm>
            <a:off x="1531440" y="34848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591" name="PlaceHolder 4"/>
          <p:cNvSpPr>
            <a:spLocks noGrp="1"/>
          </p:cNvSpPr>
          <p:nvPr>
            <p:ph type="body"/>
          </p:nvPr>
        </p:nvSpPr>
        <p:spPr>
          <a:xfrm>
            <a:off x="2763360" y="34848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592" name="PlaceHolder 5"/>
          <p:cNvSpPr>
            <a:spLocks noGrp="1"/>
          </p:cNvSpPr>
          <p:nvPr>
            <p:ph type="body"/>
          </p:nvPr>
        </p:nvSpPr>
        <p:spPr>
          <a:xfrm>
            <a:off x="299520" y="36666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593" name="PlaceHolder 6"/>
          <p:cNvSpPr>
            <a:spLocks noGrp="1"/>
          </p:cNvSpPr>
          <p:nvPr>
            <p:ph type="body"/>
          </p:nvPr>
        </p:nvSpPr>
        <p:spPr>
          <a:xfrm>
            <a:off x="1531440" y="36666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
        <p:nvSpPr>
          <p:cNvPr id="594" name="PlaceHolder 7"/>
          <p:cNvSpPr>
            <a:spLocks noGrp="1"/>
          </p:cNvSpPr>
          <p:nvPr>
            <p:ph type="body"/>
          </p:nvPr>
        </p:nvSpPr>
        <p:spPr>
          <a:xfrm>
            <a:off x="2763360" y="3666600"/>
            <a:ext cx="1172880" cy="165600"/>
          </a:xfrm>
          <a:prstGeom prst="rect">
            <a:avLst/>
          </a:prstGeom>
        </p:spPr>
        <p:txBody>
          <a:bodyPr lIns="0" rIns="0" tIns="0" bIns="0">
            <a:normAutofit fontScale="5000"/>
          </a:bodyPr>
          <a:p>
            <a:endParaRPr b="0" lang="en-US" sz="2100" spc="-1" strike="noStrike">
              <a:solidFill>
                <a:srgbClr val="40404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129" name="PlaceHolder 2"/>
          <p:cNvSpPr>
            <a:spLocks noGrp="1"/>
          </p:cNvSpPr>
          <p:nvPr>
            <p:ph type="body"/>
          </p:nvPr>
        </p:nvSpPr>
        <p:spPr>
          <a:xfrm>
            <a:off x="299520" y="3484800"/>
            <a:ext cx="1778040" cy="347400"/>
          </a:xfrm>
          <a:prstGeom prst="rect">
            <a:avLst/>
          </a:prstGeom>
        </p:spPr>
        <p:txBody>
          <a:bodyPr lIns="0" rIns="0" tIns="0" bIns="0">
            <a:normAutofit fontScale="48000"/>
          </a:bodyPr>
          <a:p>
            <a:endParaRPr b="0" lang="en-US" sz="2100" spc="-1" strike="noStrike">
              <a:solidFill>
                <a:srgbClr val="404040"/>
              </a:solidFill>
              <a:latin typeface="Calibri"/>
            </a:endParaRPr>
          </a:p>
        </p:txBody>
      </p:sp>
      <p:sp>
        <p:nvSpPr>
          <p:cNvPr id="130" name="PlaceHolder 3"/>
          <p:cNvSpPr>
            <a:spLocks noGrp="1"/>
          </p:cNvSpPr>
          <p:nvPr>
            <p:ph type="body"/>
          </p:nvPr>
        </p:nvSpPr>
        <p:spPr>
          <a:xfrm>
            <a:off x="216684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131" name="PlaceHolder 4"/>
          <p:cNvSpPr>
            <a:spLocks noGrp="1"/>
          </p:cNvSpPr>
          <p:nvPr>
            <p:ph type="body"/>
          </p:nvPr>
        </p:nvSpPr>
        <p:spPr>
          <a:xfrm>
            <a:off x="2166840" y="36666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476360" y="992880"/>
            <a:ext cx="2645640" cy="993960"/>
          </a:xfrm>
          <a:prstGeom prst="rect">
            <a:avLst/>
          </a:prstGeom>
        </p:spPr>
        <p:txBody>
          <a:bodyPr lIns="0" rIns="0" tIns="0" bIns="0" anchor="ctr">
            <a:noAutofit/>
          </a:bodyPr>
          <a:p>
            <a:endParaRPr b="0" lang="en-US" sz="1350" spc="-1" strike="noStrike">
              <a:solidFill>
                <a:srgbClr val="000000"/>
              </a:solidFill>
              <a:latin typeface="Calibri"/>
            </a:endParaRPr>
          </a:p>
        </p:txBody>
      </p:sp>
      <p:sp>
        <p:nvSpPr>
          <p:cNvPr id="133" name="PlaceHolder 2"/>
          <p:cNvSpPr>
            <a:spLocks noGrp="1"/>
          </p:cNvSpPr>
          <p:nvPr>
            <p:ph type="body"/>
          </p:nvPr>
        </p:nvSpPr>
        <p:spPr>
          <a:xfrm>
            <a:off x="29952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134" name="PlaceHolder 3"/>
          <p:cNvSpPr>
            <a:spLocks noGrp="1"/>
          </p:cNvSpPr>
          <p:nvPr>
            <p:ph type="body"/>
          </p:nvPr>
        </p:nvSpPr>
        <p:spPr>
          <a:xfrm>
            <a:off x="2166840" y="3484800"/>
            <a:ext cx="1778040" cy="165600"/>
          </a:xfrm>
          <a:prstGeom prst="rect">
            <a:avLst/>
          </a:prstGeom>
        </p:spPr>
        <p:txBody>
          <a:bodyPr lIns="0" rIns="0" tIns="0" bIns="0">
            <a:normAutofit fontScale="15000"/>
          </a:bodyPr>
          <a:p>
            <a:endParaRPr b="0" lang="en-US" sz="2100" spc="-1" strike="noStrike">
              <a:solidFill>
                <a:srgbClr val="404040"/>
              </a:solidFill>
              <a:latin typeface="Calibri"/>
            </a:endParaRPr>
          </a:p>
        </p:txBody>
      </p:sp>
      <p:sp>
        <p:nvSpPr>
          <p:cNvPr id="135" name="PlaceHolder 4"/>
          <p:cNvSpPr>
            <a:spLocks noGrp="1"/>
          </p:cNvSpPr>
          <p:nvPr>
            <p:ph type="body"/>
          </p:nvPr>
        </p:nvSpPr>
        <p:spPr>
          <a:xfrm>
            <a:off x="299520" y="3666600"/>
            <a:ext cx="3643560" cy="165600"/>
          </a:xfrm>
          <a:prstGeom prst="rect">
            <a:avLst/>
          </a:prstGeom>
        </p:spPr>
        <p:txBody>
          <a:bodyPr lIns="0" rIns="0" tIns="0" bIns="0">
            <a:normAutofit fontScale="45000"/>
          </a:bodyPr>
          <a:p>
            <a:endParaRPr b="0" lang="en-US" sz="2100" spc="-1" strike="noStrike">
              <a:solidFill>
                <a:srgbClr val="40404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2659320" y="4935960"/>
            <a:ext cx="3847320" cy="205920"/>
          </a:xfrm>
          <a:prstGeom prst="rect">
            <a:avLst/>
          </a:prstGeom>
          <a:noFill/>
          <a:ln>
            <a:noFill/>
          </a:ln>
        </p:spPr>
        <p:style>
          <a:lnRef idx="0"/>
          <a:fillRef idx="0"/>
          <a:effectRef idx="0"/>
          <a:fontRef idx="minor"/>
        </p:style>
        <p:txBody>
          <a:bodyPr wrap="none" lIns="68400" rIns="68400" tIns="34200" bIns="34200">
            <a:spAutoFit/>
          </a:bodyPr>
          <a:p>
            <a:pPr algn="ctr">
              <a:lnSpc>
                <a:spcPct val="100000"/>
              </a:lnSpc>
            </a:pPr>
            <a:r>
              <a:rPr b="0" lang="en-US" sz="900" spc="-1" strike="noStrike">
                <a:solidFill>
                  <a:srgbClr val="404040"/>
                </a:solidFill>
                <a:latin typeface="Calibri"/>
              </a:rPr>
              <a:t>Restricted Circulation | L&amp;T Technology Services | www.LTTS.com</a:t>
            </a:r>
            <a:endParaRPr b="0" lang="en-IN" sz="900" spc="-1" strike="noStrike">
              <a:latin typeface="Arial"/>
            </a:endParaRPr>
          </a:p>
        </p:txBody>
      </p:sp>
      <p:sp>
        <p:nvSpPr>
          <p:cNvPr id="1" name="CustomShape 2" hidden="1"/>
          <p:cNvSpPr/>
          <p:nvPr/>
        </p:nvSpPr>
        <p:spPr>
          <a:xfrm>
            <a:off x="8578080" y="4935960"/>
            <a:ext cx="460440" cy="205920"/>
          </a:xfrm>
          <a:prstGeom prst="rect">
            <a:avLst/>
          </a:prstGeom>
          <a:noFill/>
          <a:ln>
            <a:noFill/>
          </a:ln>
        </p:spPr>
        <p:style>
          <a:lnRef idx="0"/>
          <a:fillRef idx="0"/>
          <a:effectRef idx="0"/>
          <a:fontRef idx="minor"/>
        </p:style>
        <p:txBody>
          <a:bodyPr lIns="68400" rIns="68400" tIns="34200" bIns="34200">
            <a:spAutoFit/>
          </a:bodyPr>
          <a:p>
            <a:pPr algn="r">
              <a:lnSpc>
                <a:spcPct val="100000"/>
              </a:lnSpc>
            </a:pPr>
            <a:fld id="{DCF35B73-103E-4B85-A169-A604EA2F4321}" type="slidenum">
              <a:rPr b="0" lang="en-US" sz="900" spc="-1" strike="noStrike">
                <a:solidFill>
                  <a:srgbClr val="404040"/>
                </a:solidFill>
                <a:latin typeface="Calibri"/>
              </a:rPr>
              <a:t>&lt;number&gt;</a:t>
            </a:fld>
            <a:endParaRPr b="0" lang="en-IN" sz="900" spc="-1" strike="noStrike">
              <a:latin typeface="Arial"/>
            </a:endParaRPr>
          </a:p>
        </p:txBody>
      </p:sp>
      <p:grpSp>
        <p:nvGrpSpPr>
          <p:cNvPr id="2" name="Group 3"/>
          <p:cNvGrpSpPr/>
          <p:nvPr/>
        </p:nvGrpSpPr>
        <p:grpSpPr>
          <a:xfrm>
            <a:off x="249840" y="474480"/>
            <a:ext cx="8643240" cy="108360"/>
            <a:chOff x="249840" y="474480"/>
            <a:chExt cx="8643240" cy="108360"/>
          </a:xfrm>
        </p:grpSpPr>
        <p:sp>
          <p:nvSpPr>
            <p:cNvPr id="3" name="CustomShape 4"/>
            <p:cNvSpPr/>
            <p:nvPr/>
          </p:nvSpPr>
          <p:spPr>
            <a:xfrm>
              <a:off x="249840" y="475200"/>
              <a:ext cx="8584920" cy="107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w="12600">
              <a:noFill/>
            </a:ln>
          </p:spPr>
          <p:style>
            <a:lnRef idx="0"/>
            <a:fillRef idx="0"/>
            <a:effectRef idx="0"/>
            <a:fontRef idx="minor"/>
          </p:style>
        </p:sp>
        <p:sp>
          <p:nvSpPr>
            <p:cNvPr id="4" name="CustomShape 5"/>
            <p:cNvSpPr/>
            <p:nvPr/>
          </p:nvSpPr>
          <p:spPr>
            <a:xfrm flipH="1" flipV="1" rot="10800000">
              <a:off x="307800" y="474120"/>
              <a:ext cx="8584920" cy="107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w="12600">
              <a:noFill/>
            </a:ln>
          </p:spPr>
          <p:style>
            <a:lnRef idx="0"/>
            <a:fillRef idx="0"/>
            <a:effectRef idx="0"/>
            <a:fontRef idx="minor"/>
          </p:style>
        </p:sp>
      </p:grpSp>
      <p:grpSp>
        <p:nvGrpSpPr>
          <p:cNvPr id="5" name="Group 6"/>
          <p:cNvGrpSpPr/>
          <p:nvPr/>
        </p:nvGrpSpPr>
        <p:grpSpPr>
          <a:xfrm>
            <a:off x="0" y="0"/>
            <a:ext cx="9137160" cy="4914720"/>
            <a:chOff x="0" y="0"/>
            <a:chExt cx="9137160" cy="4914720"/>
          </a:xfrm>
        </p:grpSpPr>
        <p:sp>
          <p:nvSpPr>
            <p:cNvPr id="6" name="Line 7"/>
            <p:cNvSpPr/>
            <p:nvPr/>
          </p:nvSpPr>
          <p:spPr>
            <a:xfrm>
              <a:off x="142560" y="6120"/>
              <a:ext cx="0" cy="4908600"/>
            </a:xfrm>
            <a:prstGeom prst="line">
              <a:avLst/>
            </a:prstGeom>
            <a:ln w="6480">
              <a:solidFill>
                <a:srgbClr val="f2f2f2"/>
              </a:solidFill>
              <a:miter/>
            </a:ln>
          </p:spPr>
          <p:style>
            <a:lnRef idx="0"/>
            <a:fillRef idx="0"/>
            <a:effectRef idx="0"/>
            <a:fontRef idx="minor"/>
          </p:style>
        </p:sp>
        <p:sp>
          <p:nvSpPr>
            <p:cNvPr id="7" name="Line 8"/>
            <p:cNvSpPr/>
            <p:nvPr/>
          </p:nvSpPr>
          <p:spPr>
            <a:xfrm>
              <a:off x="295200" y="6120"/>
              <a:ext cx="0" cy="4908600"/>
            </a:xfrm>
            <a:prstGeom prst="line">
              <a:avLst/>
            </a:prstGeom>
            <a:ln w="6480">
              <a:solidFill>
                <a:srgbClr val="f2f2f2"/>
              </a:solidFill>
              <a:miter/>
            </a:ln>
          </p:spPr>
          <p:style>
            <a:lnRef idx="0"/>
            <a:fillRef idx="0"/>
            <a:effectRef idx="0"/>
            <a:fontRef idx="minor"/>
          </p:style>
        </p:sp>
        <p:sp>
          <p:nvSpPr>
            <p:cNvPr id="8" name="Line 9"/>
            <p:cNvSpPr/>
            <p:nvPr/>
          </p:nvSpPr>
          <p:spPr>
            <a:xfrm>
              <a:off x="447840" y="6120"/>
              <a:ext cx="0" cy="4908600"/>
            </a:xfrm>
            <a:prstGeom prst="line">
              <a:avLst/>
            </a:prstGeom>
            <a:ln w="6480">
              <a:solidFill>
                <a:srgbClr val="f2f2f2"/>
              </a:solidFill>
              <a:miter/>
            </a:ln>
          </p:spPr>
          <p:style>
            <a:lnRef idx="0"/>
            <a:fillRef idx="0"/>
            <a:effectRef idx="0"/>
            <a:fontRef idx="minor"/>
          </p:style>
        </p:sp>
        <p:sp>
          <p:nvSpPr>
            <p:cNvPr id="9" name="Line 10"/>
            <p:cNvSpPr/>
            <p:nvPr/>
          </p:nvSpPr>
          <p:spPr>
            <a:xfrm>
              <a:off x="600480" y="6120"/>
              <a:ext cx="0" cy="4908600"/>
            </a:xfrm>
            <a:prstGeom prst="line">
              <a:avLst/>
            </a:prstGeom>
            <a:ln w="6480">
              <a:solidFill>
                <a:srgbClr val="f2f2f2"/>
              </a:solidFill>
              <a:miter/>
            </a:ln>
          </p:spPr>
          <p:style>
            <a:lnRef idx="0"/>
            <a:fillRef idx="0"/>
            <a:effectRef idx="0"/>
            <a:fontRef idx="minor"/>
          </p:style>
        </p:sp>
        <p:sp>
          <p:nvSpPr>
            <p:cNvPr id="10" name="Line 11"/>
            <p:cNvSpPr/>
            <p:nvPr/>
          </p:nvSpPr>
          <p:spPr>
            <a:xfrm>
              <a:off x="753480" y="6120"/>
              <a:ext cx="0" cy="4908600"/>
            </a:xfrm>
            <a:prstGeom prst="line">
              <a:avLst/>
            </a:prstGeom>
            <a:ln w="6480">
              <a:solidFill>
                <a:srgbClr val="f2f2f2"/>
              </a:solidFill>
              <a:miter/>
            </a:ln>
          </p:spPr>
          <p:style>
            <a:lnRef idx="0"/>
            <a:fillRef idx="0"/>
            <a:effectRef idx="0"/>
            <a:fontRef idx="minor"/>
          </p:style>
        </p:sp>
        <p:sp>
          <p:nvSpPr>
            <p:cNvPr id="11" name="Line 12"/>
            <p:cNvSpPr/>
            <p:nvPr/>
          </p:nvSpPr>
          <p:spPr>
            <a:xfrm>
              <a:off x="906120" y="6120"/>
              <a:ext cx="0" cy="4908600"/>
            </a:xfrm>
            <a:prstGeom prst="line">
              <a:avLst/>
            </a:prstGeom>
            <a:ln w="6480">
              <a:solidFill>
                <a:srgbClr val="f2f2f2"/>
              </a:solidFill>
              <a:miter/>
            </a:ln>
          </p:spPr>
          <p:style>
            <a:lnRef idx="0"/>
            <a:fillRef idx="0"/>
            <a:effectRef idx="0"/>
            <a:fontRef idx="minor"/>
          </p:style>
        </p:sp>
        <p:sp>
          <p:nvSpPr>
            <p:cNvPr id="12" name="Line 13"/>
            <p:cNvSpPr/>
            <p:nvPr/>
          </p:nvSpPr>
          <p:spPr>
            <a:xfrm>
              <a:off x="1058760" y="6120"/>
              <a:ext cx="0" cy="4908600"/>
            </a:xfrm>
            <a:prstGeom prst="line">
              <a:avLst/>
            </a:prstGeom>
            <a:ln w="6480">
              <a:solidFill>
                <a:srgbClr val="f2f2f2"/>
              </a:solidFill>
              <a:miter/>
            </a:ln>
          </p:spPr>
          <p:style>
            <a:lnRef idx="0"/>
            <a:fillRef idx="0"/>
            <a:effectRef idx="0"/>
            <a:fontRef idx="minor"/>
          </p:style>
        </p:sp>
        <p:sp>
          <p:nvSpPr>
            <p:cNvPr id="13" name="Line 14"/>
            <p:cNvSpPr/>
            <p:nvPr/>
          </p:nvSpPr>
          <p:spPr>
            <a:xfrm>
              <a:off x="1211400" y="6120"/>
              <a:ext cx="0" cy="4908600"/>
            </a:xfrm>
            <a:prstGeom prst="line">
              <a:avLst/>
            </a:prstGeom>
            <a:ln w="6480">
              <a:solidFill>
                <a:srgbClr val="f2f2f2"/>
              </a:solidFill>
              <a:miter/>
            </a:ln>
          </p:spPr>
          <p:style>
            <a:lnRef idx="0"/>
            <a:fillRef idx="0"/>
            <a:effectRef idx="0"/>
            <a:fontRef idx="minor"/>
          </p:style>
        </p:sp>
        <p:sp>
          <p:nvSpPr>
            <p:cNvPr id="14" name="Line 15"/>
            <p:cNvSpPr/>
            <p:nvPr/>
          </p:nvSpPr>
          <p:spPr>
            <a:xfrm>
              <a:off x="1364400" y="6120"/>
              <a:ext cx="0" cy="4908600"/>
            </a:xfrm>
            <a:prstGeom prst="line">
              <a:avLst/>
            </a:prstGeom>
            <a:ln w="6480">
              <a:solidFill>
                <a:srgbClr val="f2f2f2"/>
              </a:solidFill>
              <a:miter/>
            </a:ln>
          </p:spPr>
          <p:style>
            <a:lnRef idx="0"/>
            <a:fillRef idx="0"/>
            <a:effectRef idx="0"/>
            <a:fontRef idx="minor"/>
          </p:style>
        </p:sp>
        <p:sp>
          <p:nvSpPr>
            <p:cNvPr id="15" name="Line 16"/>
            <p:cNvSpPr/>
            <p:nvPr/>
          </p:nvSpPr>
          <p:spPr>
            <a:xfrm>
              <a:off x="1517040" y="6120"/>
              <a:ext cx="0" cy="4908600"/>
            </a:xfrm>
            <a:prstGeom prst="line">
              <a:avLst/>
            </a:prstGeom>
            <a:ln w="6480">
              <a:solidFill>
                <a:srgbClr val="f2f2f2"/>
              </a:solidFill>
              <a:miter/>
            </a:ln>
          </p:spPr>
          <p:style>
            <a:lnRef idx="0"/>
            <a:fillRef idx="0"/>
            <a:effectRef idx="0"/>
            <a:fontRef idx="minor"/>
          </p:style>
        </p:sp>
        <p:sp>
          <p:nvSpPr>
            <p:cNvPr id="16" name="Line 17"/>
            <p:cNvSpPr/>
            <p:nvPr/>
          </p:nvSpPr>
          <p:spPr>
            <a:xfrm>
              <a:off x="1669680" y="6120"/>
              <a:ext cx="0" cy="4908600"/>
            </a:xfrm>
            <a:prstGeom prst="line">
              <a:avLst/>
            </a:prstGeom>
            <a:ln w="6480">
              <a:solidFill>
                <a:srgbClr val="f2f2f2"/>
              </a:solidFill>
              <a:miter/>
            </a:ln>
          </p:spPr>
          <p:style>
            <a:lnRef idx="0"/>
            <a:fillRef idx="0"/>
            <a:effectRef idx="0"/>
            <a:fontRef idx="minor"/>
          </p:style>
        </p:sp>
        <p:sp>
          <p:nvSpPr>
            <p:cNvPr id="17" name="Line 18"/>
            <p:cNvSpPr/>
            <p:nvPr/>
          </p:nvSpPr>
          <p:spPr>
            <a:xfrm>
              <a:off x="1822320" y="6120"/>
              <a:ext cx="0" cy="4908600"/>
            </a:xfrm>
            <a:prstGeom prst="line">
              <a:avLst/>
            </a:prstGeom>
            <a:ln w="6480">
              <a:solidFill>
                <a:srgbClr val="f2f2f2"/>
              </a:solidFill>
              <a:miter/>
            </a:ln>
          </p:spPr>
          <p:style>
            <a:lnRef idx="0"/>
            <a:fillRef idx="0"/>
            <a:effectRef idx="0"/>
            <a:fontRef idx="minor"/>
          </p:style>
        </p:sp>
        <p:sp>
          <p:nvSpPr>
            <p:cNvPr id="18" name="Line 19"/>
            <p:cNvSpPr/>
            <p:nvPr/>
          </p:nvSpPr>
          <p:spPr>
            <a:xfrm>
              <a:off x="1975320" y="6120"/>
              <a:ext cx="0" cy="4908600"/>
            </a:xfrm>
            <a:prstGeom prst="line">
              <a:avLst/>
            </a:prstGeom>
            <a:ln w="6480">
              <a:solidFill>
                <a:srgbClr val="f2f2f2"/>
              </a:solidFill>
              <a:miter/>
            </a:ln>
          </p:spPr>
          <p:style>
            <a:lnRef idx="0"/>
            <a:fillRef idx="0"/>
            <a:effectRef idx="0"/>
            <a:fontRef idx="minor"/>
          </p:style>
        </p:sp>
        <p:sp>
          <p:nvSpPr>
            <p:cNvPr id="19" name="Line 20"/>
            <p:cNvSpPr/>
            <p:nvPr/>
          </p:nvSpPr>
          <p:spPr>
            <a:xfrm>
              <a:off x="2127960" y="6120"/>
              <a:ext cx="0" cy="4908600"/>
            </a:xfrm>
            <a:prstGeom prst="line">
              <a:avLst/>
            </a:prstGeom>
            <a:ln w="6480">
              <a:solidFill>
                <a:srgbClr val="f2f2f2"/>
              </a:solidFill>
              <a:miter/>
            </a:ln>
          </p:spPr>
          <p:style>
            <a:lnRef idx="0"/>
            <a:fillRef idx="0"/>
            <a:effectRef idx="0"/>
            <a:fontRef idx="minor"/>
          </p:style>
        </p:sp>
        <p:sp>
          <p:nvSpPr>
            <p:cNvPr id="20" name="Line 21"/>
            <p:cNvSpPr/>
            <p:nvPr/>
          </p:nvSpPr>
          <p:spPr>
            <a:xfrm>
              <a:off x="2280600" y="6120"/>
              <a:ext cx="0" cy="4908600"/>
            </a:xfrm>
            <a:prstGeom prst="line">
              <a:avLst/>
            </a:prstGeom>
            <a:ln w="6480">
              <a:solidFill>
                <a:srgbClr val="f2f2f2"/>
              </a:solidFill>
              <a:miter/>
            </a:ln>
          </p:spPr>
          <p:style>
            <a:lnRef idx="0"/>
            <a:fillRef idx="0"/>
            <a:effectRef idx="0"/>
            <a:fontRef idx="minor"/>
          </p:style>
        </p:sp>
        <p:sp>
          <p:nvSpPr>
            <p:cNvPr id="21" name="Line 22"/>
            <p:cNvSpPr/>
            <p:nvPr/>
          </p:nvSpPr>
          <p:spPr>
            <a:xfrm>
              <a:off x="2433240" y="6120"/>
              <a:ext cx="0" cy="4908600"/>
            </a:xfrm>
            <a:prstGeom prst="line">
              <a:avLst/>
            </a:prstGeom>
            <a:ln w="6480">
              <a:solidFill>
                <a:srgbClr val="f2f2f2"/>
              </a:solidFill>
              <a:miter/>
            </a:ln>
          </p:spPr>
          <p:style>
            <a:lnRef idx="0"/>
            <a:fillRef idx="0"/>
            <a:effectRef idx="0"/>
            <a:fontRef idx="minor"/>
          </p:style>
        </p:sp>
        <p:sp>
          <p:nvSpPr>
            <p:cNvPr id="22" name="Line 23"/>
            <p:cNvSpPr/>
            <p:nvPr/>
          </p:nvSpPr>
          <p:spPr>
            <a:xfrm>
              <a:off x="2586240" y="6120"/>
              <a:ext cx="0" cy="4908600"/>
            </a:xfrm>
            <a:prstGeom prst="line">
              <a:avLst/>
            </a:prstGeom>
            <a:ln w="6480">
              <a:solidFill>
                <a:srgbClr val="f2f2f2"/>
              </a:solidFill>
              <a:miter/>
            </a:ln>
          </p:spPr>
          <p:style>
            <a:lnRef idx="0"/>
            <a:fillRef idx="0"/>
            <a:effectRef idx="0"/>
            <a:fontRef idx="minor"/>
          </p:style>
        </p:sp>
        <p:sp>
          <p:nvSpPr>
            <p:cNvPr id="23" name="Line 24"/>
            <p:cNvSpPr/>
            <p:nvPr/>
          </p:nvSpPr>
          <p:spPr>
            <a:xfrm>
              <a:off x="2738880" y="6120"/>
              <a:ext cx="0" cy="4908600"/>
            </a:xfrm>
            <a:prstGeom prst="line">
              <a:avLst/>
            </a:prstGeom>
            <a:ln w="6480">
              <a:solidFill>
                <a:srgbClr val="f2f2f2"/>
              </a:solidFill>
              <a:miter/>
            </a:ln>
          </p:spPr>
          <p:style>
            <a:lnRef idx="0"/>
            <a:fillRef idx="0"/>
            <a:effectRef idx="0"/>
            <a:fontRef idx="minor"/>
          </p:style>
        </p:sp>
        <p:sp>
          <p:nvSpPr>
            <p:cNvPr id="24" name="Line 25"/>
            <p:cNvSpPr/>
            <p:nvPr/>
          </p:nvSpPr>
          <p:spPr>
            <a:xfrm>
              <a:off x="2891520" y="6120"/>
              <a:ext cx="0" cy="4908600"/>
            </a:xfrm>
            <a:prstGeom prst="line">
              <a:avLst/>
            </a:prstGeom>
            <a:ln w="6480">
              <a:solidFill>
                <a:srgbClr val="f2f2f2"/>
              </a:solidFill>
              <a:miter/>
            </a:ln>
          </p:spPr>
          <p:style>
            <a:lnRef idx="0"/>
            <a:fillRef idx="0"/>
            <a:effectRef idx="0"/>
            <a:fontRef idx="minor"/>
          </p:style>
        </p:sp>
        <p:sp>
          <p:nvSpPr>
            <p:cNvPr id="25" name="Line 26"/>
            <p:cNvSpPr/>
            <p:nvPr/>
          </p:nvSpPr>
          <p:spPr>
            <a:xfrm>
              <a:off x="3044160" y="6120"/>
              <a:ext cx="0" cy="4908600"/>
            </a:xfrm>
            <a:prstGeom prst="line">
              <a:avLst/>
            </a:prstGeom>
            <a:ln w="6480">
              <a:solidFill>
                <a:srgbClr val="f2f2f2"/>
              </a:solidFill>
              <a:miter/>
            </a:ln>
          </p:spPr>
          <p:style>
            <a:lnRef idx="0"/>
            <a:fillRef idx="0"/>
            <a:effectRef idx="0"/>
            <a:fontRef idx="minor"/>
          </p:style>
        </p:sp>
        <p:sp>
          <p:nvSpPr>
            <p:cNvPr id="26" name="Line 27"/>
            <p:cNvSpPr/>
            <p:nvPr/>
          </p:nvSpPr>
          <p:spPr>
            <a:xfrm>
              <a:off x="3197160" y="6120"/>
              <a:ext cx="0" cy="4908600"/>
            </a:xfrm>
            <a:prstGeom prst="line">
              <a:avLst/>
            </a:prstGeom>
            <a:ln w="6480">
              <a:solidFill>
                <a:srgbClr val="f2f2f2"/>
              </a:solidFill>
              <a:miter/>
            </a:ln>
          </p:spPr>
          <p:style>
            <a:lnRef idx="0"/>
            <a:fillRef idx="0"/>
            <a:effectRef idx="0"/>
            <a:fontRef idx="minor"/>
          </p:style>
        </p:sp>
        <p:sp>
          <p:nvSpPr>
            <p:cNvPr id="27" name="Line 28"/>
            <p:cNvSpPr/>
            <p:nvPr/>
          </p:nvSpPr>
          <p:spPr>
            <a:xfrm>
              <a:off x="3349800" y="6120"/>
              <a:ext cx="0" cy="4908600"/>
            </a:xfrm>
            <a:prstGeom prst="line">
              <a:avLst/>
            </a:prstGeom>
            <a:ln w="6480">
              <a:solidFill>
                <a:srgbClr val="f2f2f2"/>
              </a:solidFill>
              <a:miter/>
            </a:ln>
          </p:spPr>
          <p:style>
            <a:lnRef idx="0"/>
            <a:fillRef idx="0"/>
            <a:effectRef idx="0"/>
            <a:fontRef idx="minor"/>
          </p:style>
        </p:sp>
        <p:sp>
          <p:nvSpPr>
            <p:cNvPr id="28" name="Line 29"/>
            <p:cNvSpPr/>
            <p:nvPr/>
          </p:nvSpPr>
          <p:spPr>
            <a:xfrm>
              <a:off x="3502440" y="6120"/>
              <a:ext cx="0" cy="4908600"/>
            </a:xfrm>
            <a:prstGeom prst="line">
              <a:avLst/>
            </a:prstGeom>
            <a:ln w="6480">
              <a:solidFill>
                <a:srgbClr val="f2f2f2"/>
              </a:solidFill>
              <a:miter/>
            </a:ln>
          </p:spPr>
          <p:style>
            <a:lnRef idx="0"/>
            <a:fillRef idx="0"/>
            <a:effectRef idx="0"/>
            <a:fontRef idx="minor"/>
          </p:style>
        </p:sp>
        <p:sp>
          <p:nvSpPr>
            <p:cNvPr id="29" name="Line 30"/>
            <p:cNvSpPr/>
            <p:nvPr/>
          </p:nvSpPr>
          <p:spPr>
            <a:xfrm>
              <a:off x="3655080" y="6120"/>
              <a:ext cx="0" cy="4908600"/>
            </a:xfrm>
            <a:prstGeom prst="line">
              <a:avLst/>
            </a:prstGeom>
            <a:ln w="6480">
              <a:solidFill>
                <a:srgbClr val="f2f2f2"/>
              </a:solidFill>
              <a:miter/>
            </a:ln>
          </p:spPr>
          <p:style>
            <a:lnRef idx="0"/>
            <a:fillRef idx="0"/>
            <a:effectRef idx="0"/>
            <a:fontRef idx="minor"/>
          </p:style>
        </p:sp>
        <p:sp>
          <p:nvSpPr>
            <p:cNvPr id="30" name="Line 31"/>
            <p:cNvSpPr/>
            <p:nvPr/>
          </p:nvSpPr>
          <p:spPr>
            <a:xfrm>
              <a:off x="3808080" y="6120"/>
              <a:ext cx="0" cy="4908600"/>
            </a:xfrm>
            <a:prstGeom prst="line">
              <a:avLst/>
            </a:prstGeom>
            <a:ln w="6480">
              <a:solidFill>
                <a:srgbClr val="f2f2f2"/>
              </a:solidFill>
              <a:miter/>
            </a:ln>
          </p:spPr>
          <p:style>
            <a:lnRef idx="0"/>
            <a:fillRef idx="0"/>
            <a:effectRef idx="0"/>
            <a:fontRef idx="minor"/>
          </p:style>
        </p:sp>
        <p:sp>
          <p:nvSpPr>
            <p:cNvPr id="31" name="Line 32"/>
            <p:cNvSpPr/>
            <p:nvPr/>
          </p:nvSpPr>
          <p:spPr>
            <a:xfrm>
              <a:off x="3960720" y="6120"/>
              <a:ext cx="0" cy="4908600"/>
            </a:xfrm>
            <a:prstGeom prst="line">
              <a:avLst/>
            </a:prstGeom>
            <a:ln w="6480">
              <a:solidFill>
                <a:srgbClr val="f2f2f2"/>
              </a:solidFill>
              <a:miter/>
            </a:ln>
          </p:spPr>
          <p:style>
            <a:lnRef idx="0"/>
            <a:fillRef idx="0"/>
            <a:effectRef idx="0"/>
            <a:fontRef idx="minor"/>
          </p:style>
        </p:sp>
        <p:sp>
          <p:nvSpPr>
            <p:cNvPr id="32" name="Line 33"/>
            <p:cNvSpPr/>
            <p:nvPr/>
          </p:nvSpPr>
          <p:spPr>
            <a:xfrm>
              <a:off x="4113360" y="6120"/>
              <a:ext cx="0" cy="4908600"/>
            </a:xfrm>
            <a:prstGeom prst="line">
              <a:avLst/>
            </a:prstGeom>
            <a:ln w="6480">
              <a:solidFill>
                <a:srgbClr val="f2f2f2"/>
              </a:solidFill>
              <a:miter/>
            </a:ln>
          </p:spPr>
          <p:style>
            <a:lnRef idx="0"/>
            <a:fillRef idx="0"/>
            <a:effectRef idx="0"/>
            <a:fontRef idx="minor"/>
          </p:style>
        </p:sp>
        <p:sp>
          <p:nvSpPr>
            <p:cNvPr id="33" name="Line 34"/>
            <p:cNvSpPr/>
            <p:nvPr/>
          </p:nvSpPr>
          <p:spPr>
            <a:xfrm>
              <a:off x="4266000" y="6120"/>
              <a:ext cx="0" cy="4908600"/>
            </a:xfrm>
            <a:prstGeom prst="line">
              <a:avLst/>
            </a:prstGeom>
            <a:ln w="6480">
              <a:solidFill>
                <a:srgbClr val="f2f2f2"/>
              </a:solidFill>
              <a:miter/>
            </a:ln>
          </p:spPr>
          <p:style>
            <a:lnRef idx="0"/>
            <a:fillRef idx="0"/>
            <a:effectRef idx="0"/>
            <a:fontRef idx="minor"/>
          </p:style>
        </p:sp>
        <p:sp>
          <p:nvSpPr>
            <p:cNvPr id="34" name="Line 35"/>
            <p:cNvSpPr/>
            <p:nvPr/>
          </p:nvSpPr>
          <p:spPr>
            <a:xfrm>
              <a:off x="4418640" y="6120"/>
              <a:ext cx="0" cy="4908600"/>
            </a:xfrm>
            <a:prstGeom prst="line">
              <a:avLst/>
            </a:prstGeom>
            <a:ln w="6480">
              <a:solidFill>
                <a:srgbClr val="f2f2f2"/>
              </a:solidFill>
              <a:miter/>
            </a:ln>
          </p:spPr>
          <p:style>
            <a:lnRef idx="0"/>
            <a:fillRef idx="0"/>
            <a:effectRef idx="0"/>
            <a:fontRef idx="minor"/>
          </p:style>
        </p:sp>
        <p:sp>
          <p:nvSpPr>
            <p:cNvPr id="35" name="Line 36"/>
            <p:cNvSpPr/>
            <p:nvPr/>
          </p:nvSpPr>
          <p:spPr>
            <a:xfrm>
              <a:off x="4571640" y="6120"/>
              <a:ext cx="0" cy="4908600"/>
            </a:xfrm>
            <a:prstGeom prst="line">
              <a:avLst/>
            </a:prstGeom>
            <a:ln w="6480">
              <a:solidFill>
                <a:srgbClr val="f2f2f2"/>
              </a:solidFill>
              <a:miter/>
            </a:ln>
          </p:spPr>
          <p:style>
            <a:lnRef idx="0"/>
            <a:fillRef idx="0"/>
            <a:effectRef idx="0"/>
            <a:fontRef idx="minor"/>
          </p:style>
        </p:sp>
        <p:sp>
          <p:nvSpPr>
            <p:cNvPr id="36" name="Line 37"/>
            <p:cNvSpPr/>
            <p:nvPr/>
          </p:nvSpPr>
          <p:spPr>
            <a:xfrm>
              <a:off x="4724280" y="6120"/>
              <a:ext cx="0" cy="4908600"/>
            </a:xfrm>
            <a:prstGeom prst="line">
              <a:avLst/>
            </a:prstGeom>
            <a:ln w="6480">
              <a:solidFill>
                <a:srgbClr val="f2f2f2"/>
              </a:solidFill>
              <a:miter/>
            </a:ln>
          </p:spPr>
          <p:style>
            <a:lnRef idx="0"/>
            <a:fillRef idx="0"/>
            <a:effectRef idx="0"/>
            <a:fontRef idx="minor"/>
          </p:style>
        </p:sp>
        <p:sp>
          <p:nvSpPr>
            <p:cNvPr id="37" name="Line 38"/>
            <p:cNvSpPr/>
            <p:nvPr/>
          </p:nvSpPr>
          <p:spPr>
            <a:xfrm>
              <a:off x="4876920" y="6120"/>
              <a:ext cx="0" cy="4908600"/>
            </a:xfrm>
            <a:prstGeom prst="line">
              <a:avLst/>
            </a:prstGeom>
            <a:ln w="6480">
              <a:solidFill>
                <a:srgbClr val="f2f2f2"/>
              </a:solidFill>
              <a:miter/>
            </a:ln>
          </p:spPr>
          <p:style>
            <a:lnRef idx="0"/>
            <a:fillRef idx="0"/>
            <a:effectRef idx="0"/>
            <a:fontRef idx="minor"/>
          </p:style>
        </p:sp>
        <p:sp>
          <p:nvSpPr>
            <p:cNvPr id="38" name="Line 39"/>
            <p:cNvSpPr/>
            <p:nvPr/>
          </p:nvSpPr>
          <p:spPr>
            <a:xfrm>
              <a:off x="5029560" y="6120"/>
              <a:ext cx="0" cy="4908600"/>
            </a:xfrm>
            <a:prstGeom prst="line">
              <a:avLst/>
            </a:prstGeom>
            <a:ln w="6480">
              <a:solidFill>
                <a:srgbClr val="f2f2f2"/>
              </a:solidFill>
              <a:miter/>
            </a:ln>
          </p:spPr>
          <p:style>
            <a:lnRef idx="0"/>
            <a:fillRef idx="0"/>
            <a:effectRef idx="0"/>
            <a:fontRef idx="minor"/>
          </p:style>
        </p:sp>
        <p:sp>
          <p:nvSpPr>
            <p:cNvPr id="39" name="Line 40"/>
            <p:cNvSpPr/>
            <p:nvPr/>
          </p:nvSpPr>
          <p:spPr>
            <a:xfrm>
              <a:off x="5182560" y="6120"/>
              <a:ext cx="0" cy="4908600"/>
            </a:xfrm>
            <a:prstGeom prst="line">
              <a:avLst/>
            </a:prstGeom>
            <a:ln w="6480">
              <a:solidFill>
                <a:srgbClr val="f2f2f2"/>
              </a:solidFill>
              <a:miter/>
            </a:ln>
          </p:spPr>
          <p:style>
            <a:lnRef idx="0"/>
            <a:fillRef idx="0"/>
            <a:effectRef idx="0"/>
            <a:fontRef idx="minor"/>
          </p:style>
        </p:sp>
        <p:sp>
          <p:nvSpPr>
            <p:cNvPr id="40" name="Line 41"/>
            <p:cNvSpPr/>
            <p:nvPr/>
          </p:nvSpPr>
          <p:spPr>
            <a:xfrm>
              <a:off x="5335200" y="6120"/>
              <a:ext cx="0" cy="4908600"/>
            </a:xfrm>
            <a:prstGeom prst="line">
              <a:avLst/>
            </a:prstGeom>
            <a:ln w="6480">
              <a:solidFill>
                <a:srgbClr val="f2f2f2"/>
              </a:solidFill>
              <a:miter/>
            </a:ln>
          </p:spPr>
          <p:style>
            <a:lnRef idx="0"/>
            <a:fillRef idx="0"/>
            <a:effectRef idx="0"/>
            <a:fontRef idx="minor"/>
          </p:style>
        </p:sp>
        <p:sp>
          <p:nvSpPr>
            <p:cNvPr id="41" name="Line 42"/>
            <p:cNvSpPr/>
            <p:nvPr/>
          </p:nvSpPr>
          <p:spPr>
            <a:xfrm>
              <a:off x="5487840" y="6120"/>
              <a:ext cx="0" cy="4908600"/>
            </a:xfrm>
            <a:prstGeom prst="line">
              <a:avLst/>
            </a:prstGeom>
            <a:ln w="6480">
              <a:solidFill>
                <a:srgbClr val="f2f2f2"/>
              </a:solidFill>
              <a:miter/>
            </a:ln>
          </p:spPr>
          <p:style>
            <a:lnRef idx="0"/>
            <a:fillRef idx="0"/>
            <a:effectRef idx="0"/>
            <a:fontRef idx="minor"/>
          </p:style>
        </p:sp>
        <p:sp>
          <p:nvSpPr>
            <p:cNvPr id="42" name="Line 43"/>
            <p:cNvSpPr/>
            <p:nvPr/>
          </p:nvSpPr>
          <p:spPr>
            <a:xfrm>
              <a:off x="5640480" y="6120"/>
              <a:ext cx="0" cy="4908600"/>
            </a:xfrm>
            <a:prstGeom prst="line">
              <a:avLst/>
            </a:prstGeom>
            <a:ln w="6480">
              <a:solidFill>
                <a:srgbClr val="f2f2f2"/>
              </a:solidFill>
              <a:miter/>
            </a:ln>
          </p:spPr>
          <p:style>
            <a:lnRef idx="0"/>
            <a:fillRef idx="0"/>
            <a:effectRef idx="0"/>
            <a:fontRef idx="minor"/>
          </p:style>
        </p:sp>
        <p:sp>
          <p:nvSpPr>
            <p:cNvPr id="43" name="Line 44"/>
            <p:cNvSpPr/>
            <p:nvPr/>
          </p:nvSpPr>
          <p:spPr>
            <a:xfrm>
              <a:off x="5793480" y="6120"/>
              <a:ext cx="0" cy="4908600"/>
            </a:xfrm>
            <a:prstGeom prst="line">
              <a:avLst/>
            </a:prstGeom>
            <a:ln w="6480">
              <a:solidFill>
                <a:srgbClr val="f2f2f2"/>
              </a:solidFill>
              <a:miter/>
            </a:ln>
          </p:spPr>
          <p:style>
            <a:lnRef idx="0"/>
            <a:fillRef idx="0"/>
            <a:effectRef idx="0"/>
            <a:fontRef idx="minor"/>
          </p:style>
        </p:sp>
        <p:sp>
          <p:nvSpPr>
            <p:cNvPr id="44" name="Line 45"/>
            <p:cNvSpPr/>
            <p:nvPr/>
          </p:nvSpPr>
          <p:spPr>
            <a:xfrm>
              <a:off x="5946120" y="6120"/>
              <a:ext cx="0" cy="4908600"/>
            </a:xfrm>
            <a:prstGeom prst="line">
              <a:avLst/>
            </a:prstGeom>
            <a:ln w="6480">
              <a:solidFill>
                <a:srgbClr val="f2f2f2"/>
              </a:solidFill>
              <a:miter/>
            </a:ln>
          </p:spPr>
          <p:style>
            <a:lnRef idx="0"/>
            <a:fillRef idx="0"/>
            <a:effectRef idx="0"/>
            <a:fontRef idx="minor"/>
          </p:style>
        </p:sp>
        <p:sp>
          <p:nvSpPr>
            <p:cNvPr id="45" name="Line 46"/>
            <p:cNvSpPr/>
            <p:nvPr/>
          </p:nvSpPr>
          <p:spPr>
            <a:xfrm>
              <a:off x="6098760" y="6120"/>
              <a:ext cx="0" cy="4908600"/>
            </a:xfrm>
            <a:prstGeom prst="line">
              <a:avLst/>
            </a:prstGeom>
            <a:ln w="6480">
              <a:solidFill>
                <a:srgbClr val="f2f2f2"/>
              </a:solidFill>
              <a:miter/>
            </a:ln>
          </p:spPr>
          <p:style>
            <a:lnRef idx="0"/>
            <a:fillRef idx="0"/>
            <a:effectRef idx="0"/>
            <a:fontRef idx="minor"/>
          </p:style>
        </p:sp>
        <p:sp>
          <p:nvSpPr>
            <p:cNvPr id="46" name="Line 47"/>
            <p:cNvSpPr/>
            <p:nvPr/>
          </p:nvSpPr>
          <p:spPr>
            <a:xfrm>
              <a:off x="6251400" y="6120"/>
              <a:ext cx="0" cy="4908600"/>
            </a:xfrm>
            <a:prstGeom prst="line">
              <a:avLst/>
            </a:prstGeom>
            <a:ln w="6480">
              <a:solidFill>
                <a:srgbClr val="f2f2f2"/>
              </a:solidFill>
              <a:miter/>
            </a:ln>
          </p:spPr>
          <p:style>
            <a:lnRef idx="0"/>
            <a:fillRef idx="0"/>
            <a:effectRef idx="0"/>
            <a:fontRef idx="minor"/>
          </p:style>
        </p:sp>
        <p:sp>
          <p:nvSpPr>
            <p:cNvPr id="47" name="Line 48"/>
            <p:cNvSpPr/>
            <p:nvPr/>
          </p:nvSpPr>
          <p:spPr>
            <a:xfrm>
              <a:off x="6404400" y="6120"/>
              <a:ext cx="0" cy="4908600"/>
            </a:xfrm>
            <a:prstGeom prst="line">
              <a:avLst/>
            </a:prstGeom>
            <a:ln w="6480">
              <a:solidFill>
                <a:srgbClr val="f2f2f2"/>
              </a:solidFill>
              <a:miter/>
            </a:ln>
          </p:spPr>
          <p:style>
            <a:lnRef idx="0"/>
            <a:fillRef idx="0"/>
            <a:effectRef idx="0"/>
            <a:fontRef idx="minor"/>
          </p:style>
        </p:sp>
        <p:sp>
          <p:nvSpPr>
            <p:cNvPr id="48" name="Line 49"/>
            <p:cNvSpPr/>
            <p:nvPr/>
          </p:nvSpPr>
          <p:spPr>
            <a:xfrm>
              <a:off x="6557040" y="6120"/>
              <a:ext cx="0" cy="4908600"/>
            </a:xfrm>
            <a:prstGeom prst="line">
              <a:avLst/>
            </a:prstGeom>
            <a:ln w="6480">
              <a:solidFill>
                <a:srgbClr val="f2f2f2"/>
              </a:solidFill>
              <a:miter/>
            </a:ln>
          </p:spPr>
          <p:style>
            <a:lnRef idx="0"/>
            <a:fillRef idx="0"/>
            <a:effectRef idx="0"/>
            <a:fontRef idx="minor"/>
          </p:style>
        </p:sp>
        <p:sp>
          <p:nvSpPr>
            <p:cNvPr id="49" name="Line 50"/>
            <p:cNvSpPr/>
            <p:nvPr/>
          </p:nvSpPr>
          <p:spPr>
            <a:xfrm>
              <a:off x="6709680" y="6120"/>
              <a:ext cx="0" cy="4908600"/>
            </a:xfrm>
            <a:prstGeom prst="line">
              <a:avLst/>
            </a:prstGeom>
            <a:ln w="6480">
              <a:solidFill>
                <a:srgbClr val="f2f2f2"/>
              </a:solidFill>
              <a:miter/>
            </a:ln>
          </p:spPr>
          <p:style>
            <a:lnRef idx="0"/>
            <a:fillRef idx="0"/>
            <a:effectRef idx="0"/>
            <a:fontRef idx="minor"/>
          </p:style>
        </p:sp>
        <p:sp>
          <p:nvSpPr>
            <p:cNvPr id="50" name="Line 51"/>
            <p:cNvSpPr/>
            <p:nvPr/>
          </p:nvSpPr>
          <p:spPr>
            <a:xfrm>
              <a:off x="6862320" y="6120"/>
              <a:ext cx="0" cy="4908600"/>
            </a:xfrm>
            <a:prstGeom prst="line">
              <a:avLst/>
            </a:prstGeom>
            <a:ln w="6480">
              <a:solidFill>
                <a:srgbClr val="f2f2f2"/>
              </a:solidFill>
              <a:miter/>
            </a:ln>
          </p:spPr>
          <p:style>
            <a:lnRef idx="0"/>
            <a:fillRef idx="0"/>
            <a:effectRef idx="0"/>
            <a:fontRef idx="minor"/>
          </p:style>
        </p:sp>
        <p:sp>
          <p:nvSpPr>
            <p:cNvPr id="51" name="Line 52"/>
            <p:cNvSpPr/>
            <p:nvPr/>
          </p:nvSpPr>
          <p:spPr>
            <a:xfrm>
              <a:off x="7015320" y="6120"/>
              <a:ext cx="0" cy="4908600"/>
            </a:xfrm>
            <a:prstGeom prst="line">
              <a:avLst/>
            </a:prstGeom>
            <a:ln w="6480">
              <a:solidFill>
                <a:srgbClr val="f2f2f2"/>
              </a:solidFill>
              <a:miter/>
            </a:ln>
          </p:spPr>
          <p:style>
            <a:lnRef idx="0"/>
            <a:fillRef idx="0"/>
            <a:effectRef idx="0"/>
            <a:fontRef idx="minor"/>
          </p:style>
        </p:sp>
        <p:sp>
          <p:nvSpPr>
            <p:cNvPr id="52" name="Line 53"/>
            <p:cNvSpPr/>
            <p:nvPr/>
          </p:nvSpPr>
          <p:spPr>
            <a:xfrm>
              <a:off x="7167960" y="6120"/>
              <a:ext cx="0" cy="4908600"/>
            </a:xfrm>
            <a:prstGeom prst="line">
              <a:avLst/>
            </a:prstGeom>
            <a:ln w="6480">
              <a:solidFill>
                <a:srgbClr val="f2f2f2"/>
              </a:solidFill>
              <a:miter/>
            </a:ln>
          </p:spPr>
          <p:style>
            <a:lnRef idx="0"/>
            <a:fillRef idx="0"/>
            <a:effectRef idx="0"/>
            <a:fontRef idx="minor"/>
          </p:style>
        </p:sp>
        <p:sp>
          <p:nvSpPr>
            <p:cNvPr id="53" name="Line 54"/>
            <p:cNvSpPr/>
            <p:nvPr/>
          </p:nvSpPr>
          <p:spPr>
            <a:xfrm>
              <a:off x="7320600" y="6120"/>
              <a:ext cx="0" cy="4908600"/>
            </a:xfrm>
            <a:prstGeom prst="line">
              <a:avLst/>
            </a:prstGeom>
            <a:ln w="6480">
              <a:solidFill>
                <a:srgbClr val="f2f2f2"/>
              </a:solidFill>
              <a:miter/>
            </a:ln>
          </p:spPr>
          <p:style>
            <a:lnRef idx="0"/>
            <a:fillRef idx="0"/>
            <a:effectRef idx="0"/>
            <a:fontRef idx="minor"/>
          </p:style>
        </p:sp>
        <p:sp>
          <p:nvSpPr>
            <p:cNvPr id="54" name="Line 55"/>
            <p:cNvSpPr/>
            <p:nvPr/>
          </p:nvSpPr>
          <p:spPr>
            <a:xfrm>
              <a:off x="7473240" y="6120"/>
              <a:ext cx="0" cy="4908600"/>
            </a:xfrm>
            <a:prstGeom prst="line">
              <a:avLst/>
            </a:prstGeom>
            <a:ln w="6480">
              <a:solidFill>
                <a:srgbClr val="f2f2f2"/>
              </a:solidFill>
              <a:miter/>
            </a:ln>
          </p:spPr>
          <p:style>
            <a:lnRef idx="0"/>
            <a:fillRef idx="0"/>
            <a:effectRef idx="0"/>
            <a:fontRef idx="minor"/>
          </p:style>
        </p:sp>
        <p:sp>
          <p:nvSpPr>
            <p:cNvPr id="55" name="Line 56"/>
            <p:cNvSpPr/>
            <p:nvPr/>
          </p:nvSpPr>
          <p:spPr>
            <a:xfrm>
              <a:off x="7626240" y="6120"/>
              <a:ext cx="0" cy="4908600"/>
            </a:xfrm>
            <a:prstGeom prst="line">
              <a:avLst/>
            </a:prstGeom>
            <a:ln w="6480">
              <a:solidFill>
                <a:srgbClr val="f2f2f2"/>
              </a:solidFill>
              <a:miter/>
            </a:ln>
          </p:spPr>
          <p:style>
            <a:lnRef idx="0"/>
            <a:fillRef idx="0"/>
            <a:effectRef idx="0"/>
            <a:fontRef idx="minor"/>
          </p:style>
        </p:sp>
        <p:sp>
          <p:nvSpPr>
            <p:cNvPr id="56" name="Line 57"/>
            <p:cNvSpPr/>
            <p:nvPr/>
          </p:nvSpPr>
          <p:spPr>
            <a:xfrm>
              <a:off x="7778880" y="6120"/>
              <a:ext cx="0" cy="4908600"/>
            </a:xfrm>
            <a:prstGeom prst="line">
              <a:avLst/>
            </a:prstGeom>
            <a:ln w="6480">
              <a:solidFill>
                <a:srgbClr val="f2f2f2"/>
              </a:solidFill>
              <a:miter/>
            </a:ln>
          </p:spPr>
          <p:style>
            <a:lnRef idx="0"/>
            <a:fillRef idx="0"/>
            <a:effectRef idx="0"/>
            <a:fontRef idx="minor"/>
          </p:style>
        </p:sp>
        <p:sp>
          <p:nvSpPr>
            <p:cNvPr id="57" name="Line 58"/>
            <p:cNvSpPr/>
            <p:nvPr/>
          </p:nvSpPr>
          <p:spPr>
            <a:xfrm>
              <a:off x="7931520" y="6120"/>
              <a:ext cx="0" cy="4908600"/>
            </a:xfrm>
            <a:prstGeom prst="line">
              <a:avLst/>
            </a:prstGeom>
            <a:ln w="6480">
              <a:solidFill>
                <a:srgbClr val="f2f2f2"/>
              </a:solidFill>
              <a:miter/>
            </a:ln>
          </p:spPr>
          <p:style>
            <a:lnRef idx="0"/>
            <a:fillRef idx="0"/>
            <a:effectRef idx="0"/>
            <a:fontRef idx="minor"/>
          </p:style>
        </p:sp>
        <p:sp>
          <p:nvSpPr>
            <p:cNvPr id="58" name="Line 59"/>
            <p:cNvSpPr/>
            <p:nvPr/>
          </p:nvSpPr>
          <p:spPr>
            <a:xfrm>
              <a:off x="8084160" y="6120"/>
              <a:ext cx="0" cy="4908600"/>
            </a:xfrm>
            <a:prstGeom prst="line">
              <a:avLst/>
            </a:prstGeom>
            <a:ln w="6480">
              <a:solidFill>
                <a:srgbClr val="f2f2f2"/>
              </a:solidFill>
              <a:miter/>
            </a:ln>
          </p:spPr>
          <p:style>
            <a:lnRef idx="0"/>
            <a:fillRef idx="0"/>
            <a:effectRef idx="0"/>
            <a:fontRef idx="minor"/>
          </p:style>
        </p:sp>
        <p:sp>
          <p:nvSpPr>
            <p:cNvPr id="59" name="Line 60"/>
            <p:cNvSpPr/>
            <p:nvPr/>
          </p:nvSpPr>
          <p:spPr>
            <a:xfrm>
              <a:off x="8237160" y="6120"/>
              <a:ext cx="0" cy="4908600"/>
            </a:xfrm>
            <a:prstGeom prst="line">
              <a:avLst/>
            </a:prstGeom>
            <a:ln w="6480">
              <a:solidFill>
                <a:srgbClr val="f2f2f2"/>
              </a:solidFill>
              <a:miter/>
            </a:ln>
          </p:spPr>
          <p:style>
            <a:lnRef idx="0"/>
            <a:fillRef idx="0"/>
            <a:effectRef idx="0"/>
            <a:fontRef idx="minor"/>
          </p:style>
        </p:sp>
        <p:sp>
          <p:nvSpPr>
            <p:cNvPr id="60" name="Line 61"/>
            <p:cNvSpPr/>
            <p:nvPr/>
          </p:nvSpPr>
          <p:spPr>
            <a:xfrm>
              <a:off x="8389800" y="6120"/>
              <a:ext cx="0" cy="4908600"/>
            </a:xfrm>
            <a:prstGeom prst="line">
              <a:avLst/>
            </a:prstGeom>
            <a:ln w="6480">
              <a:solidFill>
                <a:srgbClr val="f2f2f2"/>
              </a:solidFill>
              <a:miter/>
            </a:ln>
          </p:spPr>
          <p:style>
            <a:lnRef idx="0"/>
            <a:fillRef idx="0"/>
            <a:effectRef idx="0"/>
            <a:fontRef idx="minor"/>
          </p:style>
        </p:sp>
        <p:sp>
          <p:nvSpPr>
            <p:cNvPr id="61" name="Line 62"/>
            <p:cNvSpPr/>
            <p:nvPr/>
          </p:nvSpPr>
          <p:spPr>
            <a:xfrm>
              <a:off x="8542440" y="6120"/>
              <a:ext cx="0" cy="4908600"/>
            </a:xfrm>
            <a:prstGeom prst="line">
              <a:avLst/>
            </a:prstGeom>
            <a:ln w="6480">
              <a:solidFill>
                <a:srgbClr val="f2f2f2"/>
              </a:solidFill>
              <a:miter/>
            </a:ln>
          </p:spPr>
          <p:style>
            <a:lnRef idx="0"/>
            <a:fillRef idx="0"/>
            <a:effectRef idx="0"/>
            <a:fontRef idx="minor"/>
          </p:style>
        </p:sp>
        <p:sp>
          <p:nvSpPr>
            <p:cNvPr id="62" name="Line 63"/>
            <p:cNvSpPr/>
            <p:nvPr/>
          </p:nvSpPr>
          <p:spPr>
            <a:xfrm>
              <a:off x="8695080" y="6120"/>
              <a:ext cx="0" cy="4908600"/>
            </a:xfrm>
            <a:prstGeom prst="line">
              <a:avLst/>
            </a:prstGeom>
            <a:ln w="6480">
              <a:solidFill>
                <a:srgbClr val="f2f2f2"/>
              </a:solidFill>
              <a:miter/>
            </a:ln>
          </p:spPr>
          <p:style>
            <a:lnRef idx="0"/>
            <a:fillRef idx="0"/>
            <a:effectRef idx="0"/>
            <a:fontRef idx="minor"/>
          </p:style>
        </p:sp>
        <p:sp>
          <p:nvSpPr>
            <p:cNvPr id="63" name="Line 64"/>
            <p:cNvSpPr/>
            <p:nvPr/>
          </p:nvSpPr>
          <p:spPr>
            <a:xfrm>
              <a:off x="8848080" y="6120"/>
              <a:ext cx="0" cy="4908600"/>
            </a:xfrm>
            <a:prstGeom prst="line">
              <a:avLst/>
            </a:prstGeom>
            <a:ln w="6480">
              <a:solidFill>
                <a:srgbClr val="f2f2f2"/>
              </a:solidFill>
              <a:miter/>
            </a:ln>
          </p:spPr>
          <p:style>
            <a:lnRef idx="0"/>
            <a:fillRef idx="0"/>
            <a:effectRef idx="0"/>
            <a:fontRef idx="minor"/>
          </p:style>
        </p:sp>
        <p:sp>
          <p:nvSpPr>
            <p:cNvPr id="64" name="Line 65"/>
            <p:cNvSpPr/>
            <p:nvPr/>
          </p:nvSpPr>
          <p:spPr>
            <a:xfrm>
              <a:off x="9000720" y="6120"/>
              <a:ext cx="0" cy="4908600"/>
            </a:xfrm>
            <a:prstGeom prst="line">
              <a:avLst/>
            </a:prstGeom>
            <a:ln w="6480">
              <a:solidFill>
                <a:srgbClr val="f2f2f2"/>
              </a:solidFill>
              <a:miter/>
            </a:ln>
          </p:spPr>
          <p:style>
            <a:lnRef idx="0"/>
            <a:fillRef idx="0"/>
            <a:effectRef idx="0"/>
            <a:fontRef idx="minor"/>
          </p:style>
        </p:sp>
        <p:sp>
          <p:nvSpPr>
            <p:cNvPr id="65" name="Line 66"/>
            <p:cNvSpPr/>
            <p:nvPr/>
          </p:nvSpPr>
          <p:spPr>
            <a:xfrm flipH="1">
              <a:off x="0" y="0"/>
              <a:ext cx="9137160" cy="0"/>
            </a:xfrm>
            <a:prstGeom prst="line">
              <a:avLst/>
            </a:prstGeom>
            <a:ln w="6480">
              <a:solidFill>
                <a:srgbClr val="f2f2f2"/>
              </a:solidFill>
              <a:miter/>
            </a:ln>
          </p:spPr>
          <p:style>
            <a:lnRef idx="0"/>
            <a:fillRef idx="0"/>
            <a:effectRef idx="0"/>
            <a:fontRef idx="minor"/>
          </p:style>
        </p:sp>
        <p:sp>
          <p:nvSpPr>
            <p:cNvPr id="66" name="Line 67"/>
            <p:cNvSpPr/>
            <p:nvPr/>
          </p:nvSpPr>
          <p:spPr>
            <a:xfrm flipH="1">
              <a:off x="0" y="152640"/>
              <a:ext cx="9137160" cy="0"/>
            </a:xfrm>
            <a:prstGeom prst="line">
              <a:avLst/>
            </a:prstGeom>
            <a:ln w="6480">
              <a:solidFill>
                <a:srgbClr val="f2f2f2"/>
              </a:solidFill>
              <a:miter/>
            </a:ln>
          </p:spPr>
          <p:style>
            <a:lnRef idx="0"/>
            <a:fillRef idx="0"/>
            <a:effectRef idx="0"/>
            <a:fontRef idx="minor"/>
          </p:style>
        </p:sp>
        <p:sp>
          <p:nvSpPr>
            <p:cNvPr id="67" name="Line 68"/>
            <p:cNvSpPr/>
            <p:nvPr/>
          </p:nvSpPr>
          <p:spPr>
            <a:xfrm flipH="1">
              <a:off x="0" y="305640"/>
              <a:ext cx="9137160" cy="0"/>
            </a:xfrm>
            <a:prstGeom prst="line">
              <a:avLst/>
            </a:prstGeom>
            <a:ln w="6480">
              <a:solidFill>
                <a:srgbClr val="f2f2f2"/>
              </a:solidFill>
              <a:miter/>
            </a:ln>
          </p:spPr>
          <p:style>
            <a:lnRef idx="0"/>
            <a:fillRef idx="0"/>
            <a:effectRef idx="0"/>
            <a:fontRef idx="minor"/>
          </p:style>
        </p:sp>
        <p:sp>
          <p:nvSpPr>
            <p:cNvPr id="68" name="Line 69"/>
            <p:cNvSpPr/>
            <p:nvPr/>
          </p:nvSpPr>
          <p:spPr>
            <a:xfrm flipH="1">
              <a:off x="0" y="458280"/>
              <a:ext cx="9137160" cy="0"/>
            </a:xfrm>
            <a:prstGeom prst="line">
              <a:avLst/>
            </a:prstGeom>
            <a:ln w="6480">
              <a:solidFill>
                <a:srgbClr val="f2f2f2"/>
              </a:solidFill>
              <a:miter/>
            </a:ln>
          </p:spPr>
          <p:style>
            <a:lnRef idx="0"/>
            <a:fillRef idx="0"/>
            <a:effectRef idx="0"/>
            <a:fontRef idx="minor"/>
          </p:style>
        </p:sp>
        <p:sp>
          <p:nvSpPr>
            <p:cNvPr id="69" name="Line 70"/>
            <p:cNvSpPr/>
            <p:nvPr/>
          </p:nvSpPr>
          <p:spPr>
            <a:xfrm flipH="1">
              <a:off x="0" y="611280"/>
              <a:ext cx="9137160" cy="0"/>
            </a:xfrm>
            <a:prstGeom prst="line">
              <a:avLst/>
            </a:prstGeom>
            <a:ln w="6480">
              <a:solidFill>
                <a:srgbClr val="f2f2f2"/>
              </a:solidFill>
              <a:miter/>
            </a:ln>
          </p:spPr>
          <p:style>
            <a:lnRef idx="0"/>
            <a:fillRef idx="0"/>
            <a:effectRef idx="0"/>
            <a:fontRef idx="minor"/>
          </p:style>
        </p:sp>
        <p:sp>
          <p:nvSpPr>
            <p:cNvPr id="70" name="Line 71"/>
            <p:cNvSpPr/>
            <p:nvPr/>
          </p:nvSpPr>
          <p:spPr>
            <a:xfrm flipH="1">
              <a:off x="0" y="763920"/>
              <a:ext cx="9137160" cy="0"/>
            </a:xfrm>
            <a:prstGeom prst="line">
              <a:avLst/>
            </a:prstGeom>
            <a:ln w="6480">
              <a:solidFill>
                <a:srgbClr val="f2f2f2"/>
              </a:solidFill>
              <a:miter/>
            </a:ln>
          </p:spPr>
          <p:style>
            <a:lnRef idx="0"/>
            <a:fillRef idx="0"/>
            <a:effectRef idx="0"/>
            <a:fontRef idx="minor"/>
          </p:style>
        </p:sp>
        <p:sp>
          <p:nvSpPr>
            <p:cNvPr id="71" name="Line 72"/>
            <p:cNvSpPr/>
            <p:nvPr/>
          </p:nvSpPr>
          <p:spPr>
            <a:xfrm flipH="1">
              <a:off x="0" y="916920"/>
              <a:ext cx="9137160" cy="0"/>
            </a:xfrm>
            <a:prstGeom prst="line">
              <a:avLst/>
            </a:prstGeom>
            <a:ln w="6480">
              <a:solidFill>
                <a:srgbClr val="f2f2f2"/>
              </a:solidFill>
              <a:miter/>
            </a:ln>
          </p:spPr>
          <p:style>
            <a:lnRef idx="0"/>
            <a:fillRef idx="0"/>
            <a:effectRef idx="0"/>
            <a:fontRef idx="minor"/>
          </p:style>
        </p:sp>
        <p:sp>
          <p:nvSpPr>
            <p:cNvPr id="72" name="Line 73"/>
            <p:cNvSpPr/>
            <p:nvPr/>
          </p:nvSpPr>
          <p:spPr>
            <a:xfrm flipH="1">
              <a:off x="0" y="1069560"/>
              <a:ext cx="9137160" cy="0"/>
            </a:xfrm>
            <a:prstGeom prst="line">
              <a:avLst/>
            </a:prstGeom>
            <a:ln w="6480">
              <a:solidFill>
                <a:srgbClr val="f2f2f2"/>
              </a:solidFill>
              <a:miter/>
            </a:ln>
          </p:spPr>
          <p:style>
            <a:lnRef idx="0"/>
            <a:fillRef idx="0"/>
            <a:effectRef idx="0"/>
            <a:fontRef idx="minor"/>
          </p:style>
        </p:sp>
        <p:sp>
          <p:nvSpPr>
            <p:cNvPr id="73" name="Line 74"/>
            <p:cNvSpPr/>
            <p:nvPr/>
          </p:nvSpPr>
          <p:spPr>
            <a:xfrm flipH="1">
              <a:off x="0" y="1222560"/>
              <a:ext cx="9137160" cy="0"/>
            </a:xfrm>
            <a:prstGeom prst="line">
              <a:avLst/>
            </a:prstGeom>
            <a:ln w="6480">
              <a:solidFill>
                <a:srgbClr val="f2f2f2"/>
              </a:solidFill>
              <a:miter/>
            </a:ln>
          </p:spPr>
          <p:style>
            <a:lnRef idx="0"/>
            <a:fillRef idx="0"/>
            <a:effectRef idx="0"/>
            <a:fontRef idx="minor"/>
          </p:style>
        </p:sp>
        <p:sp>
          <p:nvSpPr>
            <p:cNvPr id="74" name="Line 75"/>
            <p:cNvSpPr/>
            <p:nvPr/>
          </p:nvSpPr>
          <p:spPr>
            <a:xfrm flipH="1">
              <a:off x="0" y="1375200"/>
              <a:ext cx="9137160" cy="0"/>
            </a:xfrm>
            <a:prstGeom prst="line">
              <a:avLst/>
            </a:prstGeom>
            <a:ln w="6480">
              <a:solidFill>
                <a:srgbClr val="f2f2f2"/>
              </a:solidFill>
              <a:miter/>
            </a:ln>
          </p:spPr>
          <p:style>
            <a:lnRef idx="0"/>
            <a:fillRef idx="0"/>
            <a:effectRef idx="0"/>
            <a:fontRef idx="minor"/>
          </p:style>
        </p:sp>
        <p:sp>
          <p:nvSpPr>
            <p:cNvPr id="75" name="Line 76"/>
            <p:cNvSpPr/>
            <p:nvPr/>
          </p:nvSpPr>
          <p:spPr>
            <a:xfrm flipH="1">
              <a:off x="0" y="1528200"/>
              <a:ext cx="9137160" cy="0"/>
            </a:xfrm>
            <a:prstGeom prst="line">
              <a:avLst/>
            </a:prstGeom>
            <a:ln w="6480">
              <a:solidFill>
                <a:srgbClr val="f2f2f2"/>
              </a:solidFill>
              <a:miter/>
            </a:ln>
          </p:spPr>
          <p:style>
            <a:lnRef idx="0"/>
            <a:fillRef idx="0"/>
            <a:effectRef idx="0"/>
            <a:fontRef idx="minor"/>
          </p:style>
        </p:sp>
        <p:sp>
          <p:nvSpPr>
            <p:cNvPr id="76" name="Line 77"/>
            <p:cNvSpPr/>
            <p:nvPr/>
          </p:nvSpPr>
          <p:spPr>
            <a:xfrm flipH="1">
              <a:off x="0" y="1681200"/>
              <a:ext cx="9137160" cy="0"/>
            </a:xfrm>
            <a:prstGeom prst="line">
              <a:avLst/>
            </a:prstGeom>
            <a:ln w="6480">
              <a:solidFill>
                <a:srgbClr val="f2f2f2"/>
              </a:solidFill>
              <a:miter/>
            </a:ln>
          </p:spPr>
          <p:style>
            <a:lnRef idx="0"/>
            <a:fillRef idx="0"/>
            <a:effectRef idx="0"/>
            <a:fontRef idx="minor"/>
          </p:style>
        </p:sp>
        <p:sp>
          <p:nvSpPr>
            <p:cNvPr id="77" name="Line 78"/>
            <p:cNvSpPr/>
            <p:nvPr/>
          </p:nvSpPr>
          <p:spPr>
            <a:xfrm flipH="1">
              <a:off x="0" y="1833840"/>
              <a:ext cx="9137160" cy="0"/>
            </a:xfrm>
            <a:prstGeom prst="line">
              <a:avLst/>
            </a:prstGeom>
            <a:ln w="6480">
              <a:solidFill>
                <a:srgbClr val="f2f2f2"/>
              </a:solidFill>
              <a:miter/>
            </a:ln>
          </p:spPr>
          <p:style>
            <a:lnRef idx="0"/>
            <a:fillRef idx="0"/>
            <a:effectRef idx="0"/>
            <a:fontRef idx="minor"/>
          </p:style>
        </p:sp>
        <p:sp>
          <p:nvSpPr>
            <p:cNvPr id="78" name="Line 79"/>
            <p:cNvSpPr/>
            <p:nvPr/>
          </p:nvSpPr>
          <p:spPr>
            <a:xfrm flipH="1">
              <a:off x="0" y="1986840"/>
              <a:ext cx="9137160" cy="0"/>
            </a:xfrm>
            <a:prstGeom prst="line">
              <a:avLst/>
            </a:prstGeom>
            <a:ln w="6480">
              <a:solidFill>
                <a:srgbClr val="f2f2f2"/>
              </a:solidFill>
              <a:miter/>
            </a:ln>
          </p:spPr>
          <p:style>
            <a:lnRef idx="0"/>
            <a:fillRef idx="0"/>
            <a:effectRef idx="0"/>
            <a:fontRef idx="minor"/>
          </p:style>
        </p:sp>
        <p:sp>
          <p:nvSpPr>
            <p:cNvPr id="79" name="Line 80"/>
            <p:cNvSpPr/>
            <p:nvPr/>
          </p:nvSpPr>
          <p:spPr>
            <a:xfrm flipH="1">
              <a:off x="0" y="2139480"/>
              <a:ext cx="9137160" cy="0"/>
            </a:xfrm>
            <a:prstGeom prst="line">
              <a:avLst/>
            </a:prstGeom>
            <a:ln w="6480">
              <a:solidFill>
                <a:srgbClr val="f2f2f2"/>
              </a:solidFill>
              <a:miter/>
            </a:ln>
          </p:spPr>
          <p:style>
            <a:lnRef idx="0"/>
            <a:fillRef idx="0"/>
            <a:effectRef idx="0"/>
            <a:fontRef idx="minor"/>
          </p:style>
        </p:sp>
        <p:sp>
          <p:nvSpPr>
            <p:cNvPr id="80" name="Line 81"/>
            <p:cNvSpPr/>
            <p:nvPr/>
          </p:nvSpPr>
          <p:spPr>
            <a:xfrm flipH="1">
              <a:off x="0" y="2292480"/>
              <a:ext cx="9137160" cy="0"/>
            </a:xfrm>
            <a:prstGeom prst="line">
              <a:avLst/>
            </a:prstGeom>
            <a:ln w="6480">
              <a:solidFill>
                <a:srgbClr val="f2f2f2"/>
              </a:solidFill>
              <a:miter/>
            </a:ln>
          </p:spPr>
          <p:style>
            <a:lnRef idx="0"/>
            <a:fillRef idx="0"/>
            <a:effectRef idx="0"/>
            <a:fontRef idx="minor"/>
          </p:style>
        </p:sp>
        <p:sp>
          <p:nvSpPr>
            <p:cNvPr id="81" name="Line 82"/>
            <p:cNvSpPr/>
            <p:nvPr/>
          </p:nvSpPr>
          <p:spPr>
            <a:xfrm flipH="1">
              <a:off x="0" y="2445120"/>
              <a:ext cx="9137160" cy="0"/>
            </a:xfrm>
            <a:prstGeom prst="line">
              <a:avLst/>
            </a:prstGeom>
            <a:ln w="6480">
              <a:solidFill>
                <a:srgbClr val="f2f2f2"/>
              </a:solidFill>
              <a:miter/>
            </a:ln>
          </p:spPr>
          <p:style>
            <a:lnRef idx="0"/>
            <a:fillRef idx="0"/>
            <a:effectRef idx="0"/>
            <a:fontRef idx="minor"/>
          </p:style>
        </p:sp>
        <p:sp>
          <p:nvSpPr>
            <p:cNvPr id="82" name="Line 83"/>
            <p:cNvSpPr/>
            <p:nvPr/>
          </p:nvSpPr>
          <p:spPr>
            <a:xfrm flipH="1">
              <a:off x="0" y="2598120"/>
              <a:ext cx="9137160" cy="0"/>
            </a:xfrm>
            <a:prstGeom prst="line">
              <a:avLst/>
            </a:prstGeom>
            <a:ln w="6480">
              <a:solidFill>
                <a:srgbClr val="f2f2f2"/>
              </a:solidFill>
              <a:miter/>
            </a:ln>
          </p:spPr>
          <p:style>
            <a:lnRef idx="0"/>
            <a:fillRef idx="0"/>
            <a:effectRef idx="0"/>
            <a:fontRef idx="minor"/>
          </p:style>
        </p:sp>
        <p:sp>
          <p:nvSpPr>
            <p:cNvPr id="83" name="Line 84"/>
            <p:cNvSpPr/>
            <p:nvPr/>
          </p:nvSpPr>
          <p:spPr>
            <a:xfrm flipH="1">
              <a:off x="0" y="2750760"/>
              <a:ext cx="9137160" cy="0"/>
            </a:xfrm>
            <a:prstGeom prst="line">
              <a:avLst/>
            </a:prstGeom>
            <a:ln w="6480">
              <a:solidFill>
                <a:srgbClr val="f2f2f2"/>
              </a:solidFill>
              <a:miter/>
            </a:ln>
          </p:spPr>
          <p:style>
            <a:lnRef idx="0"/>
            <a:fillRef idx="0"/>
            <a:effectRef idx="0"/>
            <a:fontRef idx="minor"/>
          </p:style>
        </p:sp>
        <p:sp>
          <p:nvSpPr>
            <p:cNvPr id="84" name="Line 85"/>
            <p:cNvSpPr/>
            <p:nvPr/>
          </p:nvSpPr>
          <p:spPr>
            <a:xfrm flipH="1">
              <a:off x="0" y="2903760"/>
              <a:ext cx="9137160" cy="0"/>
            </a:xfrm>
            <a:prstGeom prst="line">
              <a:avLst/>
            </a:prstGeom>
            <a:ln w="6480">
              <a:solidFill>
                <a:srgbClr val="f2f2f2"/>
              </a:solidFill>
              <a:miter/>
            </a:ln>
          </p:spPr>
          <p:style>
            <a:lnRef idx="0"/>
            <a:fillRef idx="0"/>
            <a:effectRef idx="0"/>
            <a:fontRef idx="minor"/>
          </p:style>
        </p:sp>
        <p:sp>
          <p:nvSpPr>
            <p:cNvPr id="85" name="Line 86"/>
            <p:cNvSpPr/>
            <p:nvPr/>
          </p:nvSpPr>
          <p:spPr>
            <a:xfrm flipH="1">
              <a:off x="0" y="3056760"/>
              <a:ext cx="9137160" cy="0"/>
            </a:xfrm>
            <a:prstGeom prst="line">
              <a:avLst/>
            </a:prstGeom>
            <a:ln w="6480">
              <a:solidFill>
                <a:srgbClr val="f2f2f2"/>
              </a:solidFill>
              <a:miter/>
            </a:ln>
          </p:spPr>
          <p:style>
            <a:lnRef idx="0"/>
            <a:fillRef idx="0"/>
            <a:effectRef idx="0"/>
            <a:fontRef idx="minor"/>
          </p:style>
        </p:sp>
        <p:sp>
          <p:nvSpPr>
            <p:cNvPr id="86" name="Line 87"/>
            <p:cNvSpPr/>
            <p:nvPr/>
          </p:nvSpPr>
          <p:spPr>
            <a:xfrm flipH="1">
              <a:off x="0" y="3209400"/>
              <a:ext cx="9137160" cy="0"/>
            </a:xfrm>
            <a:prstGeom prst="line">
              <a:avLst/>
            </a:prstGeom>
            <a:ln w="6480">
              <a:solidFill>
                <a:srgbClr val="f2f2f2"/>
              </a:solidFill>
              <a:miter/>
            </a:ln>
          </p:spPr>
          <p:style>
            <a:lnRef idx="0"/>
            <a:fillRef idx="0"/>
            <a:effectRef idx="0"/>
            <a:fontRef idx="minor"/>
          </p:style>
        </p:sp>
        <p:sp>
          <p:nvSpPr>
            <p:cNvPr id="87" name="Line 88"/>
            <p:cNvSpPr/>
            <p:nvPr/>
          </p:nvSpPr>
          <p:spPr>
            <a:xfrm flipH="1">
              <a:off x="0" y="3362400"/>
              <a:ext cx="9137160" cy="0"/>
            </a:xfrm>
            <a:prstGeom prst="line">
              <a:avLst/>
            </a:prstGeom>
            <a:ln w="6480">
              <a:solidFill>
                <a:srgbClr val="f2f2f2"/>
              </a:solidFill>
              <a:miter/>
            </a:ln>
          </p:spPr>
          <p:style>
            <a:lnRef idx="0"/>
            <a:fillRef idx="0"/>
            <a:effectRef idx="0"/>
            <a:fontRef idx="minor"/>
          </p:style>
        </p:sp>
        <p:sp>
          <p:nvSpPr>
            <p:cNvPr id="88" name="Line 89"/>
            <p:cNvSpPr/>
            <p:nvPr/>
          </p:nvSpPr>
          <p:spPr>
            <a:xfrm flipH="1">
              <a:off x="0" y="3515040"/>
              <a:ext cx="9137160" cy="0"/>
            </a:xfrm>
            <a:prstGeom prst="line">
              <a:avLst/>
            </a:prstGeom>
            <a:ln w="6480">
              <a:solidFill>
                <a:srgbClr val="f2f2f2"/>
              </a:solidFill>
              <a:miter/>
            </a:ln>
          </p:spPr>
          <p:style>
            <a:lnRef idx="0"/>
            <a:fillRef idx="0"/>
            <a:effectRef idx="0"/>
            <a:fontRef idx="minor"/>
          </p:style>
        </p:sp>
        <p:sp>
          <p:nvSpPr>
            <p:cNvPr id="89" name="Line 90"/>
            <p:cNvSpPr/>
            <p:nvPr/>
          </p:nvSpPr>
          <p:spPr>
            <a:xfrm flipH="1">
              <a:off x="0" y="3668040"/>
              <a:ext cx="9137160" cy="0"/>
            </a:xfrm>
            <a:prstGeom prst="line">
              <a:avLst/>
            </a:prstGeom>
            <a:ln w="6480">
              <a:solidFill>
                <a:srgbClr val="f2f2f2"/>
              </a:solidFill>
              <a:miter/>
            </a:ln>
          </p:spPr>
          <p:style>
            <a:lnRef idx="0"/>
            <a:fillRef idx="0"/>
            <a:effectRef idx="0"/>
            <a:fontRef idx="minor"/>
          </p:style>
        </p:sp>
        <p:sp>
          <p:nvSpPr>
            <p:cNvPr id="90" name="Line 91"/>
            <p:cNvSpPr/>
            <p:nvPr/>
          </p:nvSpPr>
          <p:spPr>
            <a:xfrm flipH="1">
              <a:off x="0" y="3820680"/>
              <a:ext cx="9137160" cy="0"/>
            </a:xfrm>
            <a:prstGeom prst="line">
              <a:avLst/>
            </a:prstGeom>
            <a:ln w="6480">
              <a:solidFill>
                <a:srgbClr val="f2f2f2"/>
              </a:solidFill>
              <a:miter/>
            </a:ln>
          </p:spPr>
          <p:style>
            <a:lnRef idx="0"/>
            <a:fillRef idx="0"/>
            <a:effectRef idx="0"/>
            <a:fontRef idx="minor"/>
          </p:style>
        </p:sp>
        <p:sp>
          <p:nvSpPr>
            <p:cNvPr id="91" name="Line 92"/>
            <p:cNvSpPr/>
            <p:nvPr/>
          </p:nvSpPr>
          <p:spPr>
            <a:xfrm flipH="1">
              <a:off x="0" y="3973680"/>
              <a:ext cx="9137160" cy="0"/>
            </a:xfrm>
            <a:prstGeom prst="line">
              <a:avLst/>
            </a:prstGeom>
            <a:ln w="6480">
              <a:solidFill>
                <a:srgbClr val="f2f2f2"/>
              </a:solidFill>
              <a:miter/>
            </a:ln>
          </p:spPr>
          <p:style>
            <a:lnRef idx="0"/>
            <a:fillRef idx="0"/>
            <a:effectRef idx="0"/>
            <a:fontRef idx="minor"/>
          </p:style>
        </p:sp>
        <p:sp>
          <p:nvSpPr>
            <p:cNvPr id="92" name="Line 93"/>
            <p:cNvSpPr/>
            <p:nvPr/>
          </p:nvSpPr>
          <p:spPr>
            <a:xfrm flipH="1">
              <a:off x="0" y="4126320"/>
              <a:ext cx="9137160" cy="0"/>
            </a:xfrm>
            <a:prstGeom prst="line">
              <a:avLst/>
            </a:prstGeom>
            <a:ln w="6480">
              <a:solidFill>
                <a:srgbClr val="f2f2f2"/>
              </a:solidFill>
              <a:miter/>
            </a:ln>
          </p:spPr>
          <p:style>
            <a:lnRef idx="0"/>
            <a:fillRef idx="0"/>
            <a:effectRef idx="0"/>
            <a:fontRef idx="minor"/>
          </p:style>
        </p:sp>
        <p:sp>
          <p:nvSpPr>
            <p:cNvPr id="93" name="Line 94"/>
            <p:cNvSpPr/>
            <p:nvPr/>
          </p:nvSpPr>
          <p:spPr>
            <a:xfrm flipH="1">
              <a:off x="0" y="4279320"/>
              <a:ext cx="9137160" cy="0"/>
            </a:xfrm>
            <a:prstGeom prst="line">
              <a:avLst/>
            </a:prstGeom>
            <a:ln w="6480">
              <a:solidFill>
                <a:srgbClr val="f2f2f2"/>
              </a:solidFill>
              <a:miter/>
            </a:ln>
          </p:spPr>
          <p:style>
            <a:lnRef idx="0"/>
            <a:fillRef idx="0"/>
            <a:effectRef idx="0"/>
            <a:fontRef idx="minor"/>
          </p:style>
        </p:sp>
        <p:sp>
          <p:nvSpPr>
            <p:cNvPr id="94" name="Line 95"/>
            <p:cNvSpPr/>
            <p:nvPr/>
          </p:nvSpPr>
          <p:spPr>
            <a:xfrm flipH="1">
              <a:off x="0" y="4438080"/>
              <a:ext cx="9137160" cy="0"/>
            </a:xfrm>
            <a:prstGeom prst="line">
              <a:avLst/>
            </a:prstGeom>
            <a:ln w="6480">
              <a:solidFill>
                <a:srgbClr val="f2f2f2"/>
              </a:solidFill>
              <a:miter/>
            </a:ln>
          </p:spPr>
          <p:style>
            <a:lnRef idx="0"/>
            <a:fillRef idx="0"/>
            <a:effectRef idx="0"/>
            <a:fontRef idx="minor"/>
          </p:style>
        </p:sp>
        <p:sp>
          <p:nvSpPr>
            <p:cNvPr id="95" name="Line 96"/>
            <p:cNvSpPr/>
            <p:nvPr/>
          </p:nvSpPr>
          <p:spPr>
            <a:xfrm flipH="1">
              <a:off x="0" y="4590720"/>
              <a:ext cx="9137160" cy="0"/>
            </a:xfrm>
            <a:prstGeom prst="line">
              <a:avLst/>
            </a:prstGeom>
            <a:ln w="6480">
              <a:solidFill>
                <a:srgbClr val="f2f2f2"/>
              </a:solidFill>
              <a:miter/>
            </a:ln>
          </p:spPr>
          <p:style>
            <a:lnRef idx="0"/>
            <a:fillRef idx="0"/>
            <a:effectRef idx="0"/>
            <a:fontRef idx="minor"/>
          </p:style>
        </p:sp>
        <p:sp>
          <p:nvSpPr>
            <p:cNvPr id="96" name="Line 97"/>
            <p:cNvSpPr/>
            <p:nvPr/>
          </p:nvSpPr>
          <p:spPr>
            <a:xfrm flipH="1">
              <a:off x="0" y="4743720"/>
              <a:ext cx="9137160" cy="0"/>
            </a:xfrm>
            <a:prstGeom prst="line">
              <a:avLst/>
            </a:prstGeom>
            <a:ln w="6480">
              <a:solidFill>
                <a:srgbClr val="f2f2f2"/>
              </a:solidFill>
              <a:miter/>
            </a:ln>
          </p:spPr>
          <p:style>
            <a:lnRef idx="0"/>
            <a:fillRef idx="0"/>
            <a:effectRef idx="0"/>
            <a:fontRef idx="minor"/>
          </p:style>
        </p:sp>
        <p:sp>
          <p:nvSpPr>
            <p:cNvPr id="97" name="Line 98"/>
            <p:cNvSpPr/>
            <p:nvPr/>
          </p:nvSpPr>
          <p:spPr>
            <a:xfrm flipH="1">
              <a:off x="0" y="4896360"/>
              <a:ext cx="9137160" cy="0"/>
            </a:xfrm>
            <a:prstGeom prst="line">
              <a:avLst/>
            </a:prstGeom>
            <a:ln w="6480">
              <a:solidFill>
                <a:srgbClr val="f2f2f2"/>
              </a:solidFill>
              <a:miter/>
            </a:ln>
          </p:spPr>
          <p:style>
            <a:lnRef idx="0"/>
            <a:fillRef idx="0"/>
            <a:effectRef idx="0"/>
            <a:fontRef idx="minor"/>
          </p:style>
        </p:sp>
      </p:grpSp>
      <p:grpSp>
        <p:nvGrpSpPr>
          <p:cNvPr id="98" name="Group 99"/>
          <p:cNvGrpSpPr/>
          <p:nvPr/>
        </p:nvGrpSpPr>
        <p:grpSpPr>
          <a:xfrm>
            <a:off x="200160" y="755280"/>
            <a:ext cx="798840" cy="844560"/>
            <a:chOff x="200160" y="755280"/>
            <a:chExt cx="798840" cy="844560"/>
          </a:xfrm>
        </p:grpSpPr>
        <p:sp>
          <p:nvSpPr>
            <p:cNvPr id="99" name="CustomShape 100"/>
            <p:cNvSpPr/>
            <p:nvPr/>
          </p:nvSpPr>
          <p:spPr>
            <a:xfrm>
              <a:off x="200160" y="755280"/>
              <a:ext cx="642600" cy="844560"/>
            </a:xfrm>
            <a:custGeom>
              <a:avLst/>
              <a:gdLst/>
              <a:ahLst/>
              <a:rect l="l" t="t" r="r" b="b"/>
              <a:pathLst>
                <a:path w="777" h="1021">
                  <a:moveTo>
                    <a:pt x="621" y="0"/>
                  </a:moveTo>
                  <a:lnTo>
                    <a:pt x="0" y="1021"/>
                  </a:lnTo>
                  <a:lnTo>
                    <a:pt x="621" y="1021"/>
                  </a:lnTo>
                  <a:lnTo>
                    <a:pt x="777" y="785"/>
                  </a:lnTo>
                  <a:lnTo>
                    <a:pt x="231" y="785"/>
                  </a:lnTo>
                  <a:lnTo>
                    <a:pt x="699" y="0"/>
                  </a:lnTo>
                  <a:lnTo>
                    <a:pt x="621" y="0"/>
                  </a:lnTo>
                  <a:close/>
                </a:path>
              </a:pathLst>
            </a:custGeom>
            <a:solidFill>
              <a:srgbClr val="003f72"/>
            </a:solidFill>
            <a:ln>
              <a:noFill/>
            </a:ln>
          </p:spPr>
          <p:style>
            <a:lnRef idx="0"/>
            <a:fillRef idx="0"/>
            <a:effectRef idx="0"/>
            <a:fontRef idx="minor"/>
          </p:style>
        </p:sp>
        <p:sp>
          <p:nvSpPr>
            <p:cNvPr id="100" name="CustomShape 101"/>
            <p:cNvSpPr/>
            <p:nvPr/>
          </p:nvSpPr>
          <p:spPr>
            <a:xfrm>
              <a:off x="574920" y="755280"/>
              <a:ext cx="424080" cy="592200"/>
            </a:xfrm>
            <a:custGeom>
              <a:avLst/>
              <a:gdLst/>
              <a:ahLst/>
              <a:rect l="l" t="t" r="r" b="b"/>
              <a:pathLst>
                <a:path w="513" h="716">
                  <a:moveTo>
                    <a:pt x="435" y="0"/>
                  </a:moveTo>
                  <a:lnTo>
                    <a:pt x="513" y="0"/>
                  </a:lnTo>
                  <a:lnTo>
                    <a:pt x="78" y="716"/>
                  </a:lnTo>
                  <a:lnTo>
                    <a:pt x="0" y="716"/>
                  </a:lnTo>
                  <a:lnTo>
                    <a:pt x="435" y="0"/>
                  </a:lnTo>
                  <a:close/>
                </a:path>
              </a:pathLst>
            </a:custGeom>
            <a:solidFill>
              <a:srgbClr val="003f72"/>
            </a:solidFill>
            <a:ln>
              <a:noFill/>
            </a:ln>
          </p:spPr>
          <p:style>
            <a:lnRef idx="0"/>
            <a:fillRef idx="0"/>
            <a:effectRef idx="0"/>
            <a:fontRef idx="minor"/>
          </p:style>
        </p:sp>
      </p:grpSp>
      <p:grpSp>
        <p:nvGrpSpPr>
          <p:cNvPr id="101" name="Group 102"/>
          <p:cNvGrpSpPr/>
          <p:nvPr/>
        </p:nvGrpSpPr>
        <p:grpSpPr>
          <a:xfrm>
            <a:off x="4981320" y="1861200"/>
            <a:ext cx="747000" cy="808920"/>
            <a:chOff x="4981320" y="1861200"/>
            <a:chExt cx="747000" cy="808920"/>
          </a:xfrm>
        </p:grpSpPr>
        <p:sp>
          <p:nvSpPr>
            <p:cNvPr id="102" name="CustomShape 103"/>
            <p:cNvSpPr/>
            <p:nvPr/>
          </p:nvSpPr>
          <p:spPr>
            <a:xfrm>
              <a:off x="5106240" y="1861200"/>
              <a:ext cx="622080" cy="195840"/>
            </a:xfrm>
            <a:custGeom>
              <a:avLst/>
              <a:gdLst/>
              <a:ahLst/>
              <a:rect l="l" t="t" r="r" b="b"/>
              <a:pathLst>
                <a:path w="787" h="248">
                  <a:moveTo>
                    <a:pt x="402" y="248"/>
                  </a:moveTo>
                  <a:lnTo>
                    <a:pt x="633" y="248"/>
                  </a:lnTo>
                  <a:lnTo>
                    <a:pt x="787" y="0"/>
                  </a:lnTo>
                  <a:lnTo>
                    <a:pt x="151" y="0"/>
                  </a:lnTo>
                  <a:lnTo>
                    <a:pt x="0" y="246"/>
                  </a:lnTo>
                  <a:lnTo>
                    <a:pt x="402" y="248"/>
                  </a:lnTo>
                  <a:close/>
                </a:path>
              </a:pathLst>
            </a:custGeom>
            <a:solidFill>
              <a:srgbClr val="003f72"/>
            </a:solidFill>
            <a:ln>
              <a:noFill/>
            </a:ln>
          </p:spPr>
          <p:style>
            <a:lnRef idx="0"/>
            <a:fillRef idx="0"/>
            <a:effectRef idx="0"/>
            <a:fontRef idx="minor"/>
          </p:style>
        </p:sp>
        <p:sp>
          <p:nvSpPr>
            <p:cNvPr id="103" name="CustomShape 104"/>
            <p:cNvSpPr/>
            <p:nvPr/>
          </p:nvSpPr>
          <p:spPr>
            <a:xfrm>
              <a:off x="5171760" y="2110320"/>
              <a:ext cx="403200" cy="559800"/>
            </a:xfrm>
            <a:custGeom>
              <a:avLst/>
              <a:gdLst/>
              <a:ahLst/>
              <a:rect l="l" t="t" r="r" b="b"/>
              <a:pathLst>
                <a:path w="510" h="708">
                  <a:moveTo>
                    <a:pt x="435" y="0"/>
                  </a:moveTo>
                  <a:lnTo>
                    <a:pt x="510" y="0"/>
                  </a:lnTo>
                  <a:lnTo>
                    <a:pt x="78" y="708"/>
                  </a:lnTo>
                  <a:lnTo>
                    <a:pt x="0" y="708"/>
                  </a:lnTo>
                  <a:lnTo>
                    <a:pt x="435" y="0"/>
                  </a:lnTo>
                  <a:close/>
                </a:path>
              </a:pathLst>
            </a:custGeom>
            <a:solidFill>
              <a:srgbClr val="003f72"/>
            </a:solidFill>
            <a:ln>
              <a:noFill/>
            </a:ln>
          </p:spPr>
          <p:style>
            <a:lnRef idx="0"/>
            <a:fillRef idx="0"/>
            <a:effectRef idx="0"/>
            <a:fontRef idx="minor"/>
          </p:style>
        </p:sp>
        <p:sp>
          <p:nvSpPr>
            <p:cNvPr id="104" name="CustomShape 105"/>
            <p:cNvSpPr/>
            <p:nvPr/>
          </p:nvSpPr>
          <p:spPr>
            <a:xfrm>
              <a:off x="4981320" y="2110320"/>
              <a:ext cx="399960" cy="559800"/>
            </a:xfrm>
            <a:custGeom>
              <a:avLst/>
              <a:gdLst/>
              <a:ahLst/>
              <a:rect l="l" t="t" r="r" b="b"/>
              <a:pathLst>
                <a:path w="506" h="708">
                  <a:moveTo>
                    <a:pt x="430" y="0"/>
                  </a:moveTo>
                  <a:lnTo>
                    <a:pt x="506" y="0"/>
                  </a:lnTo>
                  <a:lnTo>
                    <a:pt x="76" y="708"/>
                  </a:lnTo>
                  <a:lnTo>
                    <a:pt x="0" y="708"/>
                  </a:lnTo>
                  <a:lnTo>
                    <a:pt x="430" y="0"/>
                  </a:lnTo>
                  <a:close/>
                </a:path>
              </a:pathLst>
            </a:custGeom>
            <a:solidFill>
              <a:srgbClr val="003f72"/>
            </a:solidFill>
            <a:ln>
              <a:noFill/>
            </a:ln>
          </p:spPr>
          <p:style>
            <a:lnRef idx="0"/>
            <a:fillRef idx="0"/>
            <a:effectRef idx="0"/>
            <a:fontRef idx="minor"/>
          </p:style>
        </p:sp>
      </p:grpSp>
      <p:sp>
        <p:nvSpPr>
          <p:cNvPr id="105" name="PlaceHolder 106"/>
          <p:cNvSpPr>
            <a:spLocks noGrp="1"/>
          </p:cNvSpPr>
          <p:nvPr>
            <p:ph type="title"/>
          </p:nvPr>
        </p:nvSpPr>
        <p:spPr>
          <a:xfrm>
            <a:off x="999360" y="755280"/>
            <a:ext cx="4052160" cy="1560960"/>
          </a:xfrm>
          <a:prstGeom prst="rect">
            <a:avLst/>
          </a:prstGeom>
        </p:spPr>
        <p:txBody>
          <a:bodyPr anchor="ctr">
            <a:noAutofit/>
          </a:bodyPr>
          <a:p>
            <a:pPr algn="ctr">
              <a:lnSpc>
                <a:spcPct val="90000"/>
              </a:lnSpc>
            </a:pPr>
            <a:r>
              <a:rPr b="0" lang="en-US" sz="3200" spc="-1" strike="noStrike">
                <a:solidFill>
                  <a:srgbClr val="404040"/>
                </a:solidFill>
                <a:latin typeface="Calibri"/>
              </a:rPr>
              <a:t>Title Text</a:t>
            </a:r>
            <a:endParaRPr b="0" lang="en-US" sz="3200" spc="-1" strike="noStrike">
              <a:solidFill>
                <a:srgbClr val="000000"/>
              </a:solidFill>
              <a:latin typeface="Calibri"/>
            </a:endParaRPr>
          </a:p>
        </p:txBody>
      </p:sp>
      <p:sp>
        <p:nvSpPr>
          <p:cNvPr id="106" name="CustomShape 107"/>
          <p:cNvSpPr/>
          <p:nvPr/>
        </p:nvSpPr>
        <p:spPr>
          <a:xfrm>
            <a:off x="0" y="2647800"/>
            <a:ext cx="2407320" cy="575280"/>
          </a:xfrm>
          <a:custGeom>
            <a:avLst/>
            <a:gdLst/>
            <a:ahLst/>
            <a:rect l="l" t="t" r="r" b="b"/>
            <a:pathLst>
              <a:path w="2402984" h="575724">
                <a:moveTo>
                  <a:pt x="0" y="0"/>
                </a:moveTo>
                <a:lnTo>
                  <a:pt x="2402984" y="0"/>
                </a:lnTo>
                <a:lnTo>
                  <a:pt x="2052676" y="575724"/>
                </a:lnTo>
                <a:lnTo>
                  <a:pt x="0" y="575724"/>
                </a:lnTo>
                <a:close/>
              </a:path>
            </a:pathLst>
          </a:custGeom>
          <a:solidFill>
            <a:srgbClr val="003f72"/>
          </a:solidFill>
          <a:ln>
            <a:noFill/>
          </a:ln>
        </p:spPr>
        <p:style>
          <a:lnRef idx="0"/>
          <a:fillRef idx="0"/>
          <a:effectRef idx="0"/>
          <a:fontRef idx="minor"/>
        </p:style>
      </p:sp>
      <p:grpSp>
        <p:nvGrpSpPr>
          <p:cNvPr id="107" name="Group 108"/>
          <p:cNvGrpSpPr/>
          <p:nvPr/>
        </p:nvGrpSpPr>
        <p:grpSpPr>
          <a:xfrm>
            <a:off x="299520" y="2798280"/>
            <a:ext cx="1680120" cy="252000"/>
            <a:chOff x="299520" y="2798280"/>
            <a:chExt cx="1680120" cy="252000"/>
          </a:xfrm>
        </p:grpSpPr>
        <p:sp>
          <p:nvSpPr>
            <p:cNvPr id="108" name="CustomShape 109"/>
            <p:cNvSpPr/>
            <p:nvPr/>
          </p:nvSpPr>
          <p:spPr>
            <a:xfrm>
              <a:off x="299520" y="2798280"/>
              <a:ext cx="250920" cy="252000"/>
            </a:xfrm>
            <a:custGeom>
              <a:avLst/>
              <a:gdLst/>
              <a:ahLst/>
              <a:rect l="l" t="t"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p:spPr>
          <p:style>
            <a:lnRef idx="0"/>
            <a:fillRef idx="0"/>
            <a:effectRef idx="0"/>
            <a:fontRef idx="minor"/>
          </p:style>
        </p:sp>
        <p:sp>
          <p:nvSpPr>
            <p:cNvPr id="109" name="CustomShape 110"/>
            <p:cNvSpPr/>
            <p:nvPr/>
          </p:nvSpPr>
          <p:spPr>
            <a:xfrm>
              <a:off x="614160" y="2877480"/>
              <a:ext cx="1365480" cy="115920"/>
            </a:xfrm>
            <a:custGeom>
              <a:avLst/>
              <a:gdLst/>
              <a:ahLst/>
              <a:rect l="l" t="t"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p:spPr>
          <p:style>
            <a:lnRef idx="0"/>
            <a:fillRef idx="0"/>
            <a:effectRef idx="0"/>
            <a:fontRef idx="minor"/>
          </p:style>
        </p:sp>
      </p:grpSp>
      <p:sp>
        <p:nvSpPr>
          <p:cNvPr id="110" name="PlaceHolder 111"/>
          <p:cNvSpPr>
            <a:spLocks noGrp="1"/>
          </p:cNvSpPr>
          <p:nvPr>
            <p:ph type="body"/>
          </p:nvPr>
        </p:nvSpPr>
        <p:spPr>
          <a:xfrm>
            <a:off x="299520" y="3484800"/>
            <a:ext cx="3643560" cy="347400"/>
          </a:xfrm>
          <a:prstGeom prst="rect">
            <a:avLst/>
          </a:prstGeom>
        </p:spPr>
        <p:txBody>
          <a:bodyPr anchor="ctr">
            <a:noAutofit/>
          </a:bodyPr>
          <a:p>
            <a:pPr marL="432000" indent="-324000">
              <a:lnSpc>
                <a:spcPct val="90000"/>
              </a:lnSpc>
              <a:spcBef>
                <a:spcPts val="751"/>
              </a:spcBef>
              <a:buClr>
                <a:srgbClr val="000000"/>
              </a:buClr>
              <a:buSzPct val="45000"/>
              <a:buFont typeface="Wingdings" charset="2"/>
              <a:buChar char=""/>
              <a:tabLst>
                <a:tab algn="l" pos="0"/>
              </a:tabLst>
            </a:pPr>
            <a:r>
              <a:rPr b="0" lang="en-US" sz="1800" spc="-1" strike="noStrike">
                <a:solidFill>
                  <a:srgbClr val="404040"/>
                </a:solidFill>
                <a:latin typeface="Calibri"/>
              </a:rPr>
              <a:t>Name</a:t>
            </a:r>
            <a:endParaRPr b="0" lang="en-US" sz="1800" spc="-1" strike="noStrike">
              <a:solidFill>
                <a:srgbClr val="404040"/>
              </a:solidFill>
              <a:latin typeface="Calibri"/>
            </a:endParaRPr>
          </a:p>
        </p:txBody>
      </p:sp>
      <p:sp>
        <p:nvSpPr>
          <p:cNvPr id="111" name="PlaceHolder 112"/>
          <p:cNvSpPr>
            <a:spLocks noGrp="1"/>
          </p:cNvSpPr>
          <p:nvPr>
            <p:ph type="body"/>
          </p:nvPr>
        </p:nvSpPr>
        <p:spPr>
          <a:xfrm>
            <a:off x="299520" y="3939840"/>
            <a:ext cx="3643560" cy="347400"/>
          </a:xfrm>
          <a:prstGeom prst="rect">
            <a:avLst/>
          </a:prstGeom>
        </p:spPr>
        <p:txBody>
          <a:bodyPr anchor="ctr">
            <a:normAutofit/>
          </a:bodyPr>
          <a:p>
            <a:pPr>
              <a:lnSpc>
                <a:spcPct val="90000"/>
              </a:lnSpc>
              <a:spcBef>
                <a:spcPts val="751"/>
              </a:spcBef>
              <a:tabLst>
                <a:tab algn="l" pos="0"/>
              </a:tabLst>
            </a:pPr>
            <a:r>
              <a:rPr b="0" lang="en-US" sz="1800" spc="-1" strike="noStrike">
                <a:solidFill>
                  <a:srgbClr val="404040"/>
                </a:solidFill>
                <a:latin typeface="Calibri"/>
              </a:rPr>
              <a:t>Designation </a:t>
            </a:r>
            <a:endParaRPr b="0" lang="en-US" sz="1800" spc="-1" strike="noStrike">
              <a:solidFill>
                <a:srgbClr val="404040"/>
              </a:solidFill>
              <a:latin typeface="Calibri"/>
            </a:endParaRPr>
          </a:p>
        </p:txBody>
      </p:sp>
      <p:sp>
        <p:nvSpPr>
          <p:cNvPr id="112" name="CustomShape 113"/>
          <p:cNvSpPr/>
          <p:nvPr/>
        </p:nvSpPr>
        <p:spPr>
          <a:xfrm>
            <a:off x="4317480" y="2520"/>
            <a:ext cx="4826160" cy="4914720"/>
          </a:xfrm>
          <a:custGeom>
            <a:avLst/>
            <a:gdLst/>
            <a:ahLst/>
            <a:rect l="l" t="t" r="r" b="b"/>
            <a:pathLst>
              <a:path w="5048250" h="5140862">
                <a:moveTo>
                  <a:pt x="3013830" y="0"/>
                </a:moveTo>
                <a:lnTo>
                  <a:pt x="5048250" y="0"/>
                </a:lnTo>
                <a:lnTo>
                  <a:pt x="5048250" y="5140862"/>
                </a:lnTo>
                <a:lnTo>
                  <a:pt x="0" y="5140862"/>
                </a:lnTo>
                <a:close/>
              </a:path>
            </a:pathLst>
          </a:custGeom>
          <a:solidFill>
            <a:srgbClr val="0077bd"/>
          </a:solidFill>
          <a:ln>
            <a:noFill/>
          </a:ln>
        </p:spPr>
        <p:style>
          <a:lnRef idx="0"/>
          <a:fillRef idx="0"/>
          <a:effectRef idx="0"/>
          <a:fontRef idx="minor"/>
        </p:style>
      </p:sp>
      <p:sp>
        <p:nvSpPr>
          <p:cNvPr id="113" name="PlaceHolder 114"/>
          <p:cNvSpPr>
            <a:spLocks noGrp="1"/>
          </p:cNvSpPr>
          <p:nvPr>
            <p:ph type="body"/>
          </p:nvPr>
        </p:nvSpPr>
        <p:spPr>
          <a:xfrm>
            <a:off x="4379400" y="0"/>
            <a:ext cx="4764240" cy="4917240"/>
          </a:xfrm>
          <a:prstGeom prst="rect">
            <a:avLst/>
          </a:prstGeom>
        </p:spPr>
        <p:txBody>
          <a:bodyPr lIns="0" rIns="648000" tIns="0" bIns="0" anchor="ctr">
            <a:noAutofit/>
          </a:bodyPr>
          <a:p>
            <a:pPr algn="r">
              <a:lnSpc>
                <a:spcPct val="100000"/>
              </a:lnSpc>
              <a:tabLst>
                <a:tab algn="l" pos="0"/>
              </a:tabLst>
            </a:pPr>
            <a:r>
              <a:rPr b="0" i="1" lang="en-IN" sz="1200" spc="-1" strike="noStrike">
                <a:solidFill>
                  <a:srgbClr val="000000"/>
                </a:solidFill>
                <a:latin typeface="Calibri"/>
              </a:rPr>
              <a:t>Click icon to add image</a:t>
            </a:r>
            <a:endParaRPr b="0" lang="en-US" sz="1200" spc="-1" strike="noStrike">
              <a:solidFill>
                <a:srgbClr val="404040"/>
              </a:solidFill>
              <a:latin typeface="Calibri"/>
            </a:endParaRPr>
          </a:p>
        </p:txBody>
      </p:sp>
      <p:sp>
        <p:nvSpPr>
          <p:cNvPr id="114" name="CustomShape 115"/>
          <p:cNvSpPr/>
          <p:nvPr/>
        </p:nvSpPr>
        <p:spPr>
          <a:xfrm>
            <a:off x="2659320" y="4935960"/>
            <a:ext cx="3847320" cy="205920"/>
          </a:xfrm>
          <a:prstGeom prst="rect">
            <a:avLst/>
          </a:prstGeom>
          <a:noFill/>
          <a:ln>
            <a:noFill/>
          </a:ln>
        </p:spPr>
        <p:style>
          <a:lnRef idx="0"/>
          <a:fillRef idx="0"/>
          <a:effectRef idx="0"/>
          <a:fontRef idx="minor"/>
        </p:style>
        <p:txBody>
          <a:bodyPr wrap="none" lIns="68400" rIns="68400" tIns="34200" bIns="34200">
            <a:spAutoFit/>
          </a:bodyPr>
          <a:p>
            <a:pPr algn="ctr">
              <a:lnSpc>
                <a:spcPct val="100000"/>
              </a:lnSpc>
            </a:pPr>
            <a:r>
              <a:rPr b="0" lang="en-US" sz="900" spc="-1" strike="noStrike">
                <a:solidFill>
                  <a:srgbClr val="404040"/>
                </a:solidFill>
                <a:latin typeface="Calibri"/>
              </a:rPr>
              <a:t>Restricted Circulation | L&amp;T Technology Services | www.LTTS.com</a:t>
            </a:r>
            <a:endParaRPr b="0" lang="en-IN" sz="9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1" name="CustomShape 1"/>
          <p:cNvSpPr/>
          <p:nvPr/>
        </p:nvSpPr>
        <p:spPr>
          <a:xfrm>
            <a:off x="2659320" y="4935960"/>
            <a:ext cx="3847320" cy="205920"/>
          </a:xfrm>
          <a:prstGeom prst="rect">
            <a:avLst/>
          </a:prstGeom>
          <a:noFill/>
          <a:ln>
            <a:noFill/>
          </a:ln>
        </p:spPr>
        <p:style>
          <a:lnRef idx="0"/>
          <a:fillRef idx="0"/>
          <a:effectRef idx="0"/>
          <a:fontRef idx="minor"/>
        </p:style>
        <p:txBody>
          <a:bodyPr wrap="none" lIns="68400" rIns="68400" tIns="34200" bIns="34200">
            <a:spAutoFit/>
          </a:bodyPr>
          <a:p>
            <a:pPr algn="ctr">
              <a:lnSpc>
                <a:spcPct val="100000"/>
              </a:lnSpc>
            </a:pPr>
            <a:r>
              <a:rPr b="0" lang="en-US" sz="900" spc="-1" strike="noStrike">
                <a:solidFill>
                  <a:srgbClr val="404040"/>
                </a:solidFill>
                <a:latin typeface="Calibri"/>
              </a:rPr>
              <a:t>Restricted Circulation | L&amp;T Technology Services | www.LTTS.com</a:t>
            </a:r>
            <a:endParaRPr b="0" lang="en-IN" sz="900" spc="-1" strike="noStrike">
              <a:latin typeface="Arial"/>
            </a:endParaRPr>
          </a:p>
        </p:txBody>
      </p:sp>
      <p:sp>
        <p:nvSpPr>
          <p:cNvPr id="152" name="CustomShape 2"/>
          <p:cNvSpPr/>
          <p:nvPr/>
        </p:nvSpPr>
        <p:spPr>
          <a:xfrm>
            <a:off x="8578080" y="4935960"/>
            <a:ext cx="460440" cy="205920"/>
          </a:xfrm>
          <a:prstGeom prst="rect">
            <a:avLst/>
          </a:prstGeom>
          <a:noFill/>
          <a:ln>
            <a:noFill/>
          </a:ln>
        </p:spPr>
        <p:style>
          <a:lnRef idx="0"/>
          <a:fillRef idx="0"/>
          <a:effectRef idx="0"/>
          <a:fontRef idx="minor"/>
        </p:style>
        <p:txBody>
          <a:bodyPr lIns="68400" rIns="68400" tIns="34200" bIns="34200">
            <a:spAutoFit/>
          </a:bodyPr>
          <a:p>
            <a:pPr algn="r">
              <a:lnSpc>
                <a:spcPct val="100000"/>
              </a:lnSpc>
            </a:pPr>
            <a:fld id="{12051303-C01F-4EE7-B38D-D2E417216AEE}" type="slidenum">
              <a:rPr b="0" lang="en-US" sz="900" spc="-1" strike="noStrike">
                <a:solidFill>
                  <a:srgbClr val="404040"/>
                </a:solidFill>
                <a:latin typeface="Calibri"/>
              </a:rPr>
              <a:t>&lt;number&gt;</a:t>
            </a:fld>
            <a:endParaRPr b="0" lang="en-IN" sz="900" spc="-1" strike="noStrike">
              <a:latin typeface="Arial"/>
            </a:endParaRPr>
          </a:p>
        </p:txBody>
      </p:sp>
      <p:grpSp>
        <p:nvGrpSpPr>
          <p:cNvPr id="153" name="Group 3"/>
          <p:cNvGrpSpPr/>
          <p:nvPr/>
        </p:nvGrpSpPr>
        <p:grpSpPr>
          <a:xfrm>
            <a:off x="249840" y="474480"/>
            <a:ext cx="8643240" cy="108360"/>
            <a:chOff x="249840" y="474480"/>
            <a:chExt cx="8643240" cy="108360"/>
          </a:xfrm>
        </p:grpSpPr>
        <p:sp>
          <p:nvSpPr>
            <p:cNvPr id="154" name="CustomShape 4"/>
            <p:cNvSpPr/>
            <p:nvPr/>
          </p:nvSpPr>
          <p:spPr>
            <a:xfrm>
              <a:off x="249840" y="475200"/>
              <a:ext cx="8584920" cy="107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w="12600">
              <a:noFill/>
            </a:ln>
          </p:spPr>
          <p:style>
            <a:lnRef idx="0"/>
            <a:fillRef idx="0"/>
            <a:effectRef idx="0"/>
            <a:fontRef idx="minor"/>
          </p:style>
        </p:sp>
        <p:sp>
          <p:nvSpPr>
            <p:cNvPr id="155" name="CustomShape 5"/>
            <p:cNvSpPr/>
            <p:nvPr/>
          </p:nvSpPr>
          <p:spPr>
            <a:xfrm flipH="1" flipV="1" rot="10800000">
              <a:off x="307800" y="474120"/>
              <a:ext cx="8584920" cy="107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w="12600">
              <a:noFill/>
            </a:ln>
          </p:spPr>
          <p:style>
            <a:lnRef idx="0"/>
            <a:fillRef idx="0"/>
            <a:effectRef idx="0"/>
            <a:fontRef idx="minor"/>
          </p:style>
        </p:sp>
      </p:grpSp>
      <p:sp>
        <p:nvSpPr>
          <p:cNvPr id="156" name="PlaceHolder 6"/>
          <p:cNvSpPr>
            <a:spLocks noGrp="1"/>
          </p:cNvSpPr>
          <p:nvPr>
            <p:ph type="body"/>
          </p:nvPr>
        </p:nvSpPr>
        <p:spPr>
          <a:xfrm>
            <a:off x="0" y="627480"/>
            <a:ext cx="9143640" cy="4308120"/>
          </a:xfrm>
          <a:prstGeom prst="rect">
            <a:avLst/>
          </a:prstGeom>
        </p:spPr>
        <p:txBody>
          <a:bodyPr lIns="0" rIns="0" tIns="0" bIns="0" anchor="ctr">
            <a:noAutofit/>
          </a:bodyPr>
          <a:p>
            <a:pPr marL="432000" indent="-324000" algn="ctr">
              <a:lnSpc>
                <a:spcPct val="100000"/>
              </a:lnSpc>
              <a:buClr>
                <a:srgbClr val="000000"/>
              </a:buClr>
              <a:buSzPct val="45000"/>
              <a:buFont typeface="Wingdings" charset="2"/>
              <a:buChar char=""/>
              <a:tabLst>
                <a:tab algn="l" pos="0"/>
              </a:tabLst>
            </a:pPr>
            <a:r>
              <a:rPr b="0" i="1" lang="en-IN" sz="1400" spc="-1" strike="noStrike">
                <a:solidFill>
                  <a:srgbClr val="000000"/>
                </a:solidFill>
                <a:latin typeface="Calibri"/>
              </a:rPr>
              <a:t>Click icon to add image</a:t>
            </a:r>
            <a:endParaRPr b="0" lang="en-US" sz="1400" spc="-1" strike="noStrike">
              <a:solidFill>
                <a:srgbClr val="404040"/>
              </a:solidFill>
              <a:latin typeface="Calibri"/>
            </a:endParaRPr>
          </a:p>
        </p:txBody>
      </p:sp>
      <p:sp>
        <p:nvSpPr>
          <p:cNvPr id="157" name="PlaceHolder 7"/>
          <p:cNvSpPr>
            <a:spLocks noGrp="1"/>
          </p:cNvSpPr>
          <p:nvPr>
            <p:ph type="title"/>
          </p:nvPr>
        </p:nvSpPr>
        <p:spPr>
          <a:xfrm>
            <a:off x="304920" y="0"/>
            <a:ext cx="8534160" cy="505080"/>
          </a:xfrm>
          <a:prstGeom prst="rect">
            <a:avLst/>
          </a:prstGeom>
        </p:spPr>
        <p:txBody>
          <a:bodyPr anchor="b">
            <a:normAutofit/>
          </a:bodyPr>
          <a:p>
            <a:pPr>
              <a:lnSpc>
                <a:spcPct val="90000"/>
              </a:lnSpc>
            </a:pPr>
            <a:r>
              <a:rPr b="0" lang="en-US" sz="2400" spc="-1" strike="noStrike">
                <a:solidFill>
                  <a:srgbClr val="404040"/>
                </a:solidFill>
                <a:latin typeface="Calibri"/>
                <a:ea typeface="Calibri"/>
              </a:rPr>
              <a:t>Agenda with Image Background</a:t>
            </a:r>
            <a:endParaRPr b="0" lang="en-US" sz="2400" spc="-1" strike="noStrike">
              <a:solidFill>
                <a:srgbClr val="000000"/>
              </a:solidFill>
              <a:latin typeface="Calibri"/>
            </a:endParaRPr>
          </a:p>
        </p:txBody>
      </p:sp>
      <p:grpSp>
        <p:nvGrpSpPr>
          <p:cNvPr id="158" name="Group 8"/>
          <p:cNvGrpSpPr/>
          <p:nvPr/>
        </p:nvGrpSpPr>
        <p:grpSpPr>
          <a:xfrm>
            <a:off x="249840" y="474480"/>
            <a:ext cx="8643240" cy="108360"/>
            <a:chOff x="249840" y="474480"/>
            <a:chExt cx="8643240" cy="108360"/>
          </a:xfrm>
        </p:grpSpPr>
        <p:sp>
          <p:nvSpPr>
            <p:cNvPr id="159" name="CustomShape 9"/>
            <p:cNvSpPr/>
            <p:nvPr/>
          </p:nvSpPr>
          <p:spPr>
            <a:xfrm>
              <a:off x="249840" y="475200"/>
              <a:ext cx="8584920" cy="107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w="12600">
              <a:noFill/>
            </a:ln>
          </p:spPr>
          <p:style>
            <a:lnRef idx="0"/>
            <a:fillRef idx="0"/>
            <a:effectRef idx="0"/>
            <a:fontRef idx="minor"/>
          </p:style>
        </p:sp>
        <p:sp>
          <p:nvSpPr>
            <p:cNvPr id="160" name="CustomShape 10"/>
            <p:cNvSpPr/>
            <p:nvPr/>
          </p:nvSpPr>
          <p:spPr>
            <a:xfrm flipH="1" flipV="1" rot="10800000">
              <a:off x="307800" y="474120"/>
              <a:ext cx="8584920" cy="107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w="12600">
              <a:noFill/>
            </a:ln>
          </p:spPr>
          <p:style>
            <a:lnRef idx="0"/>
            <a:fillRef idx="0"/>
            <a:effectRef idx="0"/>
            <a:fontRef idx="minor"/>
          </p:style>
        </p:sp>
      </p:grpSp>
      <p:sp>
        <p:nvSpPr>
          <p:cNvPr id="161" name="PlaceHolder 11"/>
          <p:cNvSpPr>
            <a:spLocks noGrp="1"/>
          </p:cNvSpPr>
          <p:nvPr>
            <p:ph type="body"/>
          </p:nvPr>
        </p:nvSpPr>
        <p:spPr>
          <a:xfrm>
            <a:off x="683640" y="915480"/>
            <a:ext cx="3528000" cy="287640"/>
          </a:xfrm>
          <a:prstGeom prst="rect">
            <a:avLst/>
          </a:prstGeom>
        </p:spPr>
        <p:txBody>
          <a:bodyPr lIns="36000" rIns="36000" tIns="72000" bIns="36000" anchor="ctr">
            <a:noAutofit/>
          </a:bodyPr>
          <a:p>
            <a:pPr>
              <a:lnSpc>
                <a:spcPct val="90000"/>
              </a:lnSpc>
              <a:spcBef>
                <a:spcPts val="751"/>
              </a:spcBef>
              <a:tabLst>
                <a:tab algn="l" pos="0"/>
              </a:tabLst>
            </a:pPr>
            <a:r>
              <a:rPr b="0" lang="en-IN" sz="1600" spc="-1" strike="noStrike">
                <a:solidFill>
                  <a:srgbClr val="ffffff"/>
                </a:solidFill>
                <a:latin typeface="Calibri"/>
              </a:rPr>
              <a:t>Agenda</a:t>
            </a:r>
            <a:endParaRPr b="0" lang="en-US" sz="1600" spc="-1" strike="noStrike">
              <a:solidFill>
                <a:srgbClr val="404040"/>
              </a:solidFill>
              <a:latin typeface="Calibri"/>
            </a:endParaRPr>
          </a:p>
        </p:txBody>
      </p:sp>
      <p:sp>
        <p:nvSpPr>
          <p:cNvPr id="162" name="PlaceHolder 12"/>
          <p:cNvSpPr>
            <a:spLocks noGrp="1"/>
          </p:cNvSpPr>
          <p:nvPr>
            <p:ph type="body"/>
          </p:nvPr>
        </p:nvSpPr>
        <p:spPr>
          <a:xfrm>
            <a:off x="683640" y="1409400"/>
            <a:ext cx="3528000" cy="287640"/>
          </a:xfrm>
          <a:prstGeom prst="rect">
            <a:avLst/>
          </a:prstGeom>
        </p:spPr>
        <p:txBody>
          <a:bodyPr lIns="36000" rIns="36000" tIns="72000" bIns="36000" anchor="ctr">
            <a:noAutofit/>
          </a:bodyPr>
          <a:p>
            <a:pPr>
              <a:lnSpc>
                <a:spcPct val="90000"/>
              </a:lnSpc>
              <a:spcBef>
                <a:spcPts val="751"/>
              </a:spcBef>
              <a:tabLst>
                <a:tab algn="l" pos="0"/>
              </a:tabLst>
            </a:pPr>
            <a:r>
              <a:rPr b="0" lang="en-IN" sz="1600" spc="-1" strike="noStrike">
                <a:solidFill>
                  <a:srgbClr val="ffffff"/>
                </a:solidFill>
                <a:latin typeface="Calibri"/>
              </a:rPr>
              <a:t>Agenda</a:t>
            </a:r>
            <a:endParaRPr b="0" lang="en-US" sz="1600" spc="-1" strike="noStrike">
              <a:solidFill>
                <a:srgbClr val="404040"/>
              </a:solidFill>
              <a:latin typeface="Calibri"/>
            </a:endParaRPr>
          </a:p>
        </p:txBody>
      </p:sp>
      <p:sp>
        <p:nvSpPr>
          <p:cNvPr id="163" name="PlaceHolder 13"/>
          <p:cNvSpPr>
            <a:spLocks noGrp="1"/>
          </p:cNvSpPr>
          <p:nvPr>
            <p:ph type="body"/>
          </p:nvPr>
        </p:nvSpPr>
        <p:spPr>
          <a:xfrm>
            <a:off x="683640" y="1902960"/>
            <a:ext cx="3528000" cy="287640"/>
          </a:xfrm>
          <a:prstGeom prst="rect">
            <a:avLst/>
          </a:prstGeom>
        </p:spPr>
        <p:txBody>
          <a:bodyPr lIns="36000" rIns="36000" tIns="72000" bIns="36000" anchor="ctr">
            <a:noAutofit/>
          </a:bodyPr>
          <a:p>
            <a:pPr>
              <a:lnSpc>
                <a:spcPct val="90000"/>
              </a:lnSpc>
              <a:spcBef>
                <a:spcPts val="751"/>
              </a:spcBef>
              <a:tabLst>
                <a:tab algn="l" pos="0"/>
              </a:tabLst>
            </a:pPr>
            <a:r>
              <a:rPr b="0" lang="en-IN" sz="1600" spc="-1" strike="noStrike">
                <a:solidFill>
                  <a:srgbClr val="ffffff"/>
                </a:solidFill>
                <a:latin typeface="Calibri"/>
              </a:rPr>
              <a:t>Agenda</a:t>
            </a:r>
            <a:endParaRPr b="0" lang="en-US" sz="1600" spc="-1" strike="noStrike">
              <a:solidFill>
                <a:srgbClr val="404040"/>
              </a:solidFill>
              <a:latin typeface="Calibri"/>
            </a:endParaRPr>
          </a:p>
        </p:txBody>
      </p:sp>
      <p:sp>
        <p:nvSpPr>
          <p:cNvPr id="164" name="PlaceHolder 14"/>
          <p:cNvSpPr>
            <a:spLocks noGrp="1"/>
          </p:cNvSpPr>
          <p:nvPr>
            <p:ph type="body"/>
          </p:nvPr>
        </p:nvSpPr>
        <p:spPr>
          <a:xfrm>
            <a:off x="683640" y="2396880"/>
            <a:ext cx="3528000" cy="287640"/>
          </a:xfrm>
          <a:prstGeom prst="rect">
            <a:avLst/>
          </a:prstGeom>
        </p:spPr>
        <p:txBody>
          <a:bodyPr lIns="36000" rIns="36000" tIns="72000" bIns="36000" anchor="ctr">
            <a:noAutofit/>
          </a:bodyPr>
          <a:p>
            <a:pPr>
              <a:lnSpc>
                <a:spcPct val="90000"/>
              </a:lnSpc>
              <a:spcBef>
                <a:spcPts val="751"/>
              </a:spcBef>
              <a:tabLst>
                <a:tab algn="l" pos="0"/>
              </a:tabLst>
            </a:pPr>
            <a:r>
              <a:rPr b="0" lang="en-IN" sz="1600" spc="-1" strike="noStrike">
                <a:solidFill>
                  <a:srgbClr val="ffffff"/>
                </a:solidFill>
                <a:latin typeface="Calibri"/>
              </a:rPr>
              <a:t>Agenda</a:t>
            </a:r>
            <a:endParaRPr b="0" lang="en-US" sz="1600" spc="-1" strike="noStrike">
              <a:solidFill>
                <a:srgbClr val="404040"/>
              </a:solidFill>
              <a:latin typeface="Calibri"/>
            </a:endParaRPr>
          </a:p>
        </p:txBody>
      </p:sp>
      <p:sp>
        <p:nvSpPr>
          <p:cNvPr id="165" name="PlaceHolder 15"/>
          <p:cNvSpPr>
            <a:spLocks noGrp="1"/>
          </p:cNvSpPr>
          <p:nvPr>
            <p:ph type="body"/>
          </p:nvPr>
        </p:nvSpPr>
        <p:spPr>
          <a:xfrm>
            <a:off x="683640" y="2890800"/>
            <a:ext cx="3528000" cy="287640"/>
          </a:xfrm>
          <a:prstGeom prst="rect">
            <a:avLst/>
          </a:prstGeom>
        </p:spPr>
        <p:txBody>
          <a:bodyPr lIns="36000" rIns="36000" tIns="72000" bIns="36000" anchor="ctr">
            <a:noAutofit/>
          </a:bodyPr>
          <a:p>
            <a:pPr>
              <a:lnSpc>
                <a:spcPct val="90000"/>
              </a:lnSpc>
              <a:spcBef>
                <a:spcPts val="751"/>
              </a:spcBef>
              <a:tabLst>
                <a:tab algn="l" pos="0"/>
              </a:tabLst>
            </a:pPr>
            <a:r>
              <a:rPr b="0" lang="en-IN" sz="1600" spc="-1" strike="noStrike">
                <a:solidFill>
                  <a:srgbClr val="ffffff"/>
                </a:solidFill>
                <a:latin typeface="Calibri"/>
              </a:rPr>
              <a:t>Agenda</a:t>
            </a:r>
            <a:endParaRPr b="0" lang="en-US" sz="1600" spc="-1" strike="noStrike">
              <a:solidFill>
                <a:srgbClr val="404040"/>
              </a:solidFill>
              <a:latin typeface="Calibri"/>
            </a:endParaRPr>
          </a:p>
        </p:txBody>
      </p:sp>
      <p:sp>
        <p:nvSpPr>
          <p:cNvPr id="166" name="PlaceHolder 16"/>
          <p:cNvSpPr>
            <a:spLocks noGrp="1"/>
          </p:cNvSpPr>
          <p:nvPr>
            <p:ph type="body"/>
          </p:nvPr>
        </p:nvSpPr>
        <p:spPr>
          <a:xfrm>
            <a:off x="683640" y="3384360"/>
            <a:ext cx="3528000" cy="287640"/>
          </a:xfrm>
          <a:prstGeom prst="rect">
            <a:avLst/>
          </a:prstGeom>
        </p:spPr>
        <p:txBody>
          <a:bodyPr lIns="36000" rIns="36000" tIns="72000" bIns="36000" anchor="ctr">
            <a:noAutofit/>
          </a:bodyPr>
          <a:p>
            <a:pPr>
              <a:lnSpc>
                <a:spcPct val="90000"/>
              </a:lnSpc>
              <a:spcBef>
                <a:spcPts val="751"/>
              </a:spcBef>
              <a:tabLst>
                <a:tab algn="l" pos="0"/>
              </a:tabLst>
            </a:pPr>
            <a:r>
              <a:rPr b="0" lang="en-IN" sz="1600" spc="-1" strike="noStrike">
                <a:solidFill>
                  <a:srgbClr val="ffffff"/>
                </a:solidFill>
                <a:latin typeface="Calibri"/>
              </a:rPr>
              <a:t>Agenda</a:t>
            </a:r>
            <a:endParaRPr b="0" lang="en-US" sz="1600" spc="-1" strike="noStrike">
              <a:solidFill>
                <a:srgbClr val="404040"/>
              </a:solidFill>
              <a:latin typeface="Calibri"/>
            </a:endParaRPr>
          </a:p>
        </p:txBody>
      </p:sp>
      <p:sp>
        <p:nvSpPr>
          <p:cNvPr id="167" name="PlaceHolder 17"/>
          <p:cNvSpPr>
            <a:spLocks noGrp="1"/>
          </p:cNvSpPr>
          <p:nvPr>
            <p:ph type="body"/>
          </p:nvPr>
        </p:nvSpPr>
        <p:spPr>
          <a:xfrm>
            <a:off x="683640" y="3878280"/>
            <a:ext cx="3528000" cy="287640"/>
          </a:xfrm>
          <a:prstGeom prst="rect">
            <a:avLst/>
          </a:prstGeom>
        </p:spPr>
        <p:txBody>
          <a:bodyPr lIns="36000" rIns="36000" tIns="72000" bIns="36000" anchor="ctr">
            <a:noAutofit/>
          </a:bodyPr>
          <a:p>
            <a:pPr>
              <a:lnSpc>
                <a:spcPct val="90000"/>
              </a:lnSpc>
              <a:spcBef>
                <a:spcPts val="751"/>
              </a:spcBef>
              <a:tabLst>
                <a:tab algn="l" pos="0"/>
              </a:tabLst>
            </a:pPr>
            <a:r>
              <a:rPr b="0" lang="en-IN" sz="1600" spc="-1" strike="noStrike">
                <a:solidFill>
                  <a:srgbClr val="ffffff"/>
                </a:solidFill>
                <a:latin typeface="Calibri"/>
              </a:rPr>
              <a:t>Agenda</a:t>
            </a:r>
            <a:endParaRPr b="0" lang="en-US" sz="1600" spc="-1" strike="noStrike">
              <a:solidFill>
                <a:srgbClr val="404040"/>
              </a:solidFill>
              <a:latin typeface="Calibri"/>
            </a:endParaRPr>
          </a:p>
        </p:txBody>
      </p:sp>
      <p:sp>
        <p:nvSpPr>
          <p:cNvPr id="168" name="PlaceHolder 18"/>
          <p:cNvSpPr>
            <a:spLocks noGrp="1"/>
          </p:cNvSpPr>
          <p:nvPr>
            <p:ph type="body"/>
          </p:nvPr>
        </p:nvSpPr>
        <p:spPr>
          <a:xfrm>
            <a:off x="683640" y="4371840"/>
            <a:ext cx="3528000" cy="287640"/>
          </a:xfrm>
          <a:prstGeom prst="rect">
            <a:avLst/>
          </a:prstGeom>
        </p:spPr>
        <p:txBody>
          <a:bodyPr lIns="36000" rIns="36000" tIns="72000" bIns="36000" anchor="ctr">
            <a:noAutofit/>
          </a:bodyPr>
          <a:p>
            <a:pPr>
              <a:lnSpc>
                <a:spcPct val="90000"/>
              </a:lnSpc>
              <a:spcBef>
                <a:spcPts val="751"/>
              </a:spcBef>
              <a:tabLst>
                <a:tab algn="l" pos="0"/>
              </a:tabLst>
            </a:pPr>
            <a:r>
              <a:rPr b="0" lang="en-IN" sz="1600" spc="-1" strike="noStrike">
                <a:solidFill>
                  <a:srgbClr val="ffffff"/>
                </a:solidFill>
                <a:latin typeface="Calibri"/>
              </a:rPr>
              <a:t>Agenda</a:t>
            </a:r>
            <a:endParaRPr b="0" lang="en-US" sz="1600" spc="-1" strike="noStrike">
              <a:solidFill>
                <a:srgbClr val="404040"/>
              </a:solidFill>
              <a:latin typeface="Calibri"/>
            </a:endParaRPr>
          </a:p>
        </p:txBody>
      </p:sp>
      <p:sp>
        <p:nvSpPr>
          <p:cNvPr id="169" name="PlaceHolder 19"/>
          <p:cNvSpPr>
            <a:spLocks noGrp="1"/>
          </p:cNvSpPr>
          <p:nvPr>
            <p:ph type="body"/>
          </p:nvPr>
        </p:nvSpPr>
        <p:spPr>
          <a:xfrm>
            <a:off x="279720" y="915480"/>
            <a:ext cx="403560" cy="287640"/>
          </a:xfrm>
          <a:prstGeom prst="rect">
            <a:avLst/>
          </a:prstGeom>
        </p:spPr>
        <p:txBody>
          <a:bodyPr lIns="36000" rIns="36000" tIns="72000" bIns="36000" anchor="ctr">
            <a:noAutofit/>
          </a:bodyPr>
          <a:p>
            <a:pPr algn="ctr">
              <a:lnSpc>
                <a:spcPct val="90000"/>
              </a:lnSpc>
              <a:spcBef>
                <a:spcPts val="751"/>
              </a:spcBef>
              <a:tabLst>
                <a:tab algn="l" pos="0"/>
              </a:tabLst>
            </a:pPr>
            <a:r>
              <a:rPr b="0" lang="en-IN" sz="1600" spc="-1" strike="noStrike">
                <a:solidFill>
                  <a:srgbClr val="ffffff"/>
                </a:solidFill>
                <a:latin typeface="Calibri"/>
              </a:rPr>
              <a:t>1</a:t>
            </a:r>
            <a:endParaRPr b="0" lang="en-US" sz="1600" spc="-1" strike="noStrike">
              <a:solidFill>
                <a:srgbClr val="404040"/>
              </a:solidFill>
              <a:latin typeface="Calibri"/>
            </a:endParaRPr>
          </a:p>
        </p:txBody>
      </p:sp>
      <p:sp>
        <p:nvSpPr>
          <p:cNvPr id="170" name="PlaceHolder 20"/>
          <p:cNvSpPr>
            <a:spLocks noGrp="1"/>
          </p:cNvSpPr>
          <p:nvPr>
            <p:ph type="body"/>
          </p:nvPr>
        </p:nvSpPr>
        <p:spPr>
          <a:xfrm>
            <a:off x="279720" y="1409400"/>
            <a:ext cx="403560" cy="287640"/>
          </a:xfrm>
          <a:prstGeom prst="rect">
            <a:avLst/>
          </a:prstGeom>
        </p:spPr>
        <p:txBody>
          <a:bodyPr lIns="36000" rIns="36000" tIns="72000" bIns="36000" anchor="ctr">
            <a:noAutofit/>
          </a:bodyPr>
          <a:p>
            <a:pPr algn="ctr">
              <a:lnSpc>
                <a:spcPct val="90000"/>
              </a:lnSpc>
              <a:spcBef>
                <a:spcPts val="751"/>
              </a:spcBef>
              <a:tabLst>
                <a:tab algn="l" pos="0"/>
              </a:tabLst>
            </a:pPr>
            <a:r>
              <a:rPr b="0" lang="en-IN" sz="1600" spc="-1" strike="noStrike">
                <a:solidFill>
                  <a:srgbClr val="ffffff"/>
                </a:solidFill>
                <a:latin typeface="Calibri"/>
              </a:rPr>
              <a:t>2</a:t>
            </a:r>
            <a:endParaRPr b="0" lang="en-US" sz="1600" spc="-1" strike="noStrike">
              <a:solidFill>
                <a:srgbClr val="404040"/>
              </a:solidFill>
              <a:latin typeface="Calibri"/>
            </a:endParaRPr>
          </a:p>
        </p:txBody>
      </p:sp>
      <p:sp>
        <p:nvSpPr>
          <p:cNvPr id="171" name="PlaceHolder 21"/>
          <p:cNvSpPr>
            <a:spLocks noGrp="1"/>
          </p:cNvSpPr>
          <p:nvPr>
            <p:ph type="body"/>
          </p:nvPr>
        </p:nvSpPr>
        <p:spPr>
          <a:xfrm>
            <a:off x="279720" y="1902960"/>
            <a:ext cx="403560" cy="287640"/>
          </a:xfrm>
          <a:prstGeom prst="rect">
            <a:avLst/>
          </a:prstGeom>
        </p:spPr>
        <p:txBody>
          <a:bodyPr lIns="36000" rIns="36000" tIns="72000" bIns="36000" anchor="ctr">
            <a:noAutofit/>
          </a:bodyPr>
          <a:p>
            <a:pPr algn="ctr">
              <a:lnSpc>
                <a:spcPct val="90000"/>
              </a:lnSpc>
              <a:spcBef>
                <a:spcPts val="751"/>
              </a:spcBef>
              <a:tabLst>
                <a:tab algn="l" pos="0"/>
              </a:tabLst>
            </a:pPr>
            <a:r>
              <a:rPr b="0" lang="en-IN" sz="1600" spc="-1" strike="noStrike">
                <a:solidFill>
                  <a:srgbClr val="ffffff"/>
                </a:solidFill>
                <a:latin typeface="Calibri"/>
              </a:rPr>
              <a:t>3</a:t>
            </a:r>
            <a:endParaRPr b="0" lang="en-US" sz="1600" spc="-1" strike="noStrike">
              <a:solidFill>
                <a:srgbClr val="404040"/>
              </a:solidFill>
              <a:latin typeface="Calibri"/>
            </a:endParaRPr>
          </a:p>
        </p:txBody>
      </p:sp>
      <p:sp>
        <p:nvSpPr>
          <p:cNvPr id="172" name="PlaceHolder 22"/>
          <p:cNvSpPr>
            <a:spLocks noGrp="1"/>
          </p:cNvSpPr>
          <p:nvPr>
            <p:ph type="body"/>
          </p:nvPr>
        </p:nvSpPr>
        <p:spPr>
          <a:xfrm>
            <a:off x="279720" y="2396880"/>
            <a:ext cx="403560" cy="287640"/>
          </a:xfrm>
          <a:prstGeom prst="rect">
            <a:avLst/>
          </a:prstGeom>
        </p:spPr>
        <p:txBody>
          <a:bodyPr lIns="36000" rIns="36000" tIns="72000" bIns="36000" anchor="ctr">
            <a:noAutofit/>
          </a:bodyPr>
          <a:p>
            <a:pPr algn="ctr">
              <a:lnSpc>
                <a:spcPct val="90000"/>
              </a:lnSpc>
              <a:spcBef>
                <a:spcPts val="751"/>
              </a:spcBef>
              <a:tabLst>
                <a:tab algn="l" pos="0"/>
              </a:tabLst>
            </a:pPr>
            <a:r>
              <a:rPr b="0" lang="en-IN" sz="1600" spc="-1" strike="noStrike">
                <a:solidFill>
                  <a:srgbClr val="ffffff"/>
                </a:solidFill>
                <a:latin typeface="Calibri"/>
              </a:rPr>
              <a:t>4</a:t>
            </a:r>
            <a:endParaRPr b="0" lang="en-US" sz="1600" spc="-1" strike="noStrike">
              <a:solidFill>
                <a:srgbClr val="404040"/>
              </a:solidFill>
              <a:latin typeface="Calibri"/>
            </a:endParaRPr>
          </a:p>
        </p:txBody>
      </p:sp>
      <p:sp>
        <p:nvSpPr>
          <p:cNvPr id="173" name="PlaceHolder 23"/>
          <p:cNvSpPr>
            <a:spLocks noGrp="1"/>
          </p:cNvSpPr>
          <p:nvPr>
            <p:ph type="body"/>
          </p:nvPr>
        </p:nvSpPr>
        <p:spPr>
          <a:xfrm>
            <a:off x="279720" y="2890800"/>
            <a:ext cx="403560" cy="287640"/>
          </a:xfrm>
          <a:prstGeom prst="rect">
            <a:avLst/>
          </a:prstGeom>
        </p:spPr>
        <p:txBody>
          <a:bodyPr lIns="36000" rIns="36000" tIns="72000" bIns="36000" anchor="ctr">
            <a:noAutofit/>
          </a:bodyPr>
          <a:p>
            <a:pPr algn="ctr">
              <a:lnSpc>
                <a:spcPct val="90000"/>
              </a:lnSpc>
              <a:spcBef>
                <a:spcPts val="751"/>
              </a:spcBef>
              <a:tabLst>
                <a:tab algn="l" pos="0"/>
              </a:tabLst>
            </a:pPr>
            <a:r>
              <a:rPr b="0" lang="en-IN" sz="1600" spc="-1" strike="noStrike">
                <a:solidFill>
                  <a:srgbClr val="ffffff"/>
                </a:solidFill>
                <a:latin typeface="Calibri"/>
              </a:rPr>
              <a:t>5</a:t>
            </a:r>
            <a:endParaRPr b="0" lang="en-US" sz="1600" spc="-1" strike="noStrike">
              <a:solidFill>
                <a:srgbClr val="404040"/>
              </a:solidFill>
              <a:latin typeface="Calibri"/>
            </a:endParaRPr>
          </a:p>
        </p:txBody>
      </p:sp>
      <p:sp>
        <p:nvSpPr>
          <p:cNvPr id="174" name="PlaceHolder 24"/>
          <p:cNvSpPr>
            <a:spLocks noGrp="1"/>
          </p:cNvSpPr>
          <p:nvPr>
            <p:ph type="body"/>
          </p:nvPr>
        </p:nvSpPr>
        <p:spPr>
          <a:xfrm>
            <a:off x="279720" y="3384360"/>
            <a:ext cx="403560" cy="287640"/>
          </a:xfrm>
          <a:prstGeom prst="rect">
            <a:avLst/>
          </a:prstGeom>
        </p:spPr>
        <p:txBody>
          <a:bodyPr lIns="36000" rIns="36000" tIns="72000" bIns="36000" anchor="ctr">
            <a:noAutofit/>
          </a:bodyPr>
          <a:p>
            <a:pPr algn="ctr">
              <a:lnSpc>
                <a:spcPct val="90000"/>
              </a:lnSpc>
              <a:spcBef>
                <a:spcPts val="751"/>
              </a:spcBef>
              <a:tabLst>
                <a:tab algn="l" pos="0"/>
              </a:tabLst>
            </a:pPr>
            <a:r>
              <a:rPr b="0" lang="en-IN" sz="1600" spc="-1" strike="noStrike">
                <a:solidFill>
                  <a:srgbClr val="ffffff"/>
                </a:solidFill>
                <a:latin typeface="Calibri"/>
              </a:rPr>
              <a:t>6</a:t>
            </a:r>
            <a:endParaRPr b="0" lang="en-US" sz="1600" spc="-1" strike="noStrike">
              <a:solidFill>
                <a:srgbClr val="404040"/>
              </a:solidFill>
              <a:latin typeface="Calibri"/>
            </a:endParaRPr>
          </a:p>
        </p:txBody>
      </p:sp>
      <p:sp>
        <p:nvSpPr>
          <p:cNvPr id="175" name="PlaceHolder 25"/>
          <p:cNvSpPr>
            <a:spLocks noGrp="1"/>
          </p:cNvSpPr>
          <p:nvPr>
            <p:ph type="body"/>
          </p:nvPr>
        </p:nvSpPr>
        <p:spPr>
          <a:xfrm>
            <a:off x="279720" y="3878280"/>
            <a:ext cx="403560" cy="287640"/>
          </a:xfrm>
          <a:prstGeom prst="rect">
            <a:avLst/>
          </a:prstGeom>
        </p:spPr>
        <p:txBody>
          <a:bodyPr lIns="36000" rIns="36000" tIns="72000" bIns="36000" anchor="ctr">
            <a:noAutofit/>
          </a:bodyPr>
          <a:p>
            <a:pPr algn="ctr">
              <a:lnSpc>
                <a:spcPct val="90000"/>
              </a:lnSpc>
              <a:spcBef>
                <a:spcPts val="751"/>
              </a:spcBef>
              <a:tabLst>
                <a:tab algn="l" pos="0"/>
              </a:tabLst>
            </a:pPr>
            <a:r>
              <a:rPr b="0" lang="en-IN" sz="1600" spc="-1" strike="noStrike">
                <a:solidFill>
                  <a:srgbClr val="ffffff"/>
                </a:solidFill>
                <a:latin typeface="Calibri"/>
              </a:rPr>
              <a:t>7</a:t>
            </a:r>
            <a:endParaRPr b="0" lang="en-US" sz="1600" spc="-1" strike="noStrike">
              <a:solidFill>
                <a:srgbClr val="404040"/>
              </a:solidFill>
              <a:latin typeface="Calibri"/>
            </a:endParaRPr>
          </a:p>
        </p:txBody>
      </p:sp>
      <p:sp>
        <p:nvSpPr>
          <p:cNvPr id="176" name="PlaceHolder 26"/>
          <p:cNvSpPr>
            <a:spLocks noGrp="1"/>
          </p:cNvSpPr>
          <p:nvPr>
            <p:ph type="body"/>
          </p:nvPr>
        </p:nvSpPr>
        <p:spPr>
          <a:xfrm>
            <a:off x="279720" y="4371840"/>
            <a:ext cx="403560" cy="287640"/>
          </a:xfrm>
          <a:prstGeom prst="rect">
            <a:avLst/>
          </a:prstGeom>
        </p:spPr>
        <p:txBody>
          <a:bodyPr lIns="36000" rIns="36000" tIns="72000" bIns="36000" anchor="ctr">
            <a:noAutofit/>
          </a:bodyPr>
          <a:p>
            <a:pPr algn="ctr">
              <a:lnSpc>
                <a:spcPct val="90000"/>
              </a:lnSpc>
              <a:spcBef>
                <a:spcPts val="751"/>
              </a:spcBef>
              <a:tabLst>
                <a:tab algn="l" pos="0"/>
              </a:tabLst>
            </a:pPr>
            <a:r>
              <a:rPr b="0" lang="en-IN" sz="1600" spc="-1" strike="noStrike">
                <a:solidFill>
                  <a:srgbClr val="ffffff"/>
                </a:solidFill>
                <a:latin typeface="Calibri"/>
              </a:rPr>
              <a:t>8</a:t>
            </a:r>
            <a:endParaRPr b="0" lang="en-US" sz="16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3" name="CustomShape 1"/>
          <p:cNvSpPr/>
          <p:nvPr/>
        </p:nvSpPr>
        <p:spPr>
          <a:xfrm>
            <a:off x="2659320" y="4935960"/>
            <a:ext cx="3847320" cy="205920"/>
          </a:xfrm>
          <a:prstGeom prst="rect">
            <a:avLst/>
          </a:prstGeom>
          <a:noFill/>
          <a:ln>
            <a:noFill/>
          </a:ln>
        </p:spPr>
        <p:style>
          <a:lnRef idx="0"/>
          <a:fillRef idx="0"/>
          <a:effectRef idx="0"/>
          <a:fontRef idx="minor"/>
        </p:style>
        <p:txBody>
          <a:bodyPr wrap="none" lIns="68400" rIns="68400" tIns="34200" bIns="34200">
            <a:spAutoFit/>
          </a:bodyPr>
          <a:p>
            <a:pPr algn="ctr">
              <a:lnSpc>
                <a:spcPct val="100000"/>
              </a:lnSpc>
            </a:pPr>
            <a:r>
              <a:rPr b="0" lang="en-US" sz="900" spc="-1" strike="noStrike">
                <a:solidFill>
                  <a:srgbClr val="404040"/>
                </a:solidFill>
                <a:latin typeface="Calibri"/>
              </a:rPr>
              <a:t>Restricted Circulation | L&amp;T Technology Services | www.LTTS.com</a:t>
            </a:r>
            <a:endParaRPr b="0" lang="en-IN" sz="900" spc="-1" strike="noStrike">
              <a:latin typeface="Arial"/>
            </a:endParaRPr>
          </a:p>
        </p:txBody>
      </p:sp>
      <p:sp>
        <p:nvSpPr>
          <p:cNvPr id="214" name="CustomShape 2"/>
          <p:cNvSpPr/>
          <p:nvPr/>
        </p:nvSpPr>
        <p:spPr>
          <a:xfrm>
            <a:off x="8578080" y="4935960"/>
            <a:ext cx="460440" cy="205920"/>
          </a:xfrm>
          <a:prstGeom prst="rect">
            <a:avLst/>
          </a:prstGeom>
          <a:noFill/>
          <a:ln>
            <a:noFill/>
          </a:ln>
        </p:spPr>
        <p:style>
          <a:lnRef idx="0"/>
          <a:fillRef idx="0"/>
          <a:effectRef idx="0"/>
          <a:fontRef idx="minor"/>
        </p:style>
        <p:txBody>
          <a:bodyPr lIns="68400" rIns="68400" tIns="34200" bIns="34200">
            <a:spAutoFit/>
          </a:bodyPr>
          <a:p>
            <a:pPr algn="r">
              <a:lnSpc>
                <a:spcPct val="100000"/>
              </a:lnSpc>
            </a:pPr>
            <a:fld id="{58FA4ECC-CF69-4909-BA92-9100E3C59820}" type="slidenum">
              <a:rPr b="0" lang="en-US" sz="900" spc="-1" strike="noStrike">
                <a:solidFill>
                  <a:srgbClr val="404040"/>
                </a:solidFill>
                <a:latin typeface="Calibri"/>
              </a:rPr>
              <a:t>&lt;number&gt;</a:t>
            </a:fld>
            <a:endParaRPr b="0" lang="en-IN" sz="900" spc="-1" strike="noStrike">
              <a:latin typeface="Arial"/>
            </a:endParaRPr>
          </a:p>
        </p:txBody>
      </p:sp>
      <p:grpSp>
        <p:nvGrpSpPr>
          <p:cNvPr id="215" name="Group 3"/>
          <p:cNvGrpSpPr/>
          <p:nvPr/>
        </p:nvGrpSpPr>
        <p:grpSpPr>
          <a:xfrm>
            <a:off x="249840" y="474480"/>
            <a:ext cx="8643240" cy="108360"/>
            <a:chOff x="249840" y="474480"/>
            <a:chExt cx="8643240" cy="108360"/>
          </a:xfrm>
        </p:grpSpPr>
        <p:sp>
          <p:nvSpPr>
            <p:cNvPr id="216" name="CustomShape 4"/>
            <p:cNvSpPr/>
            <p:nvPr/>
          </p:nvSpPr>
          <p:spPr>
            <a:xfrm>
              <a:off x="249840" y="475200"/>
              <a:ext cx="8584920" cy="107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w="12600">
              <a:noFill/>
            </a:ln>
          </p:spPr>
          <p:style>
            <a:lnRef idx="0"/>
            <a:fillRef idx="0"/>
            <a:effectRef idx="0"/>
            <a:fontRef idx="minor"/>
          </p:style>
        </p:sp>
        <p:sp>
          <p:nvSpPr>
            <p:cNvPr id="217" name="CustomShape 5"/>
            <p:cNvSpPr/>
            <p:nvPr/>
          </p:nvSpPr>
          <p:spPr>
            <a:xfrm flipH="1" flipV="1" rot="10800000">
              <a:off x="307800" y="474120"/>
              <a:ext cx="8584920" cy="107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w="12600">
              <a:noFill/>
            </a:ln>
          </p:spPr>
          <p:style>
            <a:lnRef idx="0"/>
            <a:fillRef idx="0"/>
            <a:effectRef idx="0"/>
            <a:fontRef idx="minor"/>
          </p:style>
        </p:sp>
      </p:grpSp>
      <p:sp>
        <p:nvSpPr>
          <p:cNvPr id="218" name="PlaceHolder 6"/>
          <p:cNvSpPr>
            <a:spLocks noGrp="1"/>
          </p:cNvSpPr>
          <p:nvPr>
            <p:ph type="title"/>
          </p:nvPr>
        </p:nvSpPr>
        <p:spPr>
          <a:xfrm>
            <a:off x="304920" y="0"/>
            <a:ext cx="8534160" cy="505080"/>
          </a:xfrm>
          <a:prstGeom prst="rect">
            <a:avLst/>
          </a:prstGeom>
        </p:spPr>
        <p:txBody>
          <a:bodyPr anchor="b">
            <a:normAutofit/>
          </a:bodyPr>
          <a:p>
            <a:pPr>
              <a:lnSpc>
                <a:spcPct val="90000"/>
              </a:lnSpc>
            </a:pPr>
            <a:r>
              <a:rPr b="0" lang="en-US" sz="2400" spc="-1" strike="noStrike">
                <a:solidFill>
                  <a:srgbClr val="404040"/>
                </a:solidFill>
                <a:latin typeface="Calibri"/>
                <a:ea typeface="Calibri"/>
              </a:rPr>
              <a:t>Click to edit Title Text</a:t>
            </a:r>
            <a:endParaRPr b="0" lang="en-US" sz="2400" spc="-1" strike="noStrike">
              <a:solidFill>
                <a:srgbClr val="000000"/>
              </a:solidFill>
              <a:latin typeface="Calibri"/>
            </a:endParaRPr>
          </a:p>
        </p:txBody>
      </p:sp>
      <p:sp>
        <p:nvSpPr>
          <p:cNvPr id="219" name="PlaceHolder 7"/>
          <p:cNvSpPr>
            <a:spLocks noGrp="1"/>
          </p:cNvSpPr>
          <p:nvPr>
            <p:ph type="body"/>
          </p:nvPr>
        </p:nvSpPr>
        <p:spPr>
          <a:xfrm>
            <a:off x="304920" y="666720"/>
            <a:ext cx="8534160" cy="4190760"/>
          </a:xfrm>
          <a:prstGeom prst="rect">
            <a:avLst/>
          </a:prstGeom>
        </p:spPr>
        <p:txBody>
          <a:bodyPr lIns="68400" rIns="68400" tIns="34200" bIns="34200">
            <a:normAutofit/>
          </a:bodyPr>
          <a:p>
            <a:pPr marL="432000" indent="-324000">
              <a:lnSpc>
                <a:spcPct val="90000"/>
              </a:lnSpc>
              <a:spcBef>
                <a:spcPts val="751"/>
              </a:spcBef>
              <a:buClr>
                <a:srgbClr val="000000"/>
              </a:buClr>
              <a:buSzPct val="45000"/>
              <a:buFont typeface="Wingdings" charset="2"/>
              <a:buChar char=""/>
              <a:tabLst>
                <a:tab algn="l" pos="181080"/>
              </a:tabLst>
            </a:pPr>
            <a:r>
              <a:rPr b="0" lang="en-US" sz="1800" spc="-1" strike="noStrike">
                <a:solidFill>
                  <a:srgbClr val="404040"/>
                </a:solidFill>
                <a:latin typeface="Calibri"/>
              </a:rPr>
              <a:t>Edit Master text styles</a:t>
            </a:r>
            <a:endParaRPr b="0" lang="en-US" sz="1800" spc="-1" strike="noStrike">
              <a:solidFill>
                <a:srgbClr val="404040"/>
              </a:solidFill>
              <a:latin typeface="Calibri"/>
            </a:endParaRPr>
          </a:p>
          <a:p>
            <a:pPr lvl="1" marL="864000" indent="-324000">
              <a:lnSpc>
                <a:spcPct val="90000"/>
              </a:lnSpc>
              <a:spcBef>
                <a:spcPts val="374"/>
              </a:spcBef>
              <a:buClr>
                <a:srgbClr val="000000"/>
              </a:buClr>
              <a:buSzPct val="75000"/>
              <a:buFont typeface="Symbol" charset="2"/>
              <a:buChar char=""/>
              <a:tabLst>
                <a:tab algn="l" pos="181080"/>
              </a:tabLst>
            </a:pPr>
            <a:r>
              <a:rPr b="0" lang="en-US" sz="1600" spc="-1" strike="noStrike">
                <a:solidFill>
                  <a:srgbClr val="404040"/>
                </a:solidFill>
                <a:latin typeface="Calibri"/>
              </a:rPr>
              <a:t>Second level</a:t>
            </a:r>
            <a:endParaRPr b="0" lang="en-US" sz="1600" spc="-1" strike="noStrike">
              <a:solidFill>
                <a:srgbClr val="404040"/>
              </a:solidFill>
              <a:latin typeface="Calibri"/>
            </a:endParaRPr>
          </a:p>
          <a:p>
            <a:pPr lvl="2" marL="1296000" indent="-288000">
              <a:lnSpc>
                <a:spcPct val="90000"/>
              </a:lnSpc>
              <a:spcBef>
                <a:spcPts val="374"/>
              </a:spcBef>
              <a:buClr>
                <a:srgbClr val="000000"/>
              </a:buClr>
              <a:buSzPct val="45000"/>
              <a:buFont typeface="Wingdings" charset="2"/>
              <a:buChar char=""/>
              <a:tabLst>
                <a:tab algn="l" pos="181080"/>
              </a:tabLst>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1728000" indent="-216000">
              <a:lnSpc>
                <a:spcPct val="90000"/>
              </a:lnSpc>
              <a:spcBef>
                <a:spcPts val="374"/>
              </a:spcBef>
              <a:buClr>
                <a:srgbClr val="000000"/>
              </a:buClr>
              <a:buSzPct val="75000"/>
              <a:buFont typeface="Symbol" charset="2"/>
              <a:buChar char=""/>
              <a:tabLst>
                <a:tab algn="l" pos="181080"/>
              </a:tabLst>
            </a:pPr>
            <a:r>
              <a:rPr b="0" lang="en-US" sz="1200" spc="-1" strike="noStrike">
                <a:solidFill>
                  <a:srgbClr val="404040"/>
                </a:solidFill>
                <a:latin typeface="Calibri"/>
              </a:rPr>
              <a:t>Fourth level</a:t>
            </a:r>
            <a:endParaRPr b="0" lang="en-US" sz="1200" spc="-1" strike="noStrike">
              <a:solidFill>
                <a:srgbClr val="404040"/>
              </a:solidFill>
              <a:latin typeface="Calibri"/>
            </a:endParaRPr>
          </a:p>
          <a:p>
            <a:pPr lvl="4" marL="2160000" indent="-216000">
              <a:lnSpc>
                <a:spcPct val="90000"/>
              </a:lnSpc>
              <a:spcBef>
                <a:spcPts val="374"/>
              </a:spcBef>
              <a:buClr>
                <a:srgbClr val="000000"/>
              </a:buClr>
              <a:buSzPct val="45000"/>
              <a:buFont typeface="Wingdings" charset="2"/>
              <a:buChar char=""/>
              <a:tabLst>
                <a:tab algn="l" pos="181080"/>
              </a:tabLst>
            </a:pPr>
            <a:r>
              <a:rPr b="0" lang="en-US" sz="1100" spc="-1" strike="noStrike">
                <a:solidFill>
                  <a:srgbClr val="404040"/>
                </a:solidFill>
                <a:latin typeface="Calibri"/>
              </a:rPr>
              <a:t>Fifth level</a:t>
            </a:r>
            <a:endParaRPr b="0" lang="en-US" sz="1100" spc="-1" strike="noStrike">
              <a:solidFill>
                <a:srgbClr val="404040"/>
              </a:solidFill>
              <a:latin typeface="Calibri"/>
            </a:endParaRPr>
          </a:p>
        </p:txBody>
      </p:sp>
      <p:grpSp>
        <p:nvGrpSpPr>
          <p:cNvPr id="220" name="Group 8"/>
          <p:cNvGrpSpPr/>
          <p:nvPr/>
        </p:nvGrpSpPr>
        <p:grpSpPr>
          <a:xfrm>
            <a:off x="249840" y="474480"/>
            <a:ext cx="8643240" cy="108360"/>
            <a:chOff x="249840" y="474480"/>
            <a:chExt cx="8643240" cy="108360"/>
          </a:xfrm>
        </p:grpSpPr>
        <p:sp>
          <p:nvSpPr>
            <p:cNvPr id="221" name="CustomShape 9"/>
            <p:cNvSpPr/>
            <p:nvPr/>
          </p:nvSpPr>
          <p:spPr>
            <a:xfrm>
              <a:off x="249840" y="475200"/>
              <a:ext cx="8584920" cy="107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w="12600">
              <a:noFill/>
            </a:ln>
          </p:spPr>
          <p:style>
            <a:lnRef idx="0"/>
            <a:fillRef idx="0"/>
            <a:effectRef idx="0"/>
            <a:fontRef idx="minor"/>
          </p:style>
        </p:sp>
        <p:sp>
          <p:nvSpPr>
            <p:cNvPr id="222" name="CustomShape 10"/>
            <p:cNvSpPr/>
            <p:nvPr/>
          </p:nvSpPr>
          <p:spPr>
            <a:xfrm flipH="1" flipV="1" rot="10800000">
              <a:off x="307800" y="474120"/>
              <a:ext cx="8584920" cy="107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w="12600">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9" name="PlaceHolder 1"/>
          <p:cNvSpPr>
            <a:spLocks noGrp="1"/>
          </p:cNvSpPr>
          <p:nvPr>
            <p:ph type="title"/>
          </p:nvPr>
        </p:nvSpPr>
        <p:spPr>
          <a:xfrm>
            <a:off x="304920" y="0"/>
            <a:ext cx="8534160" cy="505080"/>
          </a:xfrm>
          <a:prstGeom prst="rect">
            <a:avLst/>
          </a:prstGeom>
        </p:spPr>
        <p:txBody>
          <a:bodyPr anchor="b">
            <a:normAutofit/>
          </a:bodyPr>
          <a:p>
            <a:pPr>
              <a:lnSpc>
                <a:spcPct val="90000"/>
              </a:lnSpc>
            </a:pPr>
            <a:r>
              <a:rPr b="0" lang="en-US" sz="2400" spc="-1" strike="noStrike">
                <a:solidFill>
                  <a:srgbClr val="000000"/>
                </a:solidFill>
                <a:latin typeface="Calibri"/>
                <a:ea typeface="Calibri"/>
              </a:rPr>
              <a:t>Click to edit Title Text</a:t>
            </a:r>
            <a:endParaRPr b="0" lang="en-US" sz="2400" spc="-1" strike="noStrike">
              <a:solidFill>
                <a:srgbClr val="000000"/>
              </a:solidFill>
              <a:latin typeface="Calibri"/>
            </a:endParaRPr>
          </a:p>
        </p:txBody>
      </p:sp>
      <p:sp>
        <p:nvSpPr>
          <p:cNvPr id="260" name="PlaceHolder 2"/>
          <p:cNvSpPr>
            <a:spLocks noGrp="1"/>
          </p:cNvSpPr>
          <p:nvPr>
            <p:ph type="body"/>
          </p:nvPr>
        </p:nvSpPr>
        <p:spPr>
          <a:xfrm>
            <a:off x="304920" y="666720"/>
            <a:ext cx="8534160" cy="4190760"/>
          </a:xfrm>
          <a:prstGeom prst="rect">
            <a:avLst/>
          </a:prstGeom>
        </p:spPr>
        <p:txBody>
          <a:bodyPr lIns="68400" rIns="68400" tIns="34200" bIns="34200">
            <a:normAutofit/>
          </a:bodyPr>
          <a:p>
            <a:pPr marL="432000" indent="-324000">
              <a:lnSpc>
                <a:spcPct val="90000"/>
              </a:lnSpc>
              <a:spcBef>
                <a:spcPts val="751"/>
              </a:spcBef>
              <a:buClr>
                <a:srgbClr val="000000"/>
              </a:buClr>
              <a:buSzPct val="45000"/>
              <a:buFont typeface="Wingdings" charset="2"/>
              <a:buChar char=""/>
            </a:pPr>
            <a:r>
              <a:rPr b="0" lang="en-US" sz="1800" spc="-1" strike="noStrike">
                <a:solidFill>
                  <a:srgbClr val="000000"/>
                </a:solidFill>
                <a:latin typeface="Calibri"/>
              </a:rPr>
              <a:t>Click to edit Master text styles</a:t>
            </a:r>
            <a:endParaRPr b="0" lang="en-US" sz="1800" spc="-1" strike="noStrike">
              <a:solidFill>
                <a:srgbClr val="000000"/>
              </a:solidFill>
              <a:latin typeface="Calibri"/>
            </a:endParaRPr>
          </a:p>
          <a:p>
            <a:pPr lvl="1" marL="864000" indent="-324000">
              <a:lnSpc>
                <a:spcPct val="90000"/>
              </a:lnSpc>
              <a:spcBef>
                <a:spcPts val="374"/>
              </a:spcBef>
              <a:buClr>
                <a:srgbClr val="000000"/>
              </a:buClr>
              <a:buSzPct val="75000"/>
              <a:buFont typeface="Symbol" charset="2"/>
              <a:buChar char=""/>
            </a:pPr>
            <a:r>
              <a:rPr b="0" lang="en-US" sz="1600" spc="-1" strike="noStrike">
                <a:solidFill>
                  <a:srgbClr val="000000"/>
                </a:solidFill>
                <a:latin typeface="Calibri"/>
              </a:rPr>
              <a:t>Second level</a:t>
            </a:r>
            <a:endParaRPr b="0" lang="en-US" sz="1600" spc="-1" strike="noStrike">
              <a:solidFill>
                <a:srgbClr val="000000"/>
              </a:solidFill>
              <a:latin typeface="Calibri"/>
            </a:endParaRPr>
          </a:p>
          <a:p>
            <a:pPr lvl="2" marL="1296000" indent="-288000">
              <a:lnSpc>
                <a:spcPct val="90000"/>
              </a:lnSpc>
              <a:spcBef>
                <a:spcPts val="374"/>
              </a:spcBef>
              <a:buClr>
                <a:srgbClr val="000000"/>
              </a:buClr>
              <a:buSzPct val="45000"/>
              <a:buFont typeface="Wingdings" charset="2"/>
              <a:buChar char=""/>
            </a:pPr>
            <a:r>
              <a:rPr b="0" lang="en-US" sz="1400" spc="-1" strike="noStrike">
                <a:solidFill>
                  <a:srgbClr val="000000"/>
                </a:solidFill>
                <a:latin typeface="Calibri"/>
              </a:rPr>
              <a:t>Third level</a:t>
            </a:r>
            <a:endParaRPr b="0" lang="en-US" sz="1400" spc="-1" strike="noStrike">
              <a:solidFill>
                <a:srgbClr val="000000"/>
              </a:solidFill>
              <a:latin typeface="Calibri"/>
            </a:endParaRPr>
          </a:p>
          <a:p>
            <a:pPr lvl="3" marL="1728000" indent="-216000">
              <a:lnSpc>
                <a:spcPct val="90000"/>
              </a:lnSpc>
              <a:spcBef>
                <a:spcPts val="374"/>
              </a:spcBef>
              <a:buClr>
                <a:srgbClr val="000000"/>
              </a:buClr>
              <a:buSzPct val="75000"/>
              <a:buFont typeface="Symbol" charset="2"/>
              <a:buChar char=""/>
            </a:pPr>
            <a:r>
              <a:rPr b="0" lang="en-US" sz="1200" spc="-1" strike="noStrike">
                <a:solidFill>
                  <a:srgbClr val="000000"/>
                </a:solidFill>
                <a:latin typeface="Calibri"/>
              </a:rPr>
              <a:t>Fourth level</a:t>
            </a:r>
            <a:endParaRPr b="0" lang="en-US" sz="1200" spc="-1" strike="noStrike">
              <a:solidFill>
                <a:srgbClr val="000000"/>
              </a:solidFill>
              <a:latin typeface="Calibri"/>
            </a:endParaRPr>
          </a:p>
          <a:p>
            <a:pPr lvl="4" marL="2160000" indent="-216000">
              <a:lnSpc>
                <a:spcPct val="90000"/>
              </a:lnSpc>
              <a:spcBef>
                <a:spcPts val="374"/>
              </a:spcBef>
              <a:buClr>
                <a:srgbClr val="000000"/>
              </a:buClr>
              <a:buSzPct val="45000"/>
              <a:buFont typeface="Wingdings" charset="2"/>
              <a:buChar char=""/>
            </a:pPr>
            <a:r>
              <a:rPr b="0" lang="en-US" sz="1100" spc="-1" strike="noStrike">
                <a:solidFill>
                  <a:srgbClr val="000000"/>
                </a:solidFill>
                <a:latin typeface="Calibri"/>
              </a:rPr>
              <a:t>Fifth level</a:t>
            </a:r>
            <a:endParaRPr b="0" lang="en-US" sz="1100" spc="-1" strike="noStrike">
              <a:solidFill>
                <a:srgbClr val="000000"/>
              </a:solidFill>
              <a:latin typeface="Calibri"/>
            </a:endParaRPr>
          </a:p>
        </p:txBody>
      </p:sp>
      <p:grpSp>
        <p:nvGrpSpPr>
          <p:cNvPr id="261" name="Group 3"/>
          <p:cNvGrpSpPr/>
          <p:nvPr/>
        </p:nvGrpSpPr>
        <p:grpSpPr>
          <a:xfrm>
            <a:off x="249840" y="474480"/>
            <a:ext cx="8643240" cy="108360"/>
            <a:chOff x="249840" y="474480"/>
            <a:chExt cx="8643240" cy="108360"/>
          </a:xfrm>
        </p:grpSpPr>
        <p:sp>
          <p:nvSpPr>
            <p:cNvPr id="262" name="CustomShape 4"/>
            <p:cNvSpPr/>
            <p:nvPr/>
          </p:nvSpPr>
          <p:spPr>
            <a:xfrm>
              <a:off x="249840" y="475200"/>
              <a:ext cx="8584920" cy="107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w="12600">
              <a:noFill/>
            </a:ln>
          </p:spPr>
          <p:style>
            <a:lnRef idx="0"/>
            <a:fillRef idx="0"/>
            <a:effectRef idx="0"/>
            <a:fontRef idx="minor"/>
          </p:style>
        </p:sp>
        <p:sp>
          <p:nvSpPr>
            <p:cNvPr id="263" name="CustomShape 5"/>
            <p:cNvSpPr/>
            <p:nvPr/>
          </p:nvSpPr>
          <p:spPr>
            <a:xfrm flipH="1" flipV="1" rot="10800000">
              <a:off x="307800" y="474120"/>
              <a:ext cx="8584920" cy="107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w="12600">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0" name="CustomShape 1" hidden="1"/>
          <p:cNvSpPr/>
          <p:nvPr/>
        </p:nvSpPr>
        <p:spPr>
          <a:xfrm>
            <a:off x="2659320" y="4935960"/>
            <a:ext cx="3847320" cy="205920"/>
          </a:xfrm>
          <a:prstGeom prst="rect">
            <a:avLst/>
          </a:prstGeom>
          <a:noFill/>
          <a:ln>
            <a:noFill/>
          </a:ln>
        </p:spPr>
        <p:style>
          <a:lnRef idx="0"/>
          <a:fillRef idx="0"/>
          <a:effectRef idx="0"/>
          <a:fontRef idx="minor"/>
        </p:style>
        <p:txBody>
          <a:bodyPr wrap="none" lIns="68400" rIns="68400" tIns="34200" bIns="34200">
            <a:spAutoFit/>
          </a:bodyPr>
          <a:p>
            <a:pPr algn="ctr">
              <a:lnSpc>
                <a:spcPct val="100000"/>
              </a:lnSpc>
            </a:pPr>
            <a:r>
              <a:rPr b="0" lang="en-US" sz="900" spc="-1" strike="noStrike">
                <a:solidFill>
                  <a:srgbClr val="404040"/>
                </a:solidFill>
                <a:latin typeface="Calibri"/>
              </a:rPr>
              <a:t>Restricted Circulation | L&amp;T Technology Services | www.LTTS.com</a:t>
            </a:r>
            <a:endParaRPr b="0" lang="en-IN" sz="900" spc="-1" strike="noStrike">
              <a:latin typeface="Arial"/>
            </a:endParaRPr>
          </a:p>
        </p:txBody>
      </p:sp>
      <p:sp>
        <p:nvSpPr>
          <p:cNvPr id="301" name="CustomShape 2" hidden="1"/>
          <p:cNvSpPr/>
          <p:nvPr/>
        </p:nvSpPr>
        <p:spPr>
          <a:xfrm>
            <a:off x="8578080" y="4935960"/>
            <a:ext cx="460440" cy="205920"/>
          </a:xfrm>
          <a:prstGeom prst="rect">
            <a:avLst/>
          </a:prstGeom>
          <a:noFill/>
          <a:ln>
            <a:noFill/>
          </a:ln>
        </p:spPr>
        <p:style>
          <a:lnRef idx="0"/>
          <a:fillRef idx="0"/>
          <a:effectRef idx="0"/>
          <a:fontRef idx="minor"/>
        </p:style>
        <p:txBody>
          <a:bodyPr lIns="68400" rIns="68400" tIns="34200" bIns="34200">
            <a:spAutoFit/>
          </a:bodyPr>
          <a:p>
            <a:pPr algn="r">
              <a:lnSpc>
                <a:spcPct val="100000"/>
              </a:lnSpc>
            </a:pPr>
            <a:fld id="{C9789FC4-C7B7-4C3B-A29B-82A24539CDDA}" type="slidenum">
              <a:rPr b="0" lang="en-US" sz="900" spc="-1" strike="noStrike">
                <a:solidFill>
                  <a:srgbClr val="404040"/>
                </a:solidFill>
                <a:latin typeface="Calibri"/>
              </a:rPr>
              <a:t>&lt;number&gt;</a:t>
            </a:fld>
            <a:endParaRPr b="0" lang="en-IN" sz="900" spc="-1" strike="noStrike">
              <a:latin typeface="Arial"/>
            </a:endParaRPr>
          </a:p>
        </p:txBody>
      </p:sp>
      <p:grpSp>
        <p:nvGrpSpPr>
          <p:cNvPr id="302" name="Group 3"/>
          <p:cNvGrpSpPr/>
          <p:nvPr/>
        </p:nvGrpSpPr>
        <p:grpSpPr>
          <a:xfrm>
            <a:off x="249840" y="474480"/>
            <a:ext cx="8643240" cy="108360"/>
            <a:chOff x="249840" y="474480"/>
            <a:chExt cx="8643240" cy="108360"/>
          </a:xfrm>
        </p:grpSpPr>
        <p:sp>
          <p:nvSpPr>
            <p:cNvPr id="303" name="CustomShape 4"/>
            <p:cNvSpPr/>
            <p:nvPr/>
          </p:nvSpPr>
          <p:spPr>
            <a:xfrm>
              <a:off x="249840" y="475200"/>
              <a:ext cx="8584920" cy="107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w="12600">
              <a:noFill/>
            </a:ln>
          </p:spPr>
          <p:style>
            <a:lnRef idx="0"/>
            <a:fillRef idx="0"/>
            <a:effectRef idx="0"/>
            <a:fontRef idx="minor"/>
          </p:style>
        </p:sp>
        <p:sp>
          <p:nvSpPr>
            <p:cNvPr id="304" name="CustomShape 5"/>
            <p:cNvSpPr/>
            <p:nvPr/>
          </p:nvSpPr>
          <p:spPr>
            <a:xfrm flipH="1" flipV="1" rot="10800000">
              <a:off x="307800" y="474120"/>
              <a:ext cx="8584920" cy="107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w="12600">
              <a:noFill/>
            </a:ln>
          </p:spPr>
          <p:style>
            <a:lnRef idx="0"/>
            <a:fillRef idx="0"/>
            <a:effectRef idx="0"/>
            <a:fontRef idx="minor"/>
          </p:style>
        </p:sp>
      </p:grpSp>
      <p:grpSp>
        <p:nvGrpSpPr>
          <p:cNvPr id="305" name="Group 6"/>
          <p:cNvGrpSpPr/>
          <p:nvPr/>
        </p:nvGrpSpPr>
        <p:grpSpPr>
          <a:xfrm>
            <a:off x="-9360" y="0"/>
            <a:ext cx="9137160" cy="4914720"/>
            <a:chOff x="-9360" y="0"/>
            <a:chExt cx="9137160" cy="4914720"/>
          </a:xfrm>
        </p:grpSpPr>
        <p:sp>
          <p:nvSpPr>
            <p:cNvPr id="306" name="Line 7"/>
            <p:cNvSpPr/>
            <p:nvPr/>
          </p:nvSpPr>
          <p:spPr>
            <a:xfrm>
              <a:off x="132840" y="6120"/>
              <a:ext cx="0" cy="4908600"/>
            </a:xfrm>
            <a:prstGeom prst="line">
              <a:avLst/>
            </a:prstGeom>
            <a:ln w="6480">
              <a:solidFill>
                <a:srgbClr val="f2f2f2"/>
              </a:solidFill>
              <a:miter/>
            </a:ln>
          </p:spPr>
          <p:style>
            <a:lnRef idx="0"/>
            <a:fillRef idx="0"/>
            <a:effectRef idx="0"/>
            <a:fontRef idx="minor"/>
          </p:style>
        </p:sp>
        <p:sp>
          <p:nvSpPr>
            <p:cNvPr id="307" name="Line 8"/>
            <p:cNvSpPr/>
            <p:nvPr/>
          </p:nvSpPr>
          <p:spPr>
            <a:xfrm>
              <a:off x="285840" y="6120"/>
              <a:ext cx="0" cy="4908600"/>
            </a:xfrm>
            <a:prstGeom prst="line">
              <a:avLst/>
            </a:prstGeom>
            <a:ln w="6480">
              <a:solidFill>
                <a:srgbClr val="f2f2f2"/>
              </a:solidFill>
              <a:miter/>
            </a:ln>
          </p:spPr>
          <p:style>
            <a:lnRef idx="0"/>
            <a:fillRef idx="0"/>
            <a:effectRef idx="0"/>
            <a:fontRef idx="minor"/>
          </p:style>
        </p:sp>
        <p:sp>
          <p:nvSpPr>
            <p:cNvPr id="308" name="Line 9"/>
            <p:cNvSpPr/>
            <p:nvPr/>
          </p:nvSpPr>
          <p:spPr>
            <a:xfrm>
              <a:off x="438480" y="6120"/>
              <a:ext cx="0" cy="4908600"/>
            </a:xfrm>
            <a:prstGeom prst="line">
              <a:avLst/>
            </a:prstGeom>
            <a:ln w="6480">
              <a:solidFill>
                <a:srgbClr val="f2f2f2"/>
              </a:solidFill>
              <a:miter/>
            </a:ln>
          </p:spPr>
          <p:style>
            <a:lnRef idx="0"/>
            <a:fillRef idx="0"/>
            <a:effectRef idx="0"/>
            <a:fontRef idx="minor"/>
          </p:style>
        </p:sp>
        <p:sp>
          <p:nvSpPr>
            <p:cNvPr id="309" name="Line 10"/>
            <p:cNvSpPr/>
            <p:nvPr/>
          </p:nvSpPr>
          <p:spPr>
            <a:xfrm>
              <a:off x="591120" y="6120"/>
              <a:ext cx="0" cy="4908600"/>
            </a:xfrm>
            <a:prstGeom prst="line">
              <a:avLst/>
            </a:prstGeom>
            <a:ln w="6480">
              <a:solidFill>
                <a:srgbClr val="f2f2f2"/>
              </a:solidFill>
              <a:miter/>
            </a:ln>
          </p:spPr>
          <p:style>
            <a:lnRef idx="0"/>
            <a:fillRef idx="0"/>
            <a:effectRef idx="0"/>
            <a:fontRef idx="minor"/>
          </p:style>
        </p:sp>
        <p:sp>
          <p:nvSpPr>
            <p:cNvPr id="310" name="Line 11"/>
            <p:cNvSpPr/>
            <p:nvPr/>
          </p:nvSpPr>
          <p:spPr>
            <a:xfrm>
              <a:off x="743760" y="6120"/>
              <a:ext cx="0" cy="4908600"/>
            </a:xfrm>
            <a:prstGeom prst="line">
              <a:avLst/>
            </a:prstGeom>
            <a:ln w="6480">
              <a:solidFill>
                <a:srgbClr val="f2f2f2"/>
              </a:solidFill>
              <a:miter/>
            </a:ln>
          </p:spPr>
          <p:style>
            <a:lnRef idx="0"/>
            <a:fillRef idx="0"/>
            <a:effectRef idx="0"/>
            <a:fontRef idx="minor"/>
          </p:style>
        </p:sp>
        <p:sp>
          <p:nvSpPr>
            <p:cNvPr id="311" name="Line 12"/>
            <p:cNvSpPr/>
            <p:nvPr/>
          </p:nvSpPr>
          <p:spPr>
            <a:xfrm>
              <a:off x="896760" y="6120"/>
              <a:ext cx="0" cy="4908600"/>
            </a:xfrm>
            <a:prstGeom prst="line">
              <a:avLst/>
            </a:prstGeom>
            <a:ln w="6480">
              <a:solidFill>
                <a:srgbClr val="f2f2f2"/>
              </a:solidFill>
              <a:miter/>
            </a:ln>
          </p:spPr>
          <p:style>
            <a:lnRef idx="0"/>
            <a:fillRef idx="0"/>
            <a:effectRef idx="0"/>
            <a:fontRef idx="minor"/>
          </p:style>
        </p:sp>
        <p:sp>
          <p:nvSpPr>
            <p:cNvPr id="312" name="Line 13"/>
            <p:cNvSpPr/>
            <p:nvPr/>
          </p:nvSpPr>
          <p:spPr>
            <a:xfrm>
              <a:off x="1049400" y="6120"/>
              <a:ext cx="0" cy="4908600"/>
            </a:xfrm>
            <a:prstGeom prst="line">
              <a:avLst/>
            </a:prstGeom>
            <a:ln w="6480">
              <a:solidFill>
                <a:srgbClr val="f2f2f2"/>
              </a:solidFill>
              <a:miter/>
            </a:ln>
          </p:spPr>
          <p:style>
            <a:lnRef idx="0"/>
            <a:fillRef idx="0"/>
            <a:effectRef idx="0"/>
            <a:fontRef idx="minor"/>
          </p:style>
        </p:sp>
        <p:sp>
          <p:nvSpPr>
            <p:cNvPr id="313" name="Line 14"/>
            <p:cNvSpPr/>
            <p:nvPr/>
          </p:nvSpPr>
          <p:spPr>
            <a:xfrm>
              <a:off x="1202040" y="6120"/>
              <a:ext cx="0" cy="4908600"/>
            </a:xfrm>
            <a:prstGeom prst="line">
              <a:avLst/>
            </a:prstGeom>
            <a:ln w="6480">
              <a:solidFill>
                <a:srgbClr val="f2f2f2"/>
              </a:solidFill>
              <a:miter/>
            </a:ln>
          </p:spPr>
          <p:style>
            <a:lnRef idx="0"/>
            <a:fillRef idx="0"/>
            <a:effectRef idx="0"/>
            <a:fontRef idx="minor"/>
          </p:style>
        </p:sp>
        <p:sp>
          <p:nvSpPr>
            <p:cNvPr id="314" name="Line 15"/>
            <p:cNvSpPr/>
            <p:nvPr/>
          </p:nvSpPr>
          <p:spPr>
            <a:xfrm>
              <a:off x="1354680" y="6120"/>
              <a:ext cx="0" cy="4908600"/>
            </a:xfrm>
            <a:prstGeom prst="line">
              <a:avLst/>
            </a:prstGeom>
            <a:ln w="6480">
              <a:solidFill>
                <a:srgbClr val="f2f2f2"/>
              </a:solidFill>
              <a:miter/>
            </a:ln>
          </p:spPr>
          <p:style>
            <a:lnRef idx="0"/>
            <a:fillRef idx="0"/>
            <a:effectRef idx="0"/>
            <a:fontRef idx="minor"/>
          </p:style>
        </p:sp>
        <p:sp>
          <p:nvSpPr>
            <p:cNvPr id="315" name="Line 16"/>
            <p:cNvSpPr/>
            <p:nvPr/>
          </p:nvSpPr>
          <p:spPr>
            <a:xfrm>
              <a:off x="1507320" y="6120"/>
              <a:ext cx="0" cy="4908600"/>
            </a:xfrm>
            <a:prstGeom prst="line">
              <a:avLst/>
            </a:prstGeom>
            <a:ln w="6480">
              <a:solidFill>
                <a:srgbClr val="f2f2f2"/>
              </a:solidFill>
              <a:miter/>
            </a:ln>
          </p:spPr>
          <p:style>
            <a:lnRef idx="0"/>
            <a:fillRef idx="0"/>
            <a:effectRef idx="0"/>
            <a:fontRef idx="minor"/>
          </p:style>
        </p:sp>
        <p:sp>
          <p:nvSpPr>
            <p:cNvPr id="316" name="Line 17"/>
            <p:cNvSpPr/>
            <p:nvPr/>
          </p:nvSpPr>
          <p:spPr>
            <a:xfrm>
              <a:off x="1660320" y="6120"/>
              <a:ext cx="0" cy="4908600"/>
            </a:xfrm>
            <a:prstGeom prst="line">
              <a:avLst/>
            </a:prstGeom>
            <a:ln w="6480">
              <a:solidFill>
                <a:srgbClr val="f2f2f2"/>
              </a:solidFill>
              <a:miter/>
            </a:ln>
          </p:spPr>
          <p:style>
            <a:lnRef idx="0"/>
            <a:fillRef idx="0"/>
            <a:effectRef idx="0"/>
            <a:fontRef idx="minor"/>
          </p:style>
        </p:sp>
        <p:sp>
          <p:nvSpPr>
            <p:cNvPr id="317" name="Line 18"/>
            <p:cNvSpPr/>
            <p:nvPr/>
          </p:nvSpPr>
          <p:spPr>
            <a:xfrm>
              <a:off x="1812960" y="6120"/>
              <a:ext cx="0" cy="4908600"/>
            </a:xfrm>
            <a:prstGeom prst="line">
              <a:avLst/>
            </a:prstGeom>
            <a:ln w="6480">
              <a:solidFill>
                <a:srgbClr val="f2f2f2"/>
              </a:solidFill>
              <a:miter/>
            </a:ln>
          </p:spPr>
          <p:style>
            <a:lnRef idx="0"/>
            <a:fillRef idx="0"/>
            <a:effectRef idx="0"/>
            <a:fontRef idx="minor"/>
          </p:style>
        </p:sp>
        <p:sp>
          <p:nvSpPr>
            <p:cNvPr id="318" name="Line 19"/>
            <p:cNvSpPr/>
            <p:nvPr/>
          </p:nvSpPr>
          <p:spPr>
            <a:xfrm>
              <a:off x="1965600" y="6120"/>
              <a:ext cx="0" cy="4908600"/>
            </a:xfrm>
            <a:prstGeom prst="line">
              <a:avLst/>
            </a:prstGeom>
            <a:ln w="6480">
              <a:solidFill>
                <a:srgbClr val="f2f2f2"/>
              </a:solidFill>
              <a:miter/>
            </a:ln>
          </p:spPr>
          <p:style>
            <a:lnRef idx="0"/>
            <a:fillRef idx="0"/>
            <a:effectRef idx="0"/>
            <a:fontRef idx="minor"/>
          </p:style>
        </p:sp>
        <p:sp>
          <p:nvSpPr>
            <p:cNvPr id="319" name="Line 20"/>
            <p:cNvSpPr/>
            <p:nvPr/>
          </p:nvSpPr>
          <p:spPr>
            <a:xfrm>
              <a:off x="2118240" y="6120"/>
              <a:ext cx="0" cy="4908600"/>
            </a:xfrm>
            <a:prstGeom prst="line">
              <a:avLst/>
            </a:prstGeom>
            <a:ln w="6480">
              <a:solidFill>
                <a:srgbClr val="f2f2f2"/>
              </a:solidFill>
              <a:miter/>
            </a:ln>
          </p:spPr>
          <p:style>
            <a:lnRef idx="0"/>
            <a:fillRef idx="0"/>
            <a:effectRef idx="0"/>
            <a:fontRef idx="minor"/>
          </p:style>
        </p:sp>
        <p:sp>
          <p:nvSpPr>
            <p:cNvPr id="320" name="Line 21"/>
            <p:cNvSpPr/>
            <p:nvPr/>
          </p:nvSpPr>
          <p:spPr>
            <a:xfrm>
              <a:off x="2271240" y="6120"/>
              <a:ext cx="0" cy="4908600"/>
            </a:xfrm>
            <a:prstGeom prst="line">
              <a:avLst/>
            </a:prstGeom>
            <a:ln w="6480">
              <a:solidFill>
                <a:srgbClr val="f2f2f2"/>
              </a:solidFill>
              <a:miter/>
            </a:ln>
          </p:spPr>
          <p:style>
            <a:lnRef idx="0"/>
            <a:fillRef idx="0"/>
            <a:effectRef idx="0"/>
            <a:fontRef idx="minor"/>
          </p:style>
        </p:sp>
        <p:sp>
          <p:nvSpPr>
            <p:cNvPr id="321" name="Line 22"/>
            <p:cNvSpPr/>
            <p:nvPr/>
          </p:nvSpPr>
          <p:spPr>
            <a:xfrm>
              <a:off x="2423880" y="6120"/>
              <a:ext cx="0" cy="4908600"/>
            </a:xfrm>
            <a:prstGeom prst="line">
              <a:avLst/>
            </a:prstGeom>
            <a:ln w="6480">
              <a:solidFill>
                <a:srgbClr val="f2f2f2"/>
              </a:solidFill>
              <a:miter/>
            </a:ln>
          </p:spPr>
          <p:style>
            <a:lnRef idx="0"/>
            <a:fillRef idx="0"/>
            <a:effectRef idx="0"/>
            <a:fontRef idx="minor"/>
          </p:style>
        </p:sp>
        <p:sp>
          <p:nvSpPr>
            <p:cNvPr id="322" name="Line 23"/>
            <p:cNvSpPr/>
            <p:nvPr/>
          </p:nvSpPr>
          <p:spPr>
            <a:xfrm>
              <a:off x="2576520" y="6120"/>
              <a:ext cx="0" cy="4908600"/>
            </a:xfrm>
            <a:prstGeom prst="line">
              <a:avLst/>
            </a:prstGeom>
            <a:ln w="6480">
              <a:solidFill>
                <a:srgbClr val="f2f2f2"/>
              </a:solidFill>
              <a:miter/>
            </a:ln>
          </p:spPr>
          <p:style>
            <a:lnRef idx="0"/>
            <a:fillRef idx="0"/>
            <a:effectRef idx="0"/>
            <a:fontRef idx="minor"/>
          </p:style>
        </p:sp>
        <p:sp>
          <p:nvSpPr>
            <p:cNvPr id="323" name="Line 24"/>
            <p:cNvSpPr/>
            <p:nvPr/>
          </p:nvSpPr>
          <p:spPr>
            <a:xfrm>
              <a:off x="2729160" y="6120"/>
              <a:ext cx="0" cy="4908600"/>
            </a:xfrm>
            <a:prstGeom prst="line">
              <a:avLst/>
            </a:prstGeom>
            <a:ln w="6480">
              <a:solidFill>
                <a:srgbClr val="f2f2f2"/>
              </a:solidFill>
              <a:miter/>
            </a:ln>
          </p:spPr>
          <p:style>
            <a:lnRef idx="0"/>
            <a:fillRef idx="0"/>
            <a:effectRef idx="0"/>
            <a:fontRef idx="minor"/>
          </p:style>
        </p:sp>
        <p:sp>
          <p:nvSpPr>
            <p:cNvPr id="324" name="Line 25"/>
            <p:cNvSpPr/>
            <p:nvPr/>
          </p:nvSpPr>
          <p:spPr>
            <a:xfrm>
              <a:off x="2882160" y="6120"/>
              <a:ext cx="0" cy="4908600"/>
            </a:xfrm>
            <a:prstGeom prst="line">
              <a:avLst/>
            </a:prstGeom>
            <a:ln w="6480">
              <a:solidFill>
                <a:srgbClr val="f2f2f2"/>
              </a:solidFill>
              <a:miter/>
            </a:ln>
          </p:spPr>
          <p:style>
            <a:lnRef idx="0"/>
            <a:fillRef idx="0"/>
            <a:effectRef idx="0"/>
            <a:fontRef idx="minor"/>
          </p:style>
        </p:sp>
        <p:sp>
          <p:nvSpPr>
            <p:cNvPr id="325" name="Line 26"/>
            <p:cNvSpPr/>
            <p:nvPr/>
          </p:nvSpPr>
          <p:spPr>
            <a:xfrm>
              <a:off x="3034800" y="6120"/>
              <a:ext cx="0" cy="4908600"/>
            </a:xfrm>
            <a:prstGeom prst="line">
              <a:avLst/>
            </a:prstGeom>
            <a:ln w="6480">
              <a:solidFill>
                <a:srgbClr val="f2f2f2"/>
              </a:solidFill>
              <a:miter/>
            </a:ln>
          </p:spPr>
          <p:style>
            <a:lnRef idx="0"/>
            <a:fillRef idx="0"/>
            <a:effectRef idx="0"/>
            <a:fontRef idx="minor"/>
          </p:style>
        </p:sp>
        <p:sp>
          <p:nvSpPr>
            <p:cNvPr id="326" name="Line 27"/>
            <p:cNvSpPr/>
            <p:nvPr/>
          </p:nvSpPr>
          <p:spPr>
            <a:xfrm>
              <a:off x="3187440" y="6120"/>
              <a:ext cx="0" cy="4908600"/>
            </a:xfrm>
            <a:prstGeom prst="line">
              <a:avLst/>
            </a:prstGeom>
            <a:ln w="6480">
              <a:solidFill>
                <a:srgbClr val="f2f2f2"/>
              </a:solidFill>
              <a:miter/>
            </a:ln>
          </p:spPr>
          <p:style>
            <a:lnRef idx="0"/>
            <a:fillRef idx="0"/>
            <a:effectRef idx="0"/>
            <a:fontRef idx="minor"/>
          </p:style>
        </p:sp>
        <p:sp>
          <p:nvSpPr>
            <p:cNvPr id="327" name="Line 28"/>
            <p:cNvSpPr/>
            <p:nvPr/>
          </p:nvSpPr>
          <p:spPr>
            <a:xfrm>
              <a:off x="3340080" y="6120"/>
              <a:ext cx="0" cy="4908600"/>
            </a:xfrm>
            <a:prstGeom prst="line">
              <a:avLst/>
            </a:prstGeom>
            <a:ln w="6480">
              <a:solidFill>
                <a:srgbClr val="f2f2f2"/>
              </a:solidFill>
              <a:miter/>
            </a:ln>
          </p:spPr>
          <p:style>
            <a:lnRef idx="0"/>
            <a:fillRef idx="0"/>
            <a:effectRef idx="0"/>
            <a:fontRef idx="minor"/>
          </p:style>
        </p:sp>
        <p:sp>
          <p:nvSpPr>
            <p:cNvPr id="328" name="Line 29"/>
            <p:cNvSpPr/>
            <p:nvPr/>
          </p:nvSpPr>
          <p:spPr>
            <a:xfrm>
              <a:off x="3493080" y="6120"/>
              <a:ext cx="0" cy="4908600"/>
            </a:xfrm>
            <a:prstGeom prst="line">
              <a:avLst/>
            </a:prstGeom>
            <a:ln w="6480">
              <a:solidFill>
                <a:srgbClr val="f2f2f2"/>
              </a:solidFill>
              <a:miter/>
            </a:ln>
          </p:spPr>
          <p:style>
            <a:lnRef idx="0"/>
            <a:fillRef idx="0"/>
            <a:effectRef idx="0"/>
            <a:fontRef idx="minor"/>
          </p:style>
        </p:sp>
        <p:sp>
          <p:nvSpPr>
            <p:cNvPr id="329" name="Line 30"/>
            <p:cNvSpPr/>
            <p:nvPr/>
          </p:nvSpPr>
          <p:spPr>
            <a:xfrm>
              <a:off x="3645720" y="6120"/>
              <a:ext cx="0" cy="4908600"/>
            </a:xfrm>
            <a:prstGeom prst="line">
              <a:avLst/>
            </a:prstGeom>
            <a:ln w="6480">
              <a:solidFill>
                <a:srgbClr val="f2f2f2"/>
              </a:solidFill>
              <a:miter/>
            </a:ln>
          </p:spPr>
          <p:style>
            <a:lnRef idx="0"/>
            <a:fillRef idx="0"/>
            <a:effectRef idx="0"/>
            <a:fontRef idx="minor"/>
          </p:style>
        </p:sp>
        <p:sp>
          <p:nvSpPr>
            <p:cNvPr id="330" name="Line 31"/>
            <p:cNvSpPr/>
            <p:nvPr/>
          </p:nvSpPr>
          <p:spPr>
            <a:xfrm>
              <a:off x="3798360" y="6120"/>
              <a:ext cx="0" cy="4908600"/>
            </a:xfrm>
            <a:prstGeom prst="line">
              <a:avLst/>
            </a:prstGeom>
            <a:ln w="6480">
              <a:solidFill>
                <a:srgbClr val="f2f2f2"/>
              </a:solidFill>
              <a:miter/>
            </a:ln>
          </p:spPr>
          <p:style>
            <a:lnRef idx="0"/>
            <a:fillRef idx="0"/>
            <a:effectRef idx="0"/>
            <a:fontRef idx="minor"/>
          </p:style>
        </p:sp>
        <p:sp>
          <p:nvSpPr>
            <p:cNvPr id="331" name="Line 32"/>
            <p:cNvSpPr/>
            <p:nvPr/>
          </p:nvSpPr>
          <p:spPr>
            <a:xfrm>
              <a:off x="3951000" y="6120"/>
              <a:ext cx="0" cy="4908600"/>
            </a:xfrm>
            <a:prstGeom prst="line">
              <a:avLst/>
            </a:prstGeom>
            <a:ln w="6480">
              <a:solidFill>
                <a:srgbClr val="f2f2f2"/>
              </a:solidFill>
              <a:miter/>
            </a:ln>
          </p:spPr>
          <p:style>
            <a:lnRef idx="0"/>
            <a:fillRef idx="0"/>
            <a:effectRef idx="0"/>
            <a:fontRef idx="minor"/>
          </p:style>
        </p:sp>
        <p:sp>
          <p:nvSpPr>
            <p:cNvPr id="332" name="Line 33"/>
            <p:cNvSpPr/>
            <p:nvPr/>
          </p:nvSpPr>
          <p:spPr>
            <a:xfrm>
              <a:off x="4104000" y="6120"/>
              <a:ext cx="0" cy="4908600"/>
            </a:xfrm>
            <a:prstGeom prst="line">
              <a:avLst/>
            </a:prstGeom>
            <a:ln w="6480">
              <a:solidFill>
                <a:srgbClr val="f2f2f2"/>
              </a:solidFill>
              <a:miter/>
            </a:ln>
          </p:spPr>
          <p:style>
            <a:lnRef idx="0"/>
            <a:fillRef idx="0"/>
            <a:effectRef idx="0"/>
            <a:fontRef idx="minor"/>
          </p:style>
        </p:sp>
        <p:sp>
          <p:nvSpPr>
            <p:cNvPr id="333" name="Line 34"/>
            <p:cNvSpPr/>
            <p:nvPr/>
          </p:nvSpPr>
          <p:spPr>
            <a:xfrm>
              <a:off x="4256640" y="6120"/>
              <a:ext cx="0" cy="4908600"/>
            </a:xfrm>
            <a:prstGeom prst="line">
              <a:avLst/>
            </a:prstGeom>
            <a:ln w="6480">
              <a:solidFill>
                <a:srgbClr val="f2f2f2"/>
              </a:solidFill>
              <a:miter/>
            </a:ln>
          </p:spPr>
          <p:style>
            <a:lnRef idx="0"/>
            <a:fillRef idx="0"/>
            <a:effectRef idx="0"/>
            <a:fontRef idx="minor"/>
          </p:style>
        </p:sp>
        <p:sp>
          <p:nvSpPr>
            <p:cNvPr id="334" name="Line 35"/>
            <p:cNvSpPr/>
            <p:nvPr/>
          </p:nvSpPr>
          <p:spPr>
            <a:xfrm>
              <a:off x="4409280" y="6120"/>
              <a:ext cx="0" cy="4908600"/>
            </a:xfrm>
            <a:prstGeom prst="line">
              <a:avLst/>
            </a:prstGeom>
            <a:ln w="6480">
              <a:solidFill>
                <a:srgbClr val="f2f2f2"/>
              </a:solidFill>
              <a:miter/>
            </a:ln>
          </p:spPr>
          <p:style>
            <a:lnRef idx="0"/>
            <a:fillRef idx="0"/>
            <a:effectRef idx="0"/>
            <a:fontRef idx="minor"/>
          </p:style>
        </p:sp>
        <p:sp>
          <p:nvSpPr>
            <p:cNvPr id="335" name="Line 36"/>
            <p:cNvSpPr/>
            <p:nvPr/>
          </p:nvSpPr>
          <p:spPr>
            <a:xfrm>
              <a:off x="4561920" y="6120"/>
              <a:ext cx="0" cy="4908600"/>
            </a:xfrm>
            <a:prstGeom prst="line">
              <a:avLst/>
            </a:prstGeom>
            <a:ln w="6480">
              <a:solidFill>
                <a:srgbClr val="f2f2f2"/>
              </a:solidFill>
              <a:miter/>
            </a:ln>
          </p:spPr>
          <p:style>
            <a:lnRef idx="0"/>
            <a:fillRef idx="0"/>
            <a:effectRef idx="0"/>
            <a:fontRef idx="minor"/>
          </p:style>
        </p:sp>
        <p:sp>
          <p:nvSpPr>
            <p:cNvPr id="336" name="Line 37"/>
            <p:cNvSpPr/>
            <p:nvPr/>
          </p:nvSpPr>
          <p:spPr>
            <a:xfrm>
              <a:off x="4714920" y="6120"/>
              <a:ext cx="0" cy="4908600"/>
            </a:xfrm>
            <a:prstGeom prst="line">
              <a:avLst/>
            </a:prstGeom>
            <a:ln w="6480">
              <a:solidFill>
                <a:srgbClr val="f2f2f2"/>
              </a:solidFill>
              <a:miter/>
            </a:ln>
          </p:spPr>
          <p:style>
            <a:lnRef idx="0"/>
            <a:fillRef idx="0"/>
            <a:effectRef idx="0"/>
            <a:fontRef idx="minor"/>
          </p:style>
        </p:sp>
        <p:sp>
          <p:nvSpPr>
            <p:cNvPr id="337" name="Line 38"/>
            <p:cNvSpPr/>
            <p:nvPr/>
          </p:nvSpPr>
          <p:spPr>
            <a:xfrm>
              <a:off x="4867560" y="6120"/>
              <a:ext cx="0" cy="4908600"/>
            </a:xfrm>
            <a:prstGeom prst="line">
              <a:avLst/>
            </a:prstGeom>
            <a:ln w="6480">
              <a:solidFill>
                <a:srgbClr val="f2f2f2"/>
              </a:solidFill>
              <a:miter/>
            </a:ln>
          </p:spPr>
          <p:style>
            <a:lnRef idx="0"/>
            <a:fillRef idx="0"/>
            <a:effectRef idx="0"/>
            <a:fontRef idx="minor"/>
          </p:style>
        </p:sp>
        <p:sp>
          <p:nvSpPr>
            <p:cNvPr id="338" name="Line 39"/>
            <p:cNvSpPr/>
            <p:nvPr/>
          </p:nvSpPr>
          <p:spPr>
            <a:xfrm>
              <a:off x="5020200" y="6120"/>
              <a:ext cx="0" cy="4908600"/>
            </a:xfrm>
            <a:prstGeom prst="line">
              <a:avLst/>
            </a:prstGeom>
            <a:ln w="6480">
              <a:solidFill>
                <a:srgbClr val="f2f2f2"/>
              </a:solidFill>
              <a:miter/>
            </a:ln>
          </p:spPr>
          <p:style>
            <a:lnRef idx="0"/>
            <a:fillRef idx="0"/>
            <a:effectRef idx="0"/>
            <a:fontRef idx="minor"/>
          </p:style>
        </p:sp>
        <p:sp>
          <p:nvSpPr>
            <p:cNvPr id="339" name="Line 40"/>
            <p:cNvSpPr/>
            <p:nvPr/>
          </p:nvSpPr>
          <p:spPr>
            <a:xfrm>
              <a:off x="5172840" y="6120"/>
              <a:ext cx="0" cy="4908600"/>
            </a:xfrm>
            <a:prstGeom prst="line">
              <a:avLst/>
            </a:prstGeom>
            <a:ln w="6480">
              <a:solidFill>
                <a:srgbClr val="f2f2f2"/>
              </a:solidFill>
              <a:miter/>
            </a:ln>
          </p:spPr>
          <p:style>
            <a:lnRef idx="0"/>
            <a:fillRef idx="0"/>
            <a:effectRef idx="0"/>
            <a:fontRef idx="minor"/>
          </p:style>
        </p:sp>
        <p:sp>
          <p:nvSpPr>
            <p:cNvPr id="340" name="Line 41"/>
            <p:cNvSpPr/>
            <p:nvPr/>
          </p:nvSpPr>
          <p:spPr>
            <a:xfrm>
              <a:off x="5325840" y="6120"/>
              <a:ext cx="0" cy="4908600"/>
            </a:xfrm>
            <a:prstGeom prst="line">
              <a:avLst/>
            </a:prstGeom>
            <a:ln w="6480">
              <a:solidFill>
                <a:srgbClr val="f2f2f2"/>
              </a:solidFill>
              <a:miter/>
            </a:ln>
          </p:spPr>
          <p:style>
            <a:lnRef idx="0"/>
            <a:fillRef idx="0"/>
            <a:effectRef idx="0"/>
            <a:fontRef idx="minor"/>
          </p:style>
        </p:sp>
        <p:sp>
          <p:nvSpPr>
            <p:cNvPr id="341" name="Line 42"/>
            <p:cNvSpPr/>
            <p:nvPr/>
          </p:nvSpPr>
          <p:spPr>
            <a:xfrm>
              <a:off x="5478480" y="6120"/>
              <a:ext cx="0" cy="4908600"/>
            </a:xfrm>
            <a:prstGeom prst="line">
              <a:avLst/>
            </a:prstGeom>
            <a:ln w="6480">
              <a:solidFill>
                <a:srgbClr val="f2f2f2"/>
              </a:solidFill>
              <a:miter/>
            </a:ln>
          </p:spPr>
          <p:style>
            <a:lnRef idx="0"/>
            <a:fillRef idx="0"/>
            <a:effectRef idx="0"/>
            <a:fontRef idx="minor"/>
          </p:style>
        </p:sp>
        <p:sp>
          <p:nvSpPr>
            <p:cNvPr id="342" name="Line 43"/>
            <p:cNvSpPr/>
            <p:nvPr/>
          </p:nvSpPr>
          <p:spPr>
            <a:xfrm>
              <a:off x="5631120" y="6120"/>
              <a:ext cx="0" cy="4908600"/>
            </a:xfrm>
            <a:prstGeom prst="line">
              <a:avLst/>
            </a:prstGeom>
            <a:ln w="6480">
              <a:solidFill>
                <a:srgbClr val="f2f2f2"/>
              </a:solidFill>
              <a:miter/>
            </a:ln>
          </p:spPr>
          <p:style>
            <a:lnRef idx="0"/>
            <a:fillRef idx="0"/>
            <a:effectRef idx="0"/>
            <a:fontRef idx="minor"/>
          </p:style>
        </p:sp>
        <p:sp>
          <p:nvSpPr>
            <p:cNvPr id="343" name="Line 44"/>
            <p:cNvSpPr/>
            <p:nvPr/>
          </p:nvSpPr>
          <p:spPr>
            <a:xfrm>
              <a:off x="5783760" y="6120"/>
              <a:ext cx="0" cy="4908600"/>
            </a:xfrm>
            <a:prstGeom prst="line">
              <a:avLst/>
            </a:prstGeom>
            <a:ln w="6480">
              <a:solidFill>
                <a:srgbClr val="f2f2f2"/>
              </a:solidFill>
              <a:miter/>
            </a:ln>
          </p:spPr>
          <p:style>
            <a:lnRef idx="0"/>
            <a:fillRef idx="0"/>
            <a:effectRef idx="0"/>
            <a:fontRef idx="minor"/>
          </p:style>
        </p:sp>
        <p:sp>
          <p:nvSpPr>
            <p:cNvPr id="344" name="Line 45"/>
            <p:cNvSpPr/>
            <p:nvPr/>
          </p:nvSpPr>
          <p:spPr>
            <a:xfrm>
              <a:off x="5936760" y="6120"/>
              <a:ext cx="0" cy="4908600"/>
            </a:xfrm>
            <a:prstGeom prst="line">
              <a:avLst/>
            </a:prstGeom>
            <a:ln w="6480">
              <a:solidFill>
                <a:srgbClr val="f2f2f2"/>
              </a:solidFill>
              <a:miter/>
            </a:ln>
          </p:spPr>
          <p:style>
            <a:lnRef idx="0"/>
            <a:fillRef idx="0"/>
            <a:effectRef idx="0"/>
            <a:fontRef idx="minor"/>
          </p:style>
        </p:sp>
        <p:sp>
          <p:nvSpPr>
            <p:cNvPr id="345" name="Line 46"/>
            <p:cNvSpPr/>
            <p:nvPr/>
          </p:nvSpPr>
          <p:spPr>
            <a:xfrm>
              <a:off x="6089400" y="6120"/>
              <a:ext cx="0" cy="4908600"/>
            </a:xfrm>
            <a:prstGeom prst="line">
              <a:avLst/>
            </a:prstGeom>
            <a:ln w="6480">
              <a:solidFill>
                <a:srgbClr val="f2f2f2"/>
              </a:solidFill>
              <a:miter/>
            </a:ln>
          </p:spPr>
          <p:style>
            <a:lnRef idx="0"/>
            <a:fillRef idx="0"/>
            <a:effectRef idx="0"/>
            <a:fontRef idx="minor"/>
          </p:style>
        </p:sp>
        <p:sp>
          <p:nvSpPr>
            <p:cNvPr id="346" name="Line 47"/>
            <p:cNvSpPr/>
            <p:nvPr/>
          </p:nvSpPr>
          <p:spPr>
            <a:xfrm>
              <a:off x="6242040" y="6120"/>
              <a:ext cx="0" cy="4908600"/>
            </a:xfrm>
            <a:prstGeom prst="line">
              <a:avLst/>
            </a:prstGeom>
            <a:ln w="6480">
              <a:solidFill>
                <a:srgbClr val="f2f2f2"/>
              </a:solidFill>
              <a:miter/>
            </a:ln>
          </p:spPr>
          <p:style>
            <a:lnRef idx="0"/>
            <a:fillRef idx="0"/>
            <a:effectRef idx="0"/>
            <a:fontRef idx="minor"/>
          </p:style>
        </p:sp>
        <p:sp>
          <p:nvSpPr>
            <p:cNvPr id="347" name="Line 48"/>
            <p:cNvSpPr/>
            <p:nvPr/>
          </p:nvSpPr>
          <p:spPr>
            <a:xfrm>
              <a:off x="6394680" y="6120"/>
              <a:ext cx="0" cy="4908600"/>
            </a:xfrm>
            <a:prstGeom prst="line">
              <a:avLst/>
            </a:prstGeom>
            <a:ln w="6480">
              <a:solidFill>
                <a:srgbClr val="f2f2f2"/>
              </a:solidFill>
              <a:miter/>
            </a:ln>
          </p:spPr>
          <p:style>
            <a:lnRef idx="0"/>
            <a:fillRef idx="0"/>
            <a:effectRef idx="0"/>
            <a:fontRef idx="minor"/>
          </p:style>
        </p:sp>
        <p:sp>
          <p:nvSpPr>
            <p:cNvPr id="348" name="Line 49"/>
            <p:cNvSpPr/>
            <p:nvPr/>
          </p:nvSpPr>
          <p:spPr>
            <a:xfrm>
              <a:off x="6547680" y="6120"/>
              <a:ext cx="0" cy="4908600"/>
            </a:xfrm>
            <a:prstGeom prst="line">
              <a:avLst/>
            </a:prstGeom>
            <a:ln w="6480">
              <a:solidFill>
                <a:srgbClr val="f2f2f2"/>
              </a:solidFill>
              <a:miter/>
            </a:ln>
          </p:spPr>
          <p:style>
            <a:lnRef idx="0"/>
            <a:fillRef idx="0"/>
            <a:effectRef idx="0"/>
            <a:fontRef idx="minor"/>
          </p:style>
        </p:sp>
        <p:sp>
          <p:nvSpPr>
            <p:cNvPr id="349" name="Line 50"/>
            <p:cNvSpPr/>
            <p:nvPr/>
          </p:nvSpPr>
          <p:spPr>
            <a:xfrm>
              <a:off x="6700320" y="6120"/>
              <a:ext cx="0" cy="4908600"/>
            </a:xfrm>
            <a:prstGeom prst="line">
              <a:avLst/>
            </a:prstGeom>
            <a:ln w="6480">
              <a:solidFill>
                <a:srgbClr val="f2f2f2"/>
              </a:solidFill>
              <a:miter/>
            </a:ln>
          </p:spPr>
          <p:style>
            <a:lnRef idx="0"/>
            <a:fillRef idx="0"/>
            <a:effectRef idx="0"/>
            <a:fontRef idx="minor"/>
          </p:style>
        </p:sp>
        <p:sp>
          <p:nvSpPr>
            <p:cNvPr id="350" name="Line 51"/>
            <p:cNvSpPr/>
            <p:nvPr/>
          </p:nvSpPr>
          <p:spPr>
            <a:xfrm>
              <a:off x="6852960" y="6120"/>
              <a:ext cx="0" cy="4908600"/>
            </a:xfrm>
            <a:prstGeom prst="line">
              <a:avLst/>
            </a:prstGeom>
            <a:ln w="6480">
              <a:solidFill>
                <a:srgbClr val="f2f2f2"/>
              </a:solidFill>
              <a:miter/>
            </a:ln>
          </p:spPr>
          <p:style>
            <a:lnRef idx="0"/>
            <a:fillRef idx="0"/>
            <a:effectRef idx="0"/>
            <a:fontRef idx="minor"/>
          </p:style>
        </p:sp>
        <p:sp>
          <p:nvSpPr>
            <p:cNvPr id="351" name="Line 52"/>
            <p:cNvSpPr/>
            <p:nvPr/>
          </p:nvSpPr>
          <p:spPr>
            <a:xfrm>
              <a:off x="7005600" y="6120"/>
              <a:ext cx="0" cy="4908600"/>
            </a:xfrm>
            <a:prstGeom prst="line">
              <a:avLst/>
            </a:prstGeom>
            <a:ln w="6480">
              <a:solidFill>
                <a:srgbClr val="f2f2f2"/>
              </a:solidFill>
              <a:miter/>
            </a:ln>
          </p:spPr>
          <p:style>
            <a:lnRef idx="0"/>
            <a:fillRef idx="0"/>
            <a:effectRef idx="0"/>
            <a:fontRef idx="minor"/>
          </p:style>
        </p:sp>
        <p:sp>
          <p:nvSpPr>
            <p:cNvPr id="352" name="Line 53"/>
            <p:cNvSpPr/>
            <p:nvPr/>
          </p:nvSpPr>
          <p:spPr>
            <a:xfrm>
              <a:off x="7158600" y="6120"/>
              <a:ext cx="0" cy="4908600"/>
            </a:xfrm>
            <a:prstGeom prst="line">
              <a:avLst/>
            </a:prstGeom>
            <a:ln w="6480">
              <a:solidFill>
                <a:srgbClr val="f2f2f2"/>
              </a:solidFill>
              <a:miter/>
            </a:ln>
          </p:spPr>
          <p:style>
            <a:lnRef idx="0"/>
            <a:fillRef idx="0"/>
            <a:effectRef idx="0"/>
            <a:fontRef idx="minor"/>
          </p:style>
        </p:sp>
        <p:sp>
          <p:nvSpPr>
            <p:cNvPr id="353" name="Line 54"/>
            <p:cNvSpPr/>
            <p:nvPr/>
          </p:nvSpPr>
          <p:spPr>
            <a:xfrm>
              <a:off x="7311240" y="6120"/>
              <a:ext cx="0" cy="4908600"/>
            </a:xfrm>
            <a:prstGeom prst="line">
              <a:avLst/>
            </a:prstGeom>
            <a:ln w="6480">
              <a:solidFill>
                <a:srgbClr val="f2f2f2"/>
              </a:solidFill>
              <a:miter/>
            </a:ln>
          </p:spPr>
          <p:style>
            <a:lnRef idx="0"/>
            <a:fillRef idx="0"/>
            <a:effectRef idx="0"/>
            <a:fontRef idx="minor"/>
          </p:style>
        </p:sp>
        <p:sp>
          <p:nvSpPr>
            <p:cNvPr id="354" name="Line 55"/>
            <p:cNvSpPr/>
            <p:nvPr/>
          </p:nvSpPr>
          <p:spPr>
            <a:xfrm>
              <a:off x="7463880" y="6120"/>
              <a:ext cx="0" cy="4908600"/>
            </a:xfrm>
            <a:prstGeom prst="line">
              <a:avLst/>
            </a:prstGeom>
            <a:ln w="6480">
              <a:solidFill>
                <a:srgbClr val="f2f2f2"/>
              </a:solidFill>
              <a:miter/>
            </a:ln>
          </p:spPr>
          <p:style>
            <a:lnRef idx="0"/>
            <a:fillRef idx="0"/>
            <a:effectRef idx="0"/>
            <a:fontRef idx="minor"/>
          </p:style>
        </p:sp>
        <p:sp>
          <p:nvSpPr>
            <p:cNvPr id="355" name="Line 56"/>
            <p:cNvSpPr/>
            <p:nvPr/>
          </p:nvSpPr>
          <p:spPr>
            <a:xfrm>
              <a:off x="7616520" y="6120"/>
              <a:ext cx="0" cy="4908600"/>
            </a:xfrm>
            <a:prstGeom prst="line">
              <a:avLst/>
            </a:prstGeom>
            <a:ln w="6480">
              <a:solidFill>
                <a:srgbClr val="f2f2f2"/>
              </a:solidFill>
              <a:miter/>
            </a:ln>
          </p:spPr>
          <p:style>
            <a:lnRef idx="0"/>
            <a:fillRef idx="0"/>
            <a:effectRef idx="0"/>
            <a:fontRef idx="minor"/>
          </p:style>
        </p:sp>
        <p:sp>
          <p:nvSpPr>
            <p:cNvPr id="356" name="Line 57"/>
            <p:cNvSpPr/>
            <p:nvPr/>
          </p:nvSpPr>
          <p:spPr>
            <a:xfrm>
              <a:off x="7769520" y="6120"/>
              <a:ext cx="0" cy="4908600"/>
            </a:xfrm>
            <a:prstGeom prst="line">
              <a:avLst/>
            </a:prstGeom>
            <a:ln w="6480">
              <a:solidFill>
                <a:srgbClr val="f2f2f2"/>
              </a:solidFill>
              <a:miter/>
            </a:ln>
          </p:spPr>
          <p:style>
            <a:lnRef idx="0"/>
            <a:fillRef idx="0"/>
            <a:effectRef idx="0"/>
            <a:fontRef idx="minor"/>
          </p:style>
        </p:sp>
        <p:sp>
          <p:nvSpPr>
            <p:cNvPr id="357" name="Line 58"/>
            <p:cNvSpPr/>
            <p:nvPr/>
          </p:nvSpPr>
          <p:spPr>
            <a:xfrm>
              <a:off x="7922160" y="6120"/>
              <a:ext cx="0" cy="4908600"/>
            </a:xfrm>
            <a:prstGeom prst="line">
              <a:avLst/>
            </a:prstGeom>
            <a:ln w="6480">
              <a:solidFill>
                <a:srgbClr val="f2f2f2"/>
              </a:solidFill>
              <a:miter/>
            </a:ln>
          </p:spPr>
          <p:style>
            <a:lnRef idx="0"/>
            <a:fillRef idx="0"/>
            <a:effectRef idx="0"/>
            <a:fontRef idx="minor"/>
          </p:style>
        </p:sp>
        <p:sp>
          <p:nvSpPr>
            <p:cNvPr id="358" name="Line 59"/>
            <p:cNvSpPr/>
            <p:nvPr/>
          </p:nvSpPr>
          <p:spPr>
            <a:xfrm>
              <a:off x="8074800" y="6120"/>
              <a:ext cx="0" cy="4908600"/>
            </a:xfrm>
            <a:prstGeom prst="line">
              <a:avLst/>
            </a:prstGeom>
            <a:ln w="6480">
              <a:solidFill>
                <a:srgbClr val="f2f2f2"/>
              </a:solidFill>
              <a:miter/>
            </a:ln>
          </p:spPr>
          <p:style>
            <a:lnRef idx="0"/>
            <a:fillRef idx="0"/>
            <a:effectRef idx="0"/>
            <a:fontRef idx="minor"/>
          </p:style>
        </p:sp>
        <p:sp>
          <p:nvSpPr>
            <p:cNvPr id="359" name="Line 60"/>
            <p:cNvSpPr/>
            <p:nvPr/>
          </p:nvSpPr>
          <p:spPr>
            <a:xfrm>
              <a:off x="8227440" y="6120"/>
              <a:ext cx="0" cy="4908600"/>
            </a:xfrm>
            <a:prstGeom prst="line">
              <a:avLst/>
            </a:prstGeom>
            <a:ln w="6480">
              <a:solidFill>
                <a:srgbClr val="f2f2f2"/>
              </a:solidFill>
              <a:miter/>
            </a:ln>
          </p:spPr>
          <p:style>
            <a:lnRef idx="0"/>
            <a:fillRef idx="0"/>
            <a:effectRef idx="0"/>
            <a:fontRef idx="minor"/>
          </p:style>
        </p:sp>
        <p:sp>
          <p:nvSpPr>
            <p:cNvPr id="360" name="Line 61"/>
            <p:cNvSpPr/>
            <p:nvPr/>
          </p:nvSpPr>
          <p:spPr>
            <a:xfrm>
              <a:off x="8380440" y="6120"/>
              <a:ext cx="0" cy="4908600"/>
            </a:xfrm>
            <a:prstGeom prst="line">
              <a:avLst/>
            </a:prstGeom>
            <a:ln w="6480">
              <a:solidFill>
                <a:srgbClr val="f2f2f2"/>
              </a:solidFill>
              <a:miter/>
            </a:ln>
          </p:spPr>
          <p:style>
            <a:lnRef idx="0"/>
            <a:fillRef idx="0"/>
            <a:effectRef idx="0"/>
            <a:fontRef idx="minor"/>
          </p:style>
        </p:sp>
        <p:sp>
          <p:nvSpPr>
            <p:cNvPr id="361" name="Line 62"/>
            <p:cNvSpPr/>
            <p:nvPr/>
          </p:nvSpPr>
          <p:spPr>
            <a:xfrm>
              <a:off x="8533080" y="6120"/>
              <a:ext cx="0" cy="4908600"/>
            </a:xfrm>
            <a:prstGeom prst="line">
              <a:avLst/>
            </a:prstGeom>
            <a:ln w="6480">
              <a:solidFill>
                <a:srgbClr val="f2f2f2"/>
              </a:solidFill>
              <a:miter/>
            </a:ln>
          </p:spPr>
          <p:style>
            <a:lnRef idx="0"/>
            <a:fillRef idx="0"/>
            <a:effectRef idx="0"/>
            <a:fontRef idx="minor"/>
          </p:style>
        </p:sp>
        <p:sp>
          <p:nvSpPr>
            <p:cNvPr id="362" name="Line 63"/>
            <p:cNvSpPr/>
            <p:nvPr/>
          </p:nvSpPr>
          <p:spPr>
            <a:xfrm>
              <a:off x="8685720" y="6120"/>
              <a:ext cx="0" cy="4908600"/>
            </a:xfrm>
            <a:prstGeom prst="line">
              <a:avLst/>
            </a:prstGeom>
            <a:ln w="6480">
              <a:solidFill>
                <a:srgbClr val="f2f2f2"/>
              </a:solidFill>
              <a:miter/>
            </a:ln>
          </p:spPr>
          <p:style>
            <a:lnRef idx="0"/>
            <a:fillRef idx="0"/>
            <a:effectRef idx="0"/>
            <a:fontRef idx="minor"/>
          </p:style>
        </p:sp>
        <p:sp>
          <p:nvSpPr>
            <p:cNvPr id="363" name="Line 64"/>
            <p:cNvSpPr/>
            <p:nvPr/>
          </p:nvSpPr>
          <p:spPr>
            <a:xfrm>
              <a:off x="8838360" y="6120"/>
              <a:ext cx="0" cy="4908600"/>
            </a:xfrm>
            <a:prstGeom prst="line">
              <a:avLst/>
            </a:prstGeom>
            <a:ln w="6480">
              <a:solidFill>
                <a:srgbClr val="f2f2f2"/>
              </a:solidFill>
              <a:miter/>
            </a:ln>
          </p:spPr>
          <p:style>
            <a:lnRef idx="0"/>
            <a:fillRef idx="0"/>
            <a:effectRef idx="0"/>
            <a:fontRef idx="minor"/>
          </p:style>
        </p:sp>
        <p:sp>
          <p:nvSpPr>
            <p:cNvPr id="364" name="Line 65"/>
            <p:cNvSpPr/>
            <p:nvPr/>
          </p:nvSpPr>
          <p:spPr>
            <a:xfrm>
              <a:off x="8991360" y="6120"/>
              <a:ext cx="0" cy="4908600"/>
            </a:xfrm>
            <a:prstGeom prst="line">
              <a:avLst/>
            </a:prstGeom>
            <a:ln w="6480">
              <a:solidFill>
                <a:srgbClr val="f2f2f2"/>
              </a:solidFill>
              <a:miter/>
            </a:ln>
          </p:spPr>
          <p:style>
            <a:lnRef idx="0"/>
            <a:fillRef idx="0"/>
            <a:effectRef idx="0"/>
            <a:fontRef idx="minor"/>
          </p:style>
        </p:sp>
        <p:sp>
          <p:nvSpPr>
            <p:cNvPr id="365" name="Line 66"/>
            <p:cNvSpPr/>
            <p:nvPr/>
          </p:nvSpPr>
          <p:spPr>
            <a:xfrm flipH="1">
              <a:off x="-9360" y="0"/>
              <a:ext cx="9137160" cy="0"/>
            </a:xfrm>
            <a:prstGeom prst="line">
              <a:avLst/>
            </a:prstGeom>
            <a:ln w="6480">
              <a:solidFill>
                <a:srgbClr val="f2f2f2"/>
              </a:solidFill>
              <a:miter/>
            </a:ln>
          </p:spPr>
          <p:style>
            <a:lnRef idx="0"/>
            <a:fillRef idx="0"/>
            <a:effectRef idx="0"/>
            <a:fontRef idx="minor"/>
          </p:style>
        </p:sp>
        <p:sp>
          <p:nvSpPr>
            <p:cNvPr id="366" name="Line 67"/>
            <p:cNvSpPr/>
            <p:nvPr/>
          </p:nvSpPr>
          <p:spPr>
            <a:xfrm flipH="1">
              <a:off x="-9360" y="152640"/>
              <a:ext cx="9137160" cy="0"/>
            </a:xfrm>
            <a:prstGeom prst="line">
              <a:avLst/>
            </a:prstGeom>
            <a:ln w="6480">
              <a:solidFill>
                <a:srgbClr val="f2f2f2"/>
              </a:solidFill>
              <a:miter/>
            </a:ln>
          </p:spPr>
          <p:style>
            <a:lnRef idx="0"/>
            <a:fillRef idx="0"/>
            <a:effectRef idx="0"/>
            <a:fontRef idx="minor"/>
          </p:style>
        </p:sp>
        <p:sp>
          <p:nvSpPr>
            <p:cNvPr id="367" name="Line 68"/>
            <p:cNvSpPr/>
            <p:nvPr/>
          </p:nvSpPr>
          <p:spPr>
            <a:xfrm flipH="1">
              <a:off x="-9360" y="305640"/>
              <a:ext cx="9137160" cy="0"/>
            </a:xfrm>
            <a:prstGeom prst="line">
              <a:avLst/>
            </a:prstGeom>
            <a:ln w="6480">
              <a:solidFill>
                <a:srgbClr val="f2f2f2"/>
              </a:solidFill>
              <a:miter/>
            </a:ln>
          </p:spPr>
          <p:style>
            <a:lnRef idx="0"/>
            <a:fillRef idx="0"/>
            <a:effectRef idx="0"/>
            <a:fontRef idx="minor"/>
          </p:style>
        </p:sp>
        <p:sp>
          <p:nvSpPr>
            <p:cNvPr id="368" name="Line 69"/>
            <p:cNvSpPr/>
            <p:nvPr/>
          </p:nvSpPr>
          <p:spPr>
            <a:xfrm flipH="1">
              <a:off x="-9360" y="458280"/>
              <a:ext cx="9137160" cy="0"/>
            </a:xfrm>
            <a:prstGeom prst="line">
              <a:avLst/>
            </a:prstGeom>
            <a:ln w="6480">
              <a:solidFill>
                <a:srgbClr val="f2f2f2"/>
              </a:solidFill>
              <a:miter/>
            </a:ln>
          </p:spPr>
          <p:style>
            <a:lnRef idx="0"/>
            <a:fillRef idx="0"/>
            <a:effectRef idx="0"/>
            <a:fontRef idx="minor"/>
          </p:style>
        </p:sp>
        <p:sp>
          <p:nvSpPr>
            <p:cNvPr id="369" name="Line 70"/>
            <p:cNvSpPr/>
            <p:nvPr/>
          </p:nvSpPr>
          <p:spPr>
            <a:xfrm flipH="1">
              <a:off x="-9360" y="611280"/>
              <a:ext cx="9137160" cy="0"/>
            </a:xfrm>
            <a:prstGeom prst="line">
              <a:avLst/>
            </a:prstGeom>
            <a:ln w="6480">
              <a:solidFill>
                <a:srgbClr val="f2f2f2"/>
              </a:solidFill>
              <a:miter/>
            </a:ln>
          </p:spPr>
          <p:style>
            <a:lnRef idx="0"/>
            <a:fillRef idx="0"/>
            <a:effectRef idx="0"/>
            <a:fontRef idx="minor"/>
          </p:style>
        </p:sp>
        <p:sp>
          <p:nvSpPr>
            <p:cNvPr id="370" name="Line 71"/>
            <p:cNvSpPr/>
            <p:nvPr/>
          </p:nvSpPr>
          <p:spPr>
            <a:xfrm flipH="1">
              <a:off x="-9360" y="763920"/>
              <a:ext cx="9137160" cy="0"/>
            </a:xfrm>
            <a:prstGeom prst="line">
              <a:avLst/>
            </a:prstGeom>
            <a:ln w="6480">
              <a:solidFill>
                <a:srgbClr val="f2f2f2"/>
              </a:solidFill>
              <a:miter/>
            </a:ln>
          </p:spPr>
          <p:style>
            <a:lnRef idx="0"/>
            <a:fillRef idx="0"/>
            <a:effectRef idx="0"/>
            <a:fontRef idx="minor"/>
          </p:style>
        </p:sp>
        <p:sp>
          <p:nvSpPr>
            <p:cNvPr id="371" name="Line 72"/>
            <p:cNvSpPr/>
            <p:nvPr/>
          </p:nvSpPr>
          <p:spPr>
            <a:xfrm flipH="1">
              <a:off x="-9360" y="916920"/>
              <a:ext cx="9137160" cy="0"/>
            </a:xfrm>
            <a:prstGeom prst="line">
              <a:avLst/>
            </a:prstGeom>
            <a:ln w="6480">
              <a:solidFill>
                <a:srgbClr val="f2f2f2"/>
              </a:solidFill>
              <a:miter/>
            </a:ln>
          </p:spPr>
          <p:style>
            <a:lnRef idx="0"/>
            <a:fillRef idx="0"/>
            <a:effectRef idx="0"/>
            <a:fontRef idx="minor"/>
          </p:style>
        </p:sp>
        <p:sp>
          <p:nvSpPr>
            <p:cNvPr id="372" name="Line 73"/>
            <p:cNvSpPr/>
            <p:nvPr/>
          </p:nvSpPr>
          <p:spPr>
            <a:xfrm flipH="1">
              <a:off x="-9360" y="1069560"/>
              <a:ext cx="9137160" cy="0"/>
            </a:xfrm>
            <a:prstGeom prst="line">
              <a:avLst/>
            </a:prstGeom>
            <a:ln w="6480">
              <a:solidFill>
                <a:srgbClr val="f2f2f2"/>
              </a:solidFill>
              <a:miter/>
            </a:ln>
          </p:spPr>
          <p:style>
            <a:lnRef idx="0"/>
            <a:fillRef idx="0"/>
            <a:effectRef idx="0"/>
            <a:fontRef idx="minor"/>
          </p:style>
        </p:sp>
        <p:sp>
          <p:nvSpPr>
            <p:cNvPr id="373" name="Line 74"/>
            <p:cNvSpPr/>
            <p:nvPr/>
          </p:nvSpPr>
          <p:spPr>
            <a:xfrm flipH="1">
              <a:off x="-9360" y="1222560"/>
              <a:ext cx="9137160" cy="0"/>
            </a:xfrm>
            <a:prstGeom prst="line">
              <a:avLst/>
            </a:prstGeom>
            <a:ln w="6480">
              <a:solidFill>
                <a:srgbClr val="f2f2f2"/>
              </a:solidFill>
              <a:miter/>
            </a:ln>
          </p:spPr>
          <p:style>
            <a:lnRef idx="0"/>
            <a:fillRef idx="0"/>
            <a:effectRef idx="0"/>
            <a:fontRef idx="minor"/>
          </p:style>
        </p:sp>
        <p:sp>
          <p:nvSpPr>
            <p:cNvPr id="374" name="Line 75"/>
            <p:cNvSpPr/>
            <p:nvPr/>
          </p:nvSpPr>
          <p:spPr>
            <a:xfrm flipH="1">
              <a:off x="-9360" y="1375200"/>
              <a:ext cx="9137160" cy="0"/>
            </a:xfrm>
            <a:prstGeom prst="line">
              <a:avLst/>
            </a:prstGeom>
            <a:ln w="6480">
              <a:solidFill>
                <a:srgbClr val="f2f2f2"/>
              </a:solidFill>
              <a:miter/>
            </a:ln>
          </p:spPr>
          <p:style>
            <a:lnRef idx="0"/>
            <a:fillRef idx="0"/>
            <a:effectRef idx="0"/>
            <a:fontRef idx="minor"/>
          </p:style>
        </p:sp>
        <p:sp>
          <p:nvSpPr>
            <p:cNvPr id="375" name="Line 76"/>
            <p:cNvSpPr/>
            <p:nvPr/>
          </p:nvSpPr>
          <p:spPr>
            <a:xfrm flipH="1">
              <a:off x="-9360" y="1528200"/>
              <a:ext cx="9137160" cy="0"/>
            </a:xfrm>
            <a:prstGeom prst="line">
              <a:avLst/>
            </a:prstGeom>
            <a:ln w="6480">
              <a:solidFill>
                <a:srgbClr val="f2f2f2"/>
              </a:solidFill>
              <a:miter/>
            </a:ln>
          </p:spPr>
          <p:style>
            <a:lnRef idx="0"/>
            <a:fillRef idx="0"/>
            <a:effectRef idx="0"/>
            <a:fontRef idx="minor"/>
          </p:style>
        </p:sp>
        <p:sp>
          <p:nvSpPr>
            <p:cNvPr id="376" name="Line 77"/>
            <p:cNvSpPr/>
            <p:nvPr/>
          </p:nvSpPr>
          <p:spPr>
            <a:xfrm flipH="1">
              <a:off x="-9360" y="1681200"/>
              <a:ext cx="9137160" cy="0"/>
            </a:xfrm>
            <a:prstGeom prst="line">
              <a:avLst/>
            </a:prstGeom>
            <a:ln w="6480">
              <a:solidFill>
                <a:srgbClr val="f2f2f2"/>
              </a:solidFill>
              <a:miter/>
            </a:ln>
          </p:spPr>
          <p:style>
            <a:lnRef idx="0"/>
            <a:fillRef idx="0"/>
            <a:effectRef idx="0"/>
            <a:fontRef idx="minor"/>
          </p:style>
        </p:sp>
        <p:sp>
          <p:nvSpPr>
            <p:cNvPr id="377" name="Line 78"/>
            <p:cNvSpPr/>
            <p:nvPr/>
          </p:nvSpPr>
          <p:spPr>
            <a:xfrm flipH="1">
              <a:off x="-9360" y="1833840"/>
              <a:ext cx="9137160" cy="0"/>
            </a:xfrm>
            <a:prstGeom prst="line">
              <a:avLst/>
            </a:prstGeom>
            <a:ln w="6480">
              <a:solidFill>
                <a:srgbClr val="f2f2f2"/>
              </a:solidFill>
              <a:miter/>
            </a:ln>
          </p:spPr>
          <p:style>
            <a:lnRef idx="0"/>
            <a:fillRef idx="0"/>
            <a:effectRef idx="0"/>
            <a:fontRef idx="minor"/>
          </p:style>
        </p:sp>
        <p:sp>
          <p:nvSpPr>
            <p:cNvPr id="378" name="Line 79"/>
            <p:cNvSpPr/>
            <p:nvPr/>
          </p:nvSpPr>
          <p:spPr>
            <a:xfrm flipH="1">
              <a:off x="-9360" y="1986840"/>
              <a:ext cx="9137160" cy="0"/>
            </a:xfrm>
            <a:prstGeom prst="line">
              <a:avLst/>
            </a:prstGeom>
            <a:ln w="6480">
              <a:solidFill>
                <a:srgbClr val="f2f2f2"/>
              </a:solidFill>
              <a:miter/>
            </a:ln>
          </p:spPr>
          <p:style>
            <a:lnRef idx="0"/>
            <a:fillRef idx="0"/>
            <a:effectRef idx="0"/>
            <a:fontRef idx="minor"/>
          </p:style>
        </p:sp>
        <p:sp>
          <p:nvSpPr>
            <p:cNvPr id="379" name="Line 80"/>
            <p:cNvSpPr/>
            <p:nvPr/>
          </p:nvSpPr>
          <p:spPr>
            <a:xfrm flipH="1">
              <a:off x="-9360" y="2139480"/>
              <a:ext cx="9137160" cy="0"/>
            </a:xfrm>
            <a:prstGeom prst="line">
              <a:avLst/>
            </a:prstGeom>
            <a:ln w="6480">
              <a:solidFill>
                <a:srgbClr val="f2f2f2"/>
              </a:solidFill>
              <a:miter/>
            </a:ln>
          </p:spPr>
          <p:style>
            <a:lnRef idx="0"/>
            <a:fillRef idx="0"/>
            <a:effectRef idx="0"/>
            <a:fontRef idx="minor"/>
          </p:style>
        </p:sp>
        <p:sp>
          <p:nvSpPr>
            <p:cNvPr id="380" name="Line 81"/>
            <p:cNvSpPr/>
            <p:nvPr/>
          </p:nvSpPr>
          <p:spPr>
            <a:xfrm flipH="1">
              <a:off x="-9360" y="2292480"/>
              <a:ext cx="9137160" cy="0"/>
            </a:xfrm>
            <a:prstGeom prst="line">
              <a:avLst/>
            </a:prstGeom>
            <a:ln w="6480">
              <a:solidFill>
                <a:srgbClr val="f2f2f2"/>
              </a:solidFill>
              <a:miter/>
            </a:ln>
          </p:spPr>
          <p:style>
            <a:lnRef idx="0"/>
            <a:fillRef idx="0"/>
            <a:effectRef idx="0"/>
            <a:fontRef idx="minor"/>
          </p:style>
        </p:sp>
        <p:sp>
          <p:nvSpPr>
            <p:cNvPr id="381" name="Line 82"/>
            <p:cNvSpPr/>
            <p:nvPr/>
          </p:nvSpPr>
          <p:spPr>
            <a:xfrm flipH="1">
              <a:off x="-9360" y="2445120"/>
              <a:ext cx="9137160" cy="0"/>
            </a:xfrm>
            <a:prstGeom prst="line">
              <a:avLst/>
            </a:prstGeom>
            <a:ln w="6480">
              <a:solidFill>
                <a:srgbClr val="f2f2f2"/>
              </a:solidFill>
              <a:miter/>
            </a:ln>
          </p:spPr>
          <p:style>
            <a:lnRef idx="0"/>
            <a:fillRef idx="0"/>
            <a:effectRef idx="0"/>
            <a:fontRef idx="minor"/>
          </p:style>
        </p:sp>
        <p:sp>
          <p:nvSpPr>
            <p:cNvPr id="382" name="Line 83"/>
            <p:cNvSpPr/>
            <p:nvPr/>
          </p:nvSpPr>
          <p:spPr>
            <a:xfrm flipH="1">
              <a:off x="-9360" y="2598120"/>
              <a:ext cx="9137160" cy="0"/>
            </a:xfrm>
            <a:prstGeom prst="line">
              <a:avLst/>
            </a:prstGeom>
            <a:ln w="6480">
              <a:solidFill>
                <a:srgbClr val="f2f2f2"/>
              </a:solidFill>
              <a:miter/>
            </a:ln>
          </p:spPr>
          <p:style>
            <a:lnRef idx="0"/>
            <a:fillRef idx="0"/>
            <a:effectRef idx="0"/>
            <a:fontRef idx="minor"/>
          </p:style>
        </p:sp>
        <p:sp>
          <p:nvSpPr>
            <p:cNvPr id="383" name="Line 84"/>
            <p:cNvSpPr/>
            <p:nvPr/>
          </p:nvSpPr>
          <p:spPr>
            <a:xfrm flipH="1">
              <a:off x="-9360" y="2750760"/>
              <a:ext cx="9137160" cy="0"/>
            </a:xfrm>
            <a:prstGeom prst="line">
              <a:avLst/>
            </a:prstGeom>
            <a:ln w="6480">
              <a:solidFill>
                <a:srgbClr val="f2f2f2"/>
              </a:solidFill>
              <a:miter/>
            </a:ln>
          </p:spPr>
          <p:style>
            <a:lnRef idx="0"/>
            <a:fillRef idx="0"/>
            <a:effectRef idx="0"/>
            <a:fontRef idx="minor"/>
          </p:style>
        </p:sp>
        <p:sp>
          <p:nvSpPr>
            <p:cNvPr id="384" name="Line 85"/>
            <p:cNvSpPr/>
            <p:nvPr/>
          </p:nvSpPr>
          <p:spPr>
            <a:xfrm flipH="1">
              <a:off x="-9360" y="2903760"/>
              <a:ext cx="9137160" cy="0"/>
            </a:xfrm>
            <a:prstGeom prst="line">
              <a:avLst/>
            </a:prstGeom>
            <a:ln w="6480">
              <a:solidFill>
                <a:srgbClr val="f2f2f2"/>
              </a:solidFill>
              <a:miter/>
            </a:ln>
          </p:spPr>
          <p:style>
            <a:lnRef idx="0"/>
            <a:fillRef idx="0"/>
            <a:effectRef idx="0"/>
            <a:fontRef idx="minor"/>
          </p:style>
        </p:sp>
        <p:sp>
          <p:nvSpPr>
            <p:cNvPr id="385" name="Line 86"/>
            <p:cNvSpPr/>
            <p:nvPr/>
          </p:nvSpPr>
          <p:spPr>
            <a:xfrm flipH="1">
              <a:off x="-9360" y="3056760"/>
              <a:ext cx="9137160" cy="0"/>
            </a:xfrm>
            <a:prstGeom prst="line">
              <a:avLst/>
            </a:prstGeom>
            <a:ln w="6480">
              <a:solidFill>
                <a:srgbClr val="f2f2f2"/>
              </a:solidFill>
              <a:miter/>
            </a:ln>
          </p:spPr>
          <p:style>
            <a:lnRef idx="0"/>
            <a:fillRef idx="0"/>
            <a:effectRef idx="0"/>
            <a:fontRef idx="minor"/>
          </p:style>
        </p:sp>
        <p:sp>
          <p:nvSpPr>
            <p:cNvPr id="386" name="Line 87"/>
            <p:cNvSpPr/>
            <p:nvPr/>
          </p:nvSpPr>
          <p:spPr>
            <a:xfrm flipH="1">
              <a:off x="-9360" y="3209400"/>
              <a:ext cx="9137160" cy="0"/>
            </a:xfrm>
            <a:prstGeom prst="line">
              <a:avLst/>
            </a:prstGeom>
            <a:ln w="6480">
              <a:solidFill>
                <a:srgbClr val="f2f2f2"/>
              </a:solidFill>
              <a:miter/>
            </a:ln>
          </p:spPr>
          <p:style>
            <a:lnRef idx="0"/>
            <a:fillRef idx="0"/>
            <a:effectRef idx="0"/>
            <a:fontRef idx="minor"/>
          </p:style>
        </p:sp>
        <p:sp>
          <p:nvSpPr>
            <p:cNvPr id="387" name="Line 88"/>
            <p:cNvSpPr/>
            <p:nvPr/>
          </p:nvSpPr>
          <p:spPr>
            <a:xfrm flipH="1">
              <a:off x="-9360" y="3362400"/>
              <a:ext cx="9137160" cy="0"/>
            </a:xfrm>
            <a:prstGeom prst="line">
              <a:avLst/>
            </a:prstGeom>
            <a:ln w="6480">
              <a:solidFill>
                <a:srgbClr val="f2f2f2"/>
              </a:solidFill>
              <a:miter/>
            </a:ln>
          </p:spPr>
          <p:style>
            <a:lnRef idx="0"/>
            <a:fillRef idx="0"/>
            <a:effectRef idx="0"/>
            <a:fontRef idx="minor"/>
          </p:style>
        </p:sp>
        <p:sp>
          <p:nvSpPr>
            <p:cNvPr id="388" name="Line 89"/>
            <p:cNvSpPr/>
            <p:nvPr/>
          </p:nvSpPr>
          <p:spPr>
            <a:xfrm flipH="1">
              <a:off x="-9360" y="3515040"/>
              <a:ext cx="9137160" cy="0"/>
            </a:xfrm>
            <a:prstGeom prst="line">
              <a:avLst/>
            </a:prstGeom>
            <a:ln w="6480">
              <a:solidFill>
                <a:srgbClr val="f2f2f2"/>
              </a:solidFill>
              <a:miter/>
            </a:ln>
          </p:spPr>
          <p:style>
            <a:lnRef idx="0"/>
            <a:fillRef idx="0"/>
            <a:effectRef idx="0"/>
            <a:fontRef idx="minor"/>
          </p:style>
        </p:sp>
        <p:sp>
          <p:nvSpPr>
            <p:cNvPr id="389" name="Line 90"/>
            <p:cNvSpPr/>
            <p:nvPr/>
          </p:nvSpPr>
          <p:spPr>
            <a:xfrm flipH="1">
              <a:off x="-9360" y="3668040"/>
              <a:ext cx="9137160" cy="0"/>
            </a:xfrm>
            <a:prstGeom prst="line">
              <a:avLst/>
            </a:prstGeom>
            <a:ln w="6480">
              <a:solidFill>
                <a:srgbClr val="f2f2f2"/>
              </a:solidFill>
              <a:miter/>
            </a:ln>
          </p:spPr>
          <p:style>
            <a:lnRef idx="0"/>
            <a:fillRef idx="0"/>
            <a:effectRef idx="0"/>
            <a:fontRef idx="minor"/>
          </p:style>
        </p:sp>
        <p:sp>
          <p:nvSpPr>
            <p:cNvPr id="390" name="Line 91"/>
            <p:cNvSpPr/>
            <p:nvPr/>
          </p:nvSpPr>
          <p:spPr>
            <a:xfrm flipH="1">
              <a:off x="-9360" y="3820680"/>
              <a:ext cx="9137160" cy="0"/>
            </a:xfrm>
            <a:prstGeom prst="line">
              <a:avLst/>
            </a:prstGeom>
            <a:ln w="6480">
              <a:solidFill>
                <a:srgbClr val="f2f2f2"/>
              </a:solidFill>
              <a:miter/>
            </a:ln>
          </p:spPr>
          <p:style>
            <a:lnRef idx="0"/>
            <a:fillRef idx="0"/>
            <a:effectRef idx="0"/>
            <a:fontRef idx="minor"/>
          </p:style>
        </p:sp>
        <p:sp>
          <p:nvSpPr>
            <p:cNvPr id="391" name="Line 92"/>
            <p:cNvSpPr/>
            <p:nvPr/>
          </p:nvSpPr>
          <p:spPr>
            <a:xfrm flipH="1">
              <a:off x="-9360" y="3973680"/>
              <a:ext cx="9137160" cy="0"/>
            </a:xfrm>
            <a:prstGeom prst="line">
              <a:avLst/>
            </a:prstGeom>
            <a:ln w="6480">
              <a:solidFill>
                <a:srgbClr val="f2f2f2"/>
              </a:solidFill>
              <a:miter/>
            </a:ln>
          </p:spPr>
          <p:style>
            <a:lnRef idx="0"/>
            <a:fillRef idx="0"/>
            <a:effectRef idx="0"/>
            <a:fontRef idx="minor"/>
          </p:style>
        </p:sp>
        <p:sp>
          <p:nvSpPr>
            <p:cNvPr id="392" name="Line 93"/>
            <p:cNvSpPr/>
            <p:nvPr/>
          </p:nvSpPr>
          <p:spPr>
            <a:xfrm flipH="1">
              <a:off x="-9360" y="4126320"/>
              <a:ext cx="9137160" cy="0"/>
            </a:xfrm>
            <a:prstGeom prst="line">
              <a:avLst/>
            </a:prstGeom>
            <a:ln w="6480">
              <a:solidFill>
                <a:srgbClr val="f2f2f2"/>
              </a:solidFill>
              <a:miter/>
            </a:ln>
          </p:spPr>
          <p:style>
            <a:lnRef idx="0"/>
            <a:fillRef idx="0"/>
            <a:effectRef idx="0"/>
            <a:fontRef idx="minor"/>
          </p:style>
        </p:sp>
        <p:sp>
          <p:nvSpPr>
            <p:cNvPr id="393" name="Line 94"/>
            <p:cNvSpPr/>
            <p:nvPr/>
          </p:nvSpPr>
          <p:spPr>
            <a:xfrm flipH="1">
              <a:off x="-9360" y="4279320"/>
              <a:ext cx="9137160" cy="0"/>
            </a:xfrm>
            <a:prstGeom prst="line">
              <a:avLst/>
            </a:prstGeom>
            <a:ln w="6480">
              <a:solidFill>
                <a:srgbClr val="f2f2f2"/>
              </a:solidFill>
              <a:miter/>
            </a:ln>
          </p:spPr>
          <p:style>
            <a:lnRef idx="0"/>
            <a:fillRef idx="0"/>
            <a:effectRef idx="0"/>
            <a:fontRef idx="minor"/>
          </p:style>
        </p:sp>
        <p:sp>
          <p:nvSpPr>
            <p:cNvPr id="394" name="Line 95"/>
            <p:cNvSpPr/>
            <p:nvPr/>
          </p:nvSpPr>
          <p:spPr>
            <a:xfrm flipH="1">
              <a:off x="-9360" y="4438080"/>
              <a:ext cx="9137160" cy="0"/>
            </a:xfrm>
            <a:prstGeom prst="line">
              <a:avLst/>
            </a:prstGeom>
            <a:ln w="6480">
              <a:solidFill>
                <a:srgbClr val="f2f2f2"/>
              </a:solidFill>
              <a:miter/>
            </a:ln>
          </p:spPr>
          <p:style>
            <a:lnRef idx="0"/>
            <a:fillRef idx="0"/>
            <a:effectRef idx="0"/>
            <a:fontRef idx="minor"/>
          </p:style>
        </p:sp>
        <p:sp>
          <p:nvSpPr>
            <p:cNvPr id="395" name="Line 96"/>
            <p:cNvSpPr/>
            <p:nvPr/>
          </p:nvSpPr>
          <p:spPr>
            <a:xfrm flipH="1">
              <a:off x="-9360" y="4590720"/>
              <a:ext cx="9137160" cy="0"/>
            </a:xfrm>
            <a:prstGeom prst="line">
              <a:avLst/>
            </a:prstGeom>
            <a:ln w="6480">
              <a:solidFill>
                <a:srgbClr val="f2f2f2"/>
              </a:solidFill>
              <a:miter/>
            </a:ln>
          </p:spPr>
          <p:style>
            <a:lnRef idx="0"/>
            <a:fillRef idx="0"/>
            <a:effectRef idx="0"/>
            <a:fontRef idx="minor"/>
          </p:style>
        </p:sp>
        <p:sp>
          <p:nvSpPr>
            <p:cNvPr id="396" name="Line 97"/>
            <p:cNvSpPr/>
            <p:nvPr/>
          </p:nvSpPr>
          <p:spPr>
            <a:xfrm flipH="1">
              <a:off x="-9360" y="4743720"/>
              <a:ext cx="9137160" cy="0"/>
            </a:xfrm>
            <a:prstGeom prst="line">
              <a:avLst/>
            </a:prstGeom>
            <a:ln w="6480">
              <a:solidFill>
                <a:srgbClr val="f2f2f2"/>
              </a:solidFill>
              <a:miter/>
            </a:ln>
          </p:spPr>
          <p:style>
            <a:lnRef idx="0"/>
            <a:fillRef idx="0"/>
            <a:effectRef idx="0"/>
            <a:fontRef idx="minor"/>
          </p:style>
        </p:sp>
        <p:sp>
          <p:nvSpPr>
            <p:cNvPr id="397" name="Line 98"/>
            <p:cNvSpPr/>
            <p:nvPr/>
          </p:nvSpPr>
          <p:spPr>
            <a:xfrm flipH="1">
              <a:off x="-9360" y="4896360"/>
              <a:ext cx="9137160" cy="0"/>
            </a:xfrm>
            <a:prstGeom prst="line">
              <a:avLst/>
            </a:prstGeom>
            <a:ln w="6480">
              <a:solidFill>
                <a:srgbClr val="f2f2f2"/>
              </a:solidFill>
              <a:miter/>
            </a:ln>
          </p:spPr>
          <p:style>
            <a:lnRef idx="0"/>
            <a:fillRef idx="0"/>
            <a:effectRef idx="0"/>
            <a:fontRef idx="minor"/>
          </p:style>
        </p:sp>
      </p:grpSp>
      <p:grpSp>
        <p:nvGrpSpPr>
          <p:cNvPr id="398" name="Group 99"/>
          <p:cNvGrpSpPr/>
          <p:nvPr/>
        </p:nvGrpSpPr>
        <p:grpSpPr>
          <a:xfrm>
            <a:off x="1302120" y="1339920"/>
            <a:ext cx="702720" cy="743040"/>
            <a:chOff x="1302120" y="1339920"/>
            <a:chExt cx="702720" cy="743040"/>
          </a:xfrm>
        </p:grpSpPr>
        <p:sp>
          <p:nvSpPr>
            <p:cNvPr id="399" name="CustomShape 100"/>
            <p:cNvSpPr/>
            <p:nvPr/>
          </p:nvSpPr>
          <p:spPr>
            <a:xfrm>
              <a:off x="1302120" y="1339920"/>
              <a:ext cx="565200" cy="743040"/>
            </a:xfrm>
            <a:custGeom>
              <a:avLst/>
              <a:gdLst/>
              <a:ahLst/>
              <a:rect l="l" t="t" r="r" b="b"/>
              <a:pathLst>
                <a:path w="777" h="1021">
                  <a:moveTo>
                    <a:pt x="621" y="0"/>
                  </a:moveTo>
                  <a:lnTo>
                    <a:pt x="0" y="1021"/>
                  </a:lnTo>
                  <a:lnTo>
                    <a:pt x="621" y="1021"/>
                  </a:lnTo>
                  <a:lnTo>
                    <a:pt x="777" y="785"/>
                  </a:lnTo>
                  <a:lnTo>
                    <a:pt x="231" y="785"/>
                  </a:lnTo>
                  <a:lnTo>
                    <a:pt x="699" y="0"/>
                  </a:lnTo>
                  <a:lnTo>
                    <a:pt x="621" y="0"/>
                  </a:lnTo>
                  <a:close/>
                </a:path>
              </a:pathLst>
            </a:custGeom>
            <a:solidFill>
              <a:srgbClr val="003f72"/>
            </a:solidFill>
            <a:ln>
              <a:noFill/>
            </a:ln>
          </p:spPr>
          <p:style>
            <a:lnRef idx="0"/>
            <a:fillRef idx="0"/>
            <a:effectRef idx="0"/>
            <a:fontRef idx="minor"/>
          </p:style>
        </p:sp>
        <p:sp>
          <p:nvSpPr>
            <p:cNvPr id="400" name="CustomShape 101"/>
            <p:cNvSpPr/>
            <p:nvPr/>
          </p:nvSpPr>
          <p:spPr>
            <a:xfrm>
              <a:off x="1631880" y="1339920"/>
              <a:ext cx="372960" cy="520920"/>
            </a:xfrm>
            <a:custGeom>
              <a:avLst/>
              <a:gdLst/>
              <a:ahLst/>
              <a:rect l="l" t="t" r="r" b="b"/>
              <a:pathLst>
                <a:path w="513" h="716">
                  <a:moveTo>
                    <a:pt x="435" y="0"/>
                  </a:moveTo>
                  <a:lnTo>
                    <a:pt x="513" y="0"/>
                  </a:lnTo>
                  <a:lnTo>
                    <a:pt x="78" y="716"/>
                  </a:lnTo>
                  <a:lnTo>
                    <a:pt x="0" y="716"/>
                  </a:lnTo>
                  <a:lnTo>
                    <a:pt x="435" y="0"/>
                  </a:lnTo>
                  <a:close/>
                </a:path>
              </a:pathLst>
            </a:custGeom>
            <a:solidFill>
              <a:srgbClr val="003f72"/>
            </a:solidFill>
            <a:ln>
              <a:noFill/>
            </a:ln>
          </p:spPr>
          <p:style>
            <a:lnRef idx="0"/>
            <a:fillRef idx="0"/>
            <a:effectRef idx="0"/>
            <a:fontRef idx="minor"/>
          </p:style>
        </p:sp>
      </p:grpSp>
      <p:grpSp>
        <p:nvGrpSpPr>
          <p:cNvPr id="401" name="Group 102"/>
          <p:cNvGrpSpPr/>
          <p:nvPr/>
        </p:nvGrpSpPr>
        <p:grpSpPr>
          <a:xfrm>
            <a:off x="7156800" y="2460240"/>
            <a:ext cx="687960" cy="744480"/>
            <a:chOff x="7156800" y="2460240"/>
            <a:chExt cx="687960" cy="744480"/>
          </a:xfrm>
        </p:grpSpPr>
        <p:sp>
          <p:nvSpPr>
            <p:cNvPr id="402" name="CustomShape 103"/>
            <p:cNvSpPr/>
            <p:nvPr/>
          </p:nvSpPr>
          <p:spPr>
            <a:xfrm>
              <a:off x="7272000" y="2460240"/>
              <a:ext cx="572760" cy="180360"/>
            </a:xfrm>
            <a:custGeom>
              <a:avLst/>
              <a:gdLst/>
              <a:ahLst/>
              <a:rect l="l" t="t" r="r" b="b"/>
              <a:pathLst>
                <a:path w="787" h="248">
                  <a:moveTo>
                    <a:pt x="402" y="248"/>
                  </a:moveTo>
                  <a:lnTo>
                    <a:pt x="633" y="248"/>
                  </a:lnTo>
                  <a:lnTo>
                    <a:pt x="787" y="0"/>
                  </a:lnTo>
                  <a:lnTo>
                    <a:pt x="151" y="0"/>
                  </a:lnTo>
                  <a:lnTo>
                    <a:pt x="0" y="246"/>
                  </a:lnTo>
                  <a:lnTo>
                    <a:pt x="402" y="248"/>
                  </a:lnTo>
                  <a:close/>
                </a:path>
              </a:pathLst>
            </a:custGeom>
            <a:solidFill>
              <a:srgbClr val="003f72"/>
            </a:solidFill>
            <a:ln>
              <a:noFill/>
            </a:ln>
          </p:spPr>
          <p:style>
            <a:lnRef idx="0"/>
            <a:fillRef idx="0"/>
            <a:effectRef idx="0"/>
            <a:fontRef idx="minor"/>
          </p:style>
        </p:sp>
        <p:sp>
          <p:nvSpPr>
            <p:cNvPr id="403" name="CustomShape 104"/>
            <p:cNvSpPr/>
            <p:nvPr/>
          </p:nvSpPr>
          <p:spPr>
            <a:xfrm>
              <a:off x="7332480" y="2689560"/>
              <a:ext cx="370800" cy="515160"/>
            </a:xfrm>
            <a:custGeom>
              <a:avLst/>
              <a:gdLst/>
              <a:ahLst/>
              <a:rect l="l" t="t" r="r" b="b"/>
              <a:pathLst>
                <a:path w="510" h="708">
                  <a:moveTo>
                    <a:pt x="435" y="0"/>
                  </a:moveTo>
                  <a:lnTo>
                    <a:pt x="510" y="0"/>
                  </a:lnTo>
                  <a:lnTo>
                    <a:pt x="78" y="708"/>
                  </a:lnTo>
                  <a:lnTo>
                    <a:pt x="0" y="708"/>
                  </a:lnTo>
                  <a:lnTo>
                    <a:pt x="435" y="0"/>
                  </a:lnTo>
                  <a:close/>
                </a:path>
              </a:pathLst>
            </a:custGeom>
            <a:solidFill>
              <a:srgbClr val="003f72"/>
            </a:solidFill>
            <a:ln>
              <a:noFill/>
            </a:ln>
          </p:spPr>
          <p:style>
            <a:lnRef idx="0"/>
            <a:fillRef idx="0"/>
            <a:effectRef idx="0"/>
            <a:fontRef idx="minor"/>
          </p:style>
        </p:sp>
        <p:sp>
          <p:nvSpPr>
            <p:cNvPr id="404" name="CustomShape 105"/>
            <p:cNvSpPr/>
            <p:nvPr/>
          </p:nvSpPr>
          <p:spPr>
            <a:xfrm>
              <a:off x="7156800" y="2689560"/>
              <a:ext cx="367920" cy="515160"/>
            </a:xfrm>
            <a:custGeom>
              <a:avLst/>
              <a:gdLst/>
              <a:ahLst/>
              <a:rect l="l" t="t" r="r" b="b"/>
              <a:pathLst>
                <a:path w="506" h="708">
                  <a:moveTo>
                    <a:pt x="430" y="0"/>
                  </a:moveTo>
                  <a:lnTo>
                    <a:pt x="506" y="0"/>
                  </a:lnTo>
                  <a:lnTo>
                    <a:pt x="76" y="708"/>
                  </a:lnTo>
                  <a:lnTo>
                    <a:pt x="0" y="708"/>
                  </a:lnTo>
                  <a:lnTo>
                    <a:pt x="430" y="0"/>
                  </a:lnTo>
                  <a:close/>
                </a:path>
              </a:pathLst>
            </a:custGeom>
            <a:solidFill>
              <a:srgbClr val="003f72"/>
            </a:solidFill>
            <a:ln>
              <a:noFill/>
            </a:ln>
          </p:spPr>
          <p:style>
            <a:lnRef idx="0"/>
            <a:fillRef idx="0"/>
            <a:effectRef idx="0"/>
            <a:fontRef idx="minor"/>
          </p:style>
        </p:sp>
      </p:grpSp>
      <p:sp>
        <p:nvSpPr>
          <p:cNvPr id="405" name="CustomShape 106"/>
          <p:cNvSpPr/>
          <p:nvPr/>
        </p:nvSpPr>
        <p:spPr>
          <a:xfrm>
            <a:off x="1429200" y="1632960"/>
            <a:ext cx="6331680" cy="1182600"/>
          </a:xfrm>
          <a:prstGeom prst="parallelogram">
            <a:avLst>
              <a:gd name="adj" fmla="val 58625"/>
            </a:avLst>
          </a:prstGeom>
          <a:solidFill>
            <a:srgbClr val="003f72"/>
          </a:solidFill>
          <a:ln w="12600">
            <a:noFill/>
          </a:ln>
        </p:spPr>
        <p:style>
          <a:lnRef idx="0"/>
          <a:fillRef idx="0"/>
          <a:effectRef idx="0"/>
          <a:fontRef idx="minor"/>
        </p:style>
      </p:sp>
      <p:sp>
        <p:nvSpPr>
          <p:cNvPr id="406" name="PlaceHolder 107"/>
          <p:cNvSpPr>
            <a:spLocks noGrp="1"/>
          </p:cNvSpPr>
          <p:nvPr>
            <p:ph type="body"/>
          </p:nvPr>
        </p:nvSpPr>
        <p:spPr>
          <a:xfrm>
            <a:off x="1429200" y="1633680"/>
            <a:ext cx="6310800" cy="1182240"/>
          </a:xfrm>
          <a:prstGeom prst="rect">
            <a:avLst/>
          </a:prstGeom>
        </p:spPr>
        <p:txBody>
          <a:bodyPr lIns="36000" rIns="36000" anchor="ctr">
            <a:noAutofit/>
          </a:bodyPr>
          <a:p>
            <a:pPr marL="432000" indent="-324000" algn="ctr">
              <a:lnSpc>
                <a:spcPct val="90000"/>
              </a:lnSpc>
              <a:spcBef>
                <a:spcPts val="751"/>
              </a:spcBef>
              <a:buClr>
                <a:srgbClr val="000000"/>
              </a:buClr>
              <a:buSzPct val="45000"/>
              <a:buFont typeface="Wingdings" charset="2"/>
              <a:buChar char=""/>
              <a:tabLst>
                <a:tab algn="l" pos="0"/>
              </a:tabLst>
            </a:pPr>
            <a:r>
              <a:rPr b="0" lang="en-US" sz="2400" spc="-1" strike="noStrike">
                <a:solidFill>
                  <a:srgbClr val="ffffff"/>
                </a:solidFill>
                <a:latin typeface="Calibri"/>
              </a:rPr>
              <a:t>Section Breaker</a:t>
            </a:r>
            <a:endParaRPr b="0" lang="en-US" sz="2400" spc="-1" strike="noStrike">
              <a:solidFill>
                <a:srgbClr val="404040"/>
              </a:solidFill>
              <a:latin typeface="Calibri"/>
            </a:endParaRPr>
          </a:p>
        </p:txBody>
      </p:sp>
      <p:sp>
        <p:nvSpPr>
          <p:cNvPr id="407" name="CustomShape 108"/>
          <p:cNvSpPr/>
          <p:nvPr/>
        </p:nvSpPr>
        <p:spPr>
          <a:xfrm>
            <a:off x="2659320" y="4935960"/>
            <a:ext cx="3847320" cy="205920"/>
          </a:xfrm>
          <a:prstGeom prst="rect">
            <a:avLst/>
          </a:prstGeom>
          <a:noFill/>
          <a:ln>
            <a:noFill/>
          </a:ln>
        </p:spPr>
        <p:style>
          <a:lnRef idx="0"/>
          <a:fillRef idx="0"/>
          <a:effectRef idx="0"/>
          <a:fontRef idx="minor"/>
        </p:style>
        <p:txBody>
          <a:bodyPr wrap="none" lIns="68400" rIns="68400" tIns="34200" bIns="34200">
            <a:spAutoFit/>
          </a:bodyPr>
          <a:p>
            <a:pPr algn="ctr">
              <a:lnSpc>
                <a:spcPct val="100000"/>
              </a:lnSpc>
            </a:pPr>
            <a:r>
              <a:rPr b="0" lang="en-US" sz="900" spc="-1" strike="noStrike">
                <a:solidFill>
                  <a:srgbClr val="404040"/>
                </a:solidFill>
                <a:latin typeface="Calibri"/>
              </a:rPr>
              <a:t>Restricted Circulation | L&amp;T Technology Services | www.LTTS.com</a:t>
            </a:r>
            <a:endParaRPr b="0" lang="en-IN" sz="900" spc="-1" strike="noStrike">
              <a:latin typeface="Arial"/>
            </a:endParaRPr>
          </a:p>
        </p:txBody>
      </p:sp>
      <p:sp>
        <p:nvSpPr>
          <p:cNvPr id="408" name="PlaceHolder 109"/>
          <p:cNvSpPr>
            <a:spLocks noGrp="1"/>
          </p:cNvSpPr>
          <p:nvPr>
            <p:ph type="title"/>
          </p:nvPr>
        </p:nvSpPr>
        <p:spPr>
          <a:xfrm>
            <a:off x="457200" y="205200"/>
            <a:ext cx="8229240" cy="858600"/>
          </a:xfrm>
          <a:prstGeom prst="rect">
            <a:avLst/>
          </a:prstGeom>
        </p:spPr>
        <p:txBody>
          <a:bodyPr lIns="0" rIns="0" tIns="0" bIns="0" anchor="ctr">
            <a:noAutofit/>
          </a:bodyPr>
          <a:p>
            <a:r>
              <a:rPr b="0" lang="en-US" sz="1350" spc="-1" strike="noStrike">
                <a:solidFill>
                  <a:srgbClr val="000000"/>
                </a:solidFill>
                <a:latin typeface="Calibri"/>
              </a:rPr>
              <a:t>Click to edit the title text format</a:t>
            </a:r>
            <a:endParaRPr b="0" lang="en-US" sz="135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5" name="CustomShape 1" hidden="1"/>
          <p:cNvSpPr/>
          <p:nvPr/>
        </p:nvSpPr>
        <p:spPr>
          <a:xfrm>
            <a:off x="2659320" y="4935960"/>
            <a:ext cx="3847320" cy="205920"/>
          </a:xfrm>
          <a:prstGeom prst="rect">
            <a:avLst/>
          </a:prstGeom>
          <a:noFill/>
          <a:ln>
            <a:noFill/>
          </a:ln>
        </p:spPr>
        <p:style>
          <a:lnRef idx="0"/>
          <a:fillRef idx="0"/>
          <a:effectRef idx="0"/>
          <a:fontRef idx="minor"/>
        </p:style>
        <p:txBody>
          <a:bodyPr wrap="none" lIns="68400" rIns="68400" tIns="34200" bIns="34200">
            <a:spAutoFit/>
          </a:bodyPr>
          <a:p>
            <a:pPr algn="ctr">
              <a:lnSpc>
                <a:spcPct val="100000"/>
              </a:lnSpc>
            </a:pPr>
            <a:r>
              <a:rPr b="0" lang="en-US" sz="900" spc="-1" strike="noStrike">
                <a:solidFill>
                  <a:srgbClr val="404040"/>
                </a:solidFill>
                <a:latin typeface="Calibri"/>
              </a:rPr>
              <a:t>Restricted Circulation | L&amp;T Technology Services | www.LTTS.com</a:t>
            </a:r>
            <a:endParaRPr b="0" lang="en-IN" sz="900" spc="-1" strike="noStrike">
              <a:latin typeface="Arial"/>
            </a:endParaRPr>
          </a:p>
        </p:txBody>
      </p:sp>
      <p:sp>
        <p:nvSpPr>
          <p:cNvPr id="446" name="CustomShape 2" hidden="1"/>
          <p:cNvSpPr/>
          <p:nvPr/>
        </p:nvSpPr>
        <p:spPr>
          <a:xfrm>
            <a:off x="8578080" y="4935960"/>
            <a:ext cx="460440" cy="205920"/>
          </a:xfrm>
          <a:prstGeom prst="rect">
            <a:avLst/>
          </a:prstGeom>
          <a:noFill/>
          <a:ln>
            <a:noFill/>
          </a:ln>
        </p:spPr>
        <p:style>
          <a:lnRef idx="0"/>
          <a:fillRef idx="0"/>
          <a:effectRef idx="0"/>
          <a:fontRef idx="minor"/>
        </p:style>
        <p:txBody>
          <a:bodyPr lIns="68400" rIns="68400" tIns="34200" bIns="34200">
            <a:spAutoFit/>
          </a:bodyPr>
          <a:p>
            <a:pPr algn="r">
              <a:lnSpc>
                <a:spcPct val="100000"/>
              </a:lnSpc>
            </a:pPr>
            <a:fld id="{709E8EAA-1DBC-4FE6-94EC-F35EB6FD5D5D}" type="slidenum">
              <a:rPr b="0" lang="en-US" sz="900" spc="-1" strike="noStrike">
                <a:solidFill>
                  <a:srgbClr val="404040"/>
                </a:solidFill>
                <a:latin typeface="Calibri"/>
              </a:rPr>
              <a:t>&lt;number&gt;</a:t>
            </a:fld>
            <a:endParaRPr b="0" lang="en-IN" sz="900" spc="-1" strike="noStrike">
              <a:latin typeface="Arial"/>
            </a:endParaRPr>
          </a:p>
        </p:txBody>
      </p:sp>
      <p:grpSp>
        <p:nvGrpSpPr>
          <p:cNvPr id="447" name="Group 3"/>
          <p:cNvGrpSpPr/>
          <p:nvPr/>
        </p:nvGrpSpPr>
        <p:grpSpPr>
          <a:xfrm>
            <a:off x="249840" y="474480"/>
            <a:ext cx="8643240" cy="108360"/>
            <a:chOff x="249840" y="474480"/>
            <a:chExt cx="8643240" cy="108360"/>
          </a:xfrm>
        </p:grpSpPr>
        <p:sp>
          <p:nvSpPr>
            <p:cNvPr id="448" name="CustomShape 4"/>
            <p:cNvSpPr/>
            <p:nvPr/>
          </p:nvSpPr>
          <p:spPr>
            <a:xfrm>
              <a:off x="249840" y="475200"/>
              <a:ext cx="8584920" cy="107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w="12600">
              <a:noFill/>
            </a:ln>
          </p:spPr>
          <p:style>
            <a:lnRef idx="0"/>
            <a:fillRef idx="0"/>
            <a:effectRef idx="0"/>
            <a:fontRef idx="minor"/>
          </p:style>
        </p:sp>
        <p:sp>
          <p:nvSpPr>
            <p:cNvPr id="449" name="CustomShape 5"/>
            <p:cNvSpPr/>
            <p:nvPr/>
          </p:nvSpPr>
          <p:spPr>
            <a:xfrm flipH="1" flipV="1" rot="10800000">
              <a:off x="307800" y="474120"/>
              <a:ext cx="8584920" cy="107640"/>
            </a:xfrm>
            <a:custGeom>
              <a:avLst/>
              <a:gdLst/>
              <a:ah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w="12600">
              <a:noFill/>
            </a:ln>
          </p:spPr>
          <p:style>
            <a:lnRef idx="0"/>
            <a:fillRef idx="0"/>
            <a:effectRef idx="0"/>
            <a:fontRef idx="minor"/>
          </p:style>
        </p:sp>
      </p:grpSp>
      <p:grpSp>
        <p:nvGrpSpPr>
          <p:cNvPr id="450" name="Group 6"/>
          <p:cNvGrpSpPr/>
          <p:nvPr/>
        </p:nvGrpSpPr>
        <p:grpSpPr>
          <a:xfrm>
            <a:off x="0" y="-12960"/>
            <a:ext cx="9137160" cy="4914720"/>
            <a:chOff x="0" y="-12960"/>
            <a:chExt cx="9137160" cy="4914720"/>
          </a:xfrm>
        </p:grpSpPr>
        <p:sp>
          <p:nvSpPr>
            <p:cNvPr id="451" name="Line 7"/>
            <p:cNvSpPr/>
            <p:nvPr/>
          </p:nvSpPr>
          <p:spPr>
            <a:xfrm>
              <a:off x="142560" y="-6480"/>
              <a:ext cx="0" cy="4908240"/>
            </a:xfrm>
            <a:prstGeom prst="line">
              <a:avLst/>
            </a:prstGeom>
            <a:ln w="6480">
              <a:solidFill>
                <a:srgbClr val="f2f2f2"/>
              </a:solidFill>
              <a:miter/>
            </a:ln>
          </p:spPr>
          <p:style>
            <a:lnRef idx="0"/>
            <a:fillRef idx="0"/>
            <a:effectRef idx="0"/>
            <a:fontRef idx="minor"/>
          </p:style>
        </p:sp>
        <p:sp>
          <p:nvSpPr>
            <p:cNvPr id="452" name="Line 8"/>
            <p:cNvSpPr/>
            <p:nvPr/>
          </p:nvSpPr>
          <p:spPr>
            <a:xfrm>
              <a:off x="295200" y="-6480"/>
              <a:ext cx="0" cy="4908240"/>
            </a:xfrm>
            <a:prstGeom prst="line">
              <a:avLst/>
            </a:prstGeom>
            <a:ln w="6480">
              <a:solidFill>
                <a:srgbClr val="f2f2f2"/>
              </a:solidFill>
              <a:miter/>
            </a:ln>
          </p:spPr>
          <p:style>
            <a:lnRef idx="0"/>
            <a:fillRef idx="0"/>
            <a:effectRef idx="0"/>
            <a:fontRef idx="minor"/>
          </p:style>
        </p:sp>
        <p:sp>
          <p:nvSpPr>
            <p:cNvPr id="453" name="Line 9"/>
            <p:cNvSpPr/>
            <p:nvPr/>
          </p:nvSpPr>
          <p:spPr>
            <a:xfrm>
              <a:off x="447840" y="-6480"/>
              <a:ext cx="0" cy="4908240"/>
            </a:xfrm>
            <a:prstGeom prst="line">
              <a:avLst/>
            </a:prstGeom>
            <a:ln w="6480">
              <a:solidFill>
                <a:srgbClr val="f2f2f2"/>
              </a:solidFill>
              <a:miter/>
            </a:ln>
          </p:spPr>
          <p:style>
            <a:lnRef idx="0"/>
            <a:fillRef idx="0"/>
            <a:effectRef idx="0"/>
            <a:fontRef idx="minor"/>
          </p:style>
        </p:sp>
        <p:sp>
          <p:nvSpPr>
            <p:cNvPr id="454" name="Line 10"/>
            <p:cNvSpPr/>
            <p:nvPr/>
          </p:nvSpPr>
          <p:spPr>
            <a:xfrm>
              <a:off x="600480" y="-6480"/>
              <a:ext cx="0" cy="4908240"/>
            </a:xfrm>
            <a:prstGeom prst="line">
              <a:avLst/>
            </a:prstGeom>
            <a:ln w="6480">
              <a:solidFill>
                <a:srgbClr val="f2f2f2"/>
              </a:solidFill>
              <a:miter/>
            </a:ln>
          </p:spPr>
          <p:style>
            <a:lnRef idx="0"/>
            <a:fillRef idx="0"/>
            <a:effectRef idx="0"/>
            <a:fontRef idx="minor"/>
          </p:style>
        </p:sp>
        <p:sp>
          <p:nvSpPr>
            <p:cNvPr id="455" name="Line 11"/>
            <p:cNvSpPr/>
            <p:nvPr/>
          </p:nvSpPr>
          <p:spPr>
            <a:xfrm>
              <a:off x="753480" y="-6480"/>
              <a:ext cx="0" cy="4908240"/>
            </a:xfrm>
            <a:prstGeom prst="line">
              <a:avLst/>
            </a:prstGeom>
            <a:ln w="6480">
              <a:solidFill>
                <a:srgbClr val="f2f2f2"/>
              </a:solidFill>
              <a:miter/>
            </a:ln>
          </p:spPr>
          <p:style>
            <a:lnRef idx="0"/>
            <a:fillRef idx="0"/>
            <a:effectRef idx="0"/>
            <a:fontRef idx="minor"/>
          </p:style>
        </p:sp>
        <p:sp>
          <p:nvSpPr>
            <p:cNvPr id="456" name="Line 12"/>
            <p:cNvSpPr/>
            <p:nvPr/>
          </p:nvSpPr>
          <p:spPr>
            <a:xfrm>
              <a:off x="906120" y="-6480"/>
              <a:ext cx="0" cy="4908240"/>
            </a:xfrm>
            <a:prstGeom prst="line">
              <a:avLst/>
            </a:prstGeom>
            <a:ln w="6480">
              <a:solidFill>
                <a:srgbClr val="f2f2f2"/>
              </a:solidFill>
              <a:miter/>
            </a:ln>
          </p:spPr>
          <p:style>
            <a:lnRef idx="0"/>
            <a:fillRef idx="0"/>
            <a:effectRef idx="0"/>
            <a:fontRef idx="minor"/>
          </p:style>
        </p:sp>
        <p:sp>
          <p:nvSpPr>
            <p:cNvPr id="457" name="Line 13"/>
            <p:cNvSpPr/>
            <p:nvPr/>
          </p:nvSpPr>
          <p:spPr>
            <a:xfrm>
              <a:off x="1058760" y="-6480"/>
              <a:ext cx="0" cy="4908240"/>
            </a:xfrm>
            <a:prstGeom prst="line">
              <a:avLst/>
            </a:prstGeom>
            <a:ln w="6480">
              <a:solidFill>
                <a:srgbClr val="f2f2f2"/>
              </a:solidFill>
              <a:miter/>
            </a:ln>
          </p:spPr>
          <p:style>
            <a:lnRef idx="0"/>
            <a:fillRef idx="0"/>
            <a:effectRef idx="0"/>
            <a:fontRef idx="minor"/>
          </p:style>
        </p:sp>
        <p:sp>
          <p:nvSpPr>
            <p:cNvPr id="458" name="Line 14"/>
            <p:cNvSpPr/>
            <p:nvPr/>
          </p:nvSpPr>
          <p:spPr>
            <a:xfrm>
              <a:off x="1211400" y="-6480"/>
              <a:ext cx="0" cy="4908240"/>
            </a:xfrm>
            <a:prstGeom prst="line">
              <a:avLst/>
            </a:prstGeom>
            <a:ln w="6480">
              <a:solidFill>
                <a:srgbClr val="f2f2f2"/>
              </a:solidFill>
              <a:miter/>
            </a:ln>
          </p:spPr>
          <p:style>
            <a:lnRef idx="0"/>
            <a:fillRef idx="0"/>
            <a:effectRef idx="0"/>
            <a:fontRef idx="minor"/>
          </p:style>
        </p:sp>
        <p:sp>
          <p:nvSpPr>
            <p:cNvPr id="459" name="Line 15"/>
            <p:cNvSpPr/>
            <p:nvPr/>
          </p:nvSpPr>
          <p:spPr>
            <a:xfrm>
              <a:off x="1364400" y="-6480"/>
              <a:ext cx="0" cy="4908240"/>
            </a:xfrm>
            <a:prstGeom prst="line">
              <a:avLst/>
            </a:prstGeom>
            <a:ln w="6480">
              <a:solidFill>
                <a:srgbClr val="f2f2f2"/>
              </a:solidFill>
              <a:miter/>
            </a:ln>
          </p:spPr>
          <p:style>
            <a:lnRef idx="0"/>
            <a:fillRef idx="0"/>
            <a:effectRef idx="0"/>
            <a:fontRef idx="minor"/>
          </p:style>
        </p:sp>
        <p:sp>
          <p:nvSpPr>
            <p:cNvPr id="460" name="Line 16"/>
            <p:cNvSpPr/>
            <p:nvPr/>
          </p:nvSpPr>
          <p:spPr>
            <a:xfrm>
              <a:off x="1517040" y="-6480"/>
              <a:ext cx="0" cy="4908240"/>
            </a:xfrm>
            <a:prstGeom prst="line">
              <a:avLst/>
            </a:prstGeom>
            <a:ln w="6480">
              <a:solidFill>
                <a:srgbClr val="f2f2f2"/>
              </a:solidFill>
              <a:miter/>
            </a:ln>
          </p:spPr>
          <p:style>
            <a:lnRef idx="0"/>
            <a:fillRef idx="0"/>
            <a:effectRef idx="0"/>
            <a:fontRef idx="minor"/>
          </p:style>
        </p:sp>
        <p:sp>
          <p:nvSpPr>
            <p:cNvPr id="461" name="Line 17"/>
            <p:cNvSpPr/>
            <p:nvPr/>
          </p:nvSpPr>
          <p:spPr>
            <a:xfrm>
              <a:off x="1669680" y="-6480"/>
              <a:ext cx="0" cy="4908240"/>
            </a:xfrm>
            <a:prstGeom prst="line">
              <a:avLst/>
            </a:prstGeom>
            <a:ln w="6480">
              <a:solidFill>
                <a:srgbClr val="f2f2f2"/>
              </a:solidFill>
              <a:miter/>
            </a:ln>
          </p:spPr>
          <p:style>
            <a:lnRef idx="0"/>
            <a:fillRef idx="0"/>
            <a:effectRef idx="0"/>
            <a:fontRef idx="minor"/>
          </p:style>
        </p:sp>
        <p:sp>
          <p:nvSpPr>
            <p:cNvPr id="462" name="Line 18"/>
            <p:cNvSpPr/>
            <p:nvPr/>
          </p:nvSpPr>
          <p:spPr>
            <a:xfrm>
              <a:off x="1822320" y="-6480"/>
              <a:ext cx="0" cy="4908240"/>
            </a:xfrm>
            <a:prstGeom prst="line">
              <a:avLst/>
            </a:prstGeom>
            <a:ln w="6480">
              <a:solidFill>
                <a:srgbClr val="f2f2f2"/>
              </a:solidFill>
              <a:miter/>
            </a:ln>
          </p:spPr>
          <p:style>
            <a:lnRef idx="0"/>
            <a:fillRef idx="0"/>
            <a:effectRef idx="0"/>
            <a:fontRef idx="minor"/>
          </p:style>
        </p:sp>
        <p:sp>
          <p:nvSpPr>
            <p:cNvPr id="463" name="Line 19"/>
            <p:cNvSpPr/>
            <p:nvPr/>
          </p:nvSpPr>
          <p:spPr>
            <a:xfrm>
              <a:off x="1975320" y="-6480"/>
              <a:ext cx="0" cy="4908240"/>
            </a:xfrm>
            <a:prstGeom prst="line">
              <a:avLst/>
            </a:prstGeom>
            <a:ln w="6480">
              <a:solidFill>
                <a:srgbClr val="f2f2f2"/>
              </a:solidFill>
              <a:miter/>
            </a:ln>
          </p:spPr>
          <p:style>
            <a:lnRef idx="0"/>
            <a:fillRef idx="0"/>
            <a:effectRef idx="0"/>
            <a:fontRef idx="minor"/>
          </p:style>
        </p:sp>
        <p:sp>
          <p:nvSpPr>
            <p:cNvPr id="464" name="Line 20"/>
            <p:cNvSpPr/>
            <p:nvPr/>
          </p:nvSpPr>
          <p:spPr>
            <a:xfrm>
              <a:off x="2127960" y="-6480"/>
              <a:ext cx="0" cy="4908240"/>
            </a:xfrm>
            <a:prstGeom prst="line">
              <a:avLst/>
            </a:prstGeom>
            <a:ln w="6480">
              <a:solidFill>
                <a:srgbClr val="f2f2f2"/>
              </a:solidFill>
              <a:miter/>
            </a:ln>
          </p:spPr>
          <p:style>
            <a:lnRef idx="0"/>
            <a:fillRef idx="0"/>
            <a:effectRef idx="0"/>
            <a:fontRef idx="minor"/>
          </p:style>
        </p:sp>
        <p:sp>
          <p:nvSpPr>
            <p:cNvPr id="465" name="Line 21"/>
            <p:cNvSpPr/>
            <p:nvPr/>
          </p:nvSpPr>
          <p:spPr>
            <a:xfrm>
              <a:off x="2280600" y="-6480"/>
              <a:ext cx="0" cy="4908240"/>
            </a:xfrm>
            <a:prstGeom prst="line">
              <a:avLst/>
            </a:prstGeom>
            <a:ln w="6480">
              <a:solidFill>
                <a:srgbClr val="f2f2f2"/>
              </a:solidFill>
              <a:miter/>
            </a:ln>
          </p:spPr>
          <p:style>
            <a:lnRef idx="0"/>
            <a:fillRef idx="0"/>
            <a:effectRef idx="0"/>
            <a:fontRef idx="minor"/>
          </p:style>
        </p:sp>
        <p:sp>
          <p:nvSpPr>
            <p:cNvPr id="466" name="Line 22"/>
            <p:cNvSpPr/>
            <p:nvPr/>
          </p:nvSpPr>
          <p:spPr>
            <a:xfrm>
              <a:off x="2433240" y="-6480"/>
              <a:ext cx="0" cy="4908240"/>
            </a:xfrm>
            <a:prstGeom prst="line">
              <a:avLst/>
            </a:prstGeom>
            <a:ln w="6480">
              <a:solidFill>
                <a:srgbClr val="f2f2f2"/>
              </a:solidFill>
              <a:miter/>
            </a:ln>
          </p:spPr>
          <p:style>
            <a:lnRef idx="0"/>
            <a:fillRef idx="0"/>
            <a:effectRef idx="0"/>
            <a:fontRef idx="minor"/>
          </p:style>
        </p:sp>
        <p:sp>
          <p:nvSpPr>
            <p:cNvPr id="467" name="Line 23"/>
            <p:cNvSpPr/>
            <p:nvPr/>
          </p:nvSpPr>
          <p:spPr>
            <a:xfrm>
              <a:off x="2586240" y="-6480"/>
              <a:ext cx="0" cy="4908240"/>
            </a:xfrm>
            <a:prstGeom prst="line">
              <a:avLst/>
            </a:prstGeom>
            <a:ln w="6480">
              <a:solidFill>
                <a:srgbClr val="f2f2f2"/>
              </a:solidFill>
              <a:miter/>
            </a:ln>
          </p:spPr>
          <p:style>
            <a:lnRef idx="0"/>
            <a:fillRef idx="0"/>
            <a:effectRef idx="0"/>
            <a:fontRef idx="minor"/>
          </p:style>
        </p:sp>
        <p:sp>
          <p:nvSpPr>
            <p:cNvPr id="468" name="Line 24"/>
            <p:cNvSpPr/>
            <p:nvPr/>
          </p:nvSpPr>
          <p:spPr>
            <a:xfrm>
              <a:off x="2738880" y="-6480"/>
              <a:ext cx="0" cy="4908240"/>
            </a:xfrm>
            <a:prstGeom prst="line">
              <a:avLst/>
            </a:prstGeom>
            <a:ln w="6480">
              <a:solidFill>
                <a:srgbClr val="f2f2f2"/>
              </a:solidFill>
              <a:miter/>
            </a:ln>
          </p:spPr>
          <p:style>
            <a:lnRef idx="0"/>
            <a:fillRef idx="0"/>
            <a:effectRef idx="0"/>
            <a:fontRef idx="minor"/>
          </p:style>
        </p:sp>
        <p:sp>
          <p:nvSpPr>
            <p:cNvPr id="469" name="Line 25"/>
            <p:cNvSpPr/>
            <p:nvPr/>
          </p:nvSpPr>
          <p:spPr>
            <a:xfrm>
              <a:off x="2891520" y="-6480"/>
              <a:ext cx="0" cy="4908240"/>
            </a:xfrm>
            <a:prstGeom prst="line">
              <a:avLst/>
            </a:prstGeom>
            <a:ln w="6480">
              <a:solidFill>
                <a:srgbClr val="f2f2f2"/>
              </a:solidFill>
              <a:miter/>
            </a:ln>
          </p:spPr>
          <p:style>
            <a:lnRef idx="0"/>
            <a:fillRef idx="0"/>
            <a:effectRef idx="0"/>
            <a:fontRef idx="minor"/>
          </p:style>
        </p:sp>
        <p:sp>
          <p:nvSpPr>
            <p:cNvPr id="470" name="Line 26"/>
            <p:cNvSpPr/>
            <p:nvPr/>
          </p:nvSpPr>
          <p:spPr>
            <a:xfrm>
              <a:off x="3044160" y="-6480"/>
              <a:ext cx="0" cy="4908240"/>
            </a:xfrm>
            <a:prstGeom prst="line">
              <a:avLst/>
            </a:prstGeom>
            <a:ln w="6480">
              <a:solidFill>
                <a:srgbClr val="f2f2f2"/>
              </a:solidFill>
              <a:miter/>
            </a:ln>
          </p:spPr>
          <p:style>
            <a:lnRef idx="0"/>
            <a:fillRef idx="0"/>
            <a:effectRef idx="0"/>
            <a:fontRef idx="minor"/>
          </p:style>
        </p:sp>
        <p:sp>
          <p:nvSpPr>
            <p:cNvPr id="471" name="Line 27"/>
            <p:cNvSpPr/>
            <p:nvPr/>
          </p:nvSpPr>
          <p:spPr>
            <a:xfrm>
              <a:off x="3197160" y="-6480"/>
              <a:ext cx="0" cy="4908240"/>
            </a:xfrm>
            <a:prstGeom prst="line">
              <a:avLst/>
            </a:prstGeom>
            <a:ln w="6480">
              <a:solidFill>
                <a:srgbClr val="f2f2f2"/>
              </a:solidFill>
              <a:miter/>
            </a:ln>
          </p:spPr>
          <p:style>
            <a:lnRef idx="0"/>
            <a:fillRef idx="0"/>
            <a:effectRef idx="0"/>
            <a:fontRef idx="minor"/>
          </p:style>
        </p:sp>
        <p:sp>
          <p:nvSpPr>
            <p:cNvPr id="472" name="Line 28"/>
            <p:cNvSpPr/>
            <p:nvPr/>
          </p:nvSpPr>
          <p:spPr>
            <a:xfrm>
              <a:off x="3349800" y="-6480"/>
              <a:ext cx="0" cy="4908240"/>
            </a:xfrm>
            <a:prstGeom prst="line">
              <a:avLst/>
            </a:prstGeom>
            <a:ln w="6480">
              <a:solidFill>
                <a:srgbClr val="f2f2f2"/>
              </a:solidFill>
              <a:miter/>
            </a:ln>
          </p:spPr>
          <p:style>
            <a:lnRef idx="0"/>
            <a:fillRef idx="0"/>
            <a:effectRef idx="0"/>
            <a:fontRef idx="minor"/>
          </p:style>
        </p:sp>
        <p:sp>
          <p:nvSpPr>
            <p:cNvPr id="473" name="Line 29"/>
            <p:cNvSpPr/>
            <p:nvPr/>
          </p:nvSpPr>
          <p:spPr>
            <a:xfrm>
              <a:off x="3502440" y="-6480"/>
              <a:ext cx="0" cy="4908240"/>
            </a:xfrm>
            <a:prstGeom prst="line">
              <a:avLst/>
            </a:prstGeom>
            <a:ln w="6480">
              <a:solidFill>
                <a:srgbClr val="f2f2f2"/>
              </a:solidFill>
              <a:miter/>
            </a:ln>
          </p:spPr>
          <p:style>
            <a:lnRef idx="0"/>
            <a:fillRef idx="0"/>
            <a:effectRef idx="0"/>
            <a:fontRef idx="minor"/>
          </p:style>
        </p:sp>
        <p:sp>
          <p:nvSpPr>
            <p:cNvPr id="474" name="Line 30"/>
            <p:cNvSpPr/>
            <p:nvPr/>
          </p:nvSpPr>
          <p:spPr>
            <a:xfrm>
              <a:off x="3655080" y="-6480"/>
              <a:ext cx="0" cy="4908240"/>
            </a:xfrm>
            <a:prstGeom prst="line">
              <a:avLst/>
            </a:prstGeom>
            <a:ln w="6480">
              <a:solidFill>
                <a:srgbClr val="f2f2f2"/>
              </a:solidFill>
              <a:miter/>
            </a:ln>
          </p:spPr>
          <p:style>
            <a:lnRef idx="0"/>
            <a:fillRef idx="0"/>
            <a:effectRef idx="0"/>
            <a:fontRef idx="minor"/>
          </p:style>
        </p:sp>
        <p:sp>
          <p:nvSpPr>
            <p:cNvPr id="475" name="Line 31"/>
            <p:cNvSpPr/>
            <p:nvPr/>
          </p:nvSpPr>
          <p:spPr>
            <a:xfrm>
              <a:off x="3808080" y="-6480"/>
              <a:ext cx="0" cy="4908240"/>
            </a:xfrm>
            <a:prstGeom prst="line">
              <a:avLst/>
            </a:prstGeom>
            <a:ln w="6480">
              <a:solidFill>
                <a:srgbClr val="f2f2f2"/>
              </a:solidFill>
              <a:miter/>
            </a:ln>
          </p:spPr>
          <p:style>
            <a:lnRef idx="0"/>
            <a:fillRef idx="0"/>
            <a:effectRef idx="0"/>
            <a:fontRef idx="minor"/>
          </p:style>
        </p:sp>
        <p:sp>
          <p:nvSpPr>
            <p:cNvPr id="476" name="Line 32"/>
            <p:cNvSpPr/>
            <p:nvPr/>
          </p:nvSpPr>
          <p:spPr>
            <a:xfrm>
              <a:off x="3960720" y="-6480"/>
              <a:ext cx="0" cy="4908240"/>
            </a:xfrm>
            <a:prstGeom prst="line">
              <a:avLst/>
            </a:prstGeom>
            <a:ln w="6480">
              <a:solidFill>
                <a:srgbClr val="f2f2f2"/>
              </a:solidFill>
              <a:miter/>
            </a:ln>
          </p:spPr>
          <p:style>
            <a:lnRef idx="0"/>
            <a:fillRef idx="0"/>
            <a:effectRef idx="0"/>
            <a:fontRef idx="minor"/>
          </p:style>
        </p:sp>
        <p:sp>
          <p:nvSpPr>
            <p:cNvPr id="477" name="Line 33"/>
            <p:cNvSpPr/>
            <p:nvPr/>
          </p:nvSpPr>
          <p:spPr>
            <a:xfrm>
              <a:off x="4113360" y="-6480"/>
              <a:ext cx="0" cy="4908240"/>
            </a:xfrm>
            <a:prstGeom prst="line">
              <a:avLst/>
            </a:prstGeom>
            <a:ln w="6480">
              <a:solidFill>
                <a:srgbClr val="f2f2f2"/>
              </a:solidFill>
              <a:miter/>
            </a:ln>
          </p:spPr>
          <p:style>
            <a:lnRef idx="0"/>
            <a:fillRef idx="0"/>
            <a:effectRef idx="0"/>
            <a:fontRef idx="minor"/>
          </p:style>
        </p:sp>
        <p:sp>
          <p:nvSpPr>
            <p:cNvPr id="478" name="Line 34"/>
            <p:cNvSpPr/>
            <p:nvPr/>
          </p:nvSpPr>
          <p:spPr>
            <a:xfrm>
              <a:off x="4266000" y="-6480"/>
              <a:ext cx="0" cy="4908240"/>
            </a:xfrm>
            <a:prstGeom prst="line">
              <a:avLst/>
            </a:prstGeom>
            <a:ln w="6480">
              <a:solidFill>
                <a:srgbClr val="f2f2f2"/>
              </a:solidFill>
              <a:miter/>
            </a:ln>
          </p:spPr>
          <p:style>
            <a:lnRef idx="0"/>
            <a:fillRef idx="0"/>
            <a:effectRef idx="0"/>
            <a:fontRef idx="minor"/>
          </p:style>
        </p:sp>
        <p:sp>
          <p:nvSpPr>
            <p:cNvPr id="479" name="Line 35"/>
            <p:cNvSpPr/>
            <p:nvPr/>
          </p:nvSpPr>
          <p:spPr>
            <a:xfrm>
              <a:off x="4418640" y="-6480"/>
              <a:ext cx="0" cy="4908240"/>
            </a:xfrm>
            <a:prstGeom prst="line">
              <a:avLst/>
            </a:prstGeom>
            <a:ln w="6480">
              <a:solidFill>
                <a:srgbClr val="f2f2f2"/>
              </a:solidFill>
              <a:miter/>
            </a:ln>
          </p:spPr>
          <p:style>
            <a:lnRef idx="0"/>
            <a:fillRef idx="0"/>
            <a:effectRef idx="0"/>
            <a:fontRef idx="minor"/>
          </p:style>
        </p:sp>
        <p:sp>
          <p:nvSpPr>
            <p:cNvPr id="480" name="Line 36"/>
            <p:cNvSpPr/>
            <p:nvPr/>
          </p:nvSpPr>
          <p:spPr>
            <a:xfrm>
              <a:off x="4571640" y="-6480"/>
              <a:ext cx="0" cy="4908240"/>
            </a:xfrm>
            <a:prstGeom prst="line">
              <a:avLst/>
            </a:prstGeom>
            <a:ln w="6480">
              <a:solidFill>
                <a:srgbClr val="f2f2f2"/>
              </a:solidFill>
              <a:miter/>
            </a:ln>
          </p:spPr>
          <p:style>
            <a:lnRef idx="0"/>
            <a:fillRef idx="0"/>
            <a:effectRef idx="0"/>
            <a:fontRef idx="minor"/>
          </p:style>
        </p:sp>
        <p:sp>
          <p:nvSpPr>
            <p:cNvPr id="481" name="Line 37"/>
            <p:cNvSpPr/>
            <p:nvPr/>
          </p:nvSpPr>
          <p:spPr>
            <a:xfrm>
              <a:off x="4724280" y="-6480"/>
              <a:ext cx="0" cy="4908240"/>
            </a:xfrm>
            <a:prstGeom prst="line">
              <a:avLst/>
            </a:prstGeom>
            <a:ln w="6480">
              <a:solidFill>
                <a:srgbClr val="f2f2f2"/>
              </a:solidFill>
              <a:miter/>
            </a:ln>
          </p:spPr>
          <p:style>
            <a:lnRef idx="0"/>
            <a:fillRef idx="0"/>
            <a:effectRef idx="0"/>
            <a:fontRef idx="minor"/>
          </p:style>
        </p:sp>
        <p:sp>
          <p:nvSpPr>
            <p:cNvPr id="482" name="Line 38"/>
            <p:cNvSpPr/>
            <p:nvPr/>
          </p:nvSpPr>
          <p:spPr>
            <a:xfrm>
              <a:off x="4876920" y="-6480"/>
              <a:ext cx="0" cy="4908240"/>
            </a:xfrm>
            <a:prstGeom prst="line">
              <a:avLst/>
            </a:prstGeom>
            <a:ln w="6480">
              <a:solidFill>
                <a:srgbClr val="f2f2f2"/>
              </a:solidFill>
              <a:miter/>
            </a:ln>
          </p:spPr>
          <p:style>
            <a:lnRef idx="0"/>
            <a:fillRef idx="0"/>
            <a:effectRef idx="0"/>
            <a:fontRef idx="minor"/>
          </p:style>
        </p:sp>
        <p:sp>
          <p:nvSpPr>
            <p:cNvPr id="483" name="Line 39"/>
            <p:cNvSpPr/>
            <p:nvPr/>
          </p:nvSpPr>
          <p:spPr>
            <a:xfrm>
              <a:off x="5029560" y="-6480"/>
              <a:ext cx="0" cy="4908240"/>
            </a:xfrm>
            <a:prstGeom prst="line">
              <a:avLst/>
            </a:prstGeom>
            <a:ln w="6480">
              <a:solidFill>
                <a:srgbClr val="f2f2f2"/>
              </a:solidFill>
              <a:miter/>
            </a:ln>
          </p:spPr>
          <p:style>
            <a:lnRef idx="0"/>
            <a:fillRef idx="0"/>
            <a:effectRef idx="0"/>
            <a:fontRef idx="minor"/>
          </p:style>
        </p:sp>
        <p:sp>
          <p:nvSpPr>
            <p:cNvPr id="484" name="Line 40"/>
            <p:cNvSpPr/>
            <p:nvPr/>
          </p:nvSpPr>
          <p:spPr>
            <a:xfrm>
              <a:off x="5182560" y="-6480"/>
              <a:ext cx="0" cy="4908240"/>
            </a:xfrm>
            <a:prstGeom prst="line">
              <a:avLst/>
            </a:prstGeom>
            <a:ln w="6480">
              <a:solidFill>
                <a:srgbClr val="f2f2f2"/>
              </a:solidFill>
              <a:miter/>
            </a:ln>
          </p:spPr>
          <p:style>
            <a:lnRef idx="0"/>
            <a:fillRef idx="0"/>
            <a:effectRef idx="0"/>
            <a:fontRef idx="minor"/>
          </p:style>
        </p:sp>
        <p:sp>
          <p:nvSpPr>
            <p:cNvPr id="485" name="Line 41"/>
            <p:cNvSpPr/>
            <p:nvPr/>
          </p:nvSpPr>
          <p:spPr>
            <a:xfrm>
              <a:off x="5335200" y="-6480"/>
              <a:ext cx="0" cy="4908240"/>
            </a:xfrm>
            <a:prstGeom prst="line">
              <a:avLst/>
            </a:prstGeom>
            <a:ln w="6480">
              <a:solidFill>
                <a:srgbClr val="f2f2f2"/>
              </a:solidFill>
              <a:miter/>
            </a:ln>
          </p:spPr>
          <p:style>
            <a:lnRef idx="0"/>
            <a:fillRef idx="0"/>
            <a:effectRef idx="0"/>
            <a:fontRef idx="minor"/>
          </p:style>
        </p:sp>
        <p:sp>
          <p:nvSpPr>
            <p:cNvPr id="486" name="Line 42"/>
            <p:cNvSpPr/>
            <p:nvPr/>
          </p:nvSpPr>
          <p:spPr>
            <a:xfrm>
              <a:off x="5487840" y="-6480"/>
              <a:ext cx="0" cy="4908240"/>
            </a:xfrm>
            <a:prstGeom prst="line">
              <a:avLst/>
            </a:prstGeom>
            <a:ln w="6480">
              <a:solidFill>
                <a:srgbClr val="f2f2f2"/>
              </a:solidFill>
              <a:miter/>
            </a:ln>
          </p:spPr>
          <p:style>
            <a:lnRef idx="0"/>
            <a:fillRef idx="0"/>
            <a:effectRef idx="0"/>
            <a:fontRef idx="minor"/>
          </p:style>
        </p:sp>
        <p:sp>
          <p:nvSpPr>
            <p:cNvPr id="487" name="Line 43"/>
            <p:cNvSpPr/>
            <p:nvPr/>
          </p:nvSpPr>
          <p:spPr>
            <a:xfrm>
              <a:off x="5640480" y="-6480"/>
              <a:ext cx="0" cy="4908240"/>
            </a:xfrm>
            <a:prstGeom prst="line">
              <a:avLst/>
            </a:prstGeom>
            <a:ln w="6480">
              <a:solidFill>
                <a:srgbClr val="f2f2f2"/>
              </a:solidFill>
              <a:miter/>
            </a:ln>
          </p:spPr>
          <p:style>
            <a:lnRef idx="0"/>
            <a:fillRef idx="0"/>
            <a:effectRef idx="0"/>
            <a:fontRef idx="minor"/>
          </p:style>
        </p:sp>
        <p:sp>
          <p:nvSpPr>
            <p:cNvPr id="488" name="Line 44"/>
            <p:cNvSpPr/>
            <p:nvPr/>
          </p:nvSpPr>
          <p:spPr>
            <a:xfrm>
              <a:off x="5793480" y="-6480"/>
              <a:ext cx="0" cy="4908240"/>
            </a:xfrm>
            <a:prstGeom prst="line">
              <a:avLst/>
            </a:prstGeom>
            <a:ln w="6480">
              <a:solidFill>
                <a:srgbClr val="f2f2f2"/>
              </a:solidFill>
              <a:miter/>
            </a:ln>
          </p:spPr>
          <p:style>
            <a:lnRef idx="0"/>
            <a:fillRef idx="0"/>
            <a:effectRef idx="0"/>
            <a:fontRef idx="minor"/>
          </p:style>
        </p:sp>
        <p:sp>
          <p:nvSpPr>
            <p:cNvPr id="489" name="Line 45"/>
            <p:cNvSpPr/>
            <p:nvPr/>
          </p:nvSpPr>
          <p:spPr>
            <a:xfrm>
              <a:off x="5946120" y="-6480"/>
              <a:ext cx="0" cy="4908240"/>
            </a:xfrm>
            <a:prstGeom prst="line">
              <a:avLst/>
            </a:prstGeom>
            <a:ln w="6480">
              <a:solidFill>
                <a:srgbClr val="f2f2f2"/>
              </a:solidFill>
              <a:miter/>
            </a:ln>
          </p:spPr>
          <p:style>
            <a:lnRef idx="0"/>
            <a:fillRef idx="0"/>
            <a:effectRef idx="0"/>
            <a:fontRef idx="minor"/>
          </p:style>
        </p:sp>
        <p:sp>
          <p:nvSpPr>
            <p:cNvPr id="490" name="Line 46"/>
            <p:cNvSpPr/>
            <p:nvPr/>
          </p:nvSpPr>
          <p:spPr>
            <a:xfrm>
              <a:off x="6098760" y="-6480"/>
              <a:ext cx="0" cy="4908240"/>
            </a:xfrm>
            <a:prstGeom prst="line">
              <a:avLst/>
            </a:prstGeom>
            <a:ln w="6480">
              <a:solidFill>
                <a:srgbClr val="f2f2f2"/>
              </a:solidFill>
              <a:miter/>
            </a:ln>
          </p:spPr>
          <p:style>
            <a:lnRef idx="0"/>
            <a:fillRef idx="0"/>
            <a:effectRef idx="0"/>
            <a:fontRef idx="minor"/>
          </p:style>
        </p:sp>
        <p:sp>
          <p:nvSpPr>
            <p:cNvPr id="491" name="Line 47"/>
            <p:cNvSpPr/>
            <p:nvPr/>
          </p:nvSpPr>
          <p:spPr>
            <a:xfrm>
              <a:off x="6251400" y="-6480"/>
              <a:ext cx="0" cy="4908240"/>
            </a:xfrm>
            <a:prstGeom prst="line">
              <a:avLst/>
            </a:prstGeom>
            <a:ln w="6480">
              <a:solidFill>
                <a:srgbClr val="f2f2f2"/>
              </a:solidFill>
              <a:miter/>
            </a:ln>
          </p:spPr>
          <p:style>
            <a:lnRef idx="0"/>
            <a:fillRef idx="0"/>
            <a:effectRef idx="0"/>
            <a:fontRef idx="minor"/>
          </p:style>
        </p:sp>
        <p:sp>
          <p:nvSpPr>
            <p:cNvPr id="492" name="Line 48"/>
            <p:cNvSpPr/>
            <p:nvPr/>
          </p:nvSpPr>
          <p:spPr>
            <a:xfrm>
              <a:off x="6404400" y="-6480"/>
              <a:ext cx="0" cy="4908240"/>
            </a:xfrm>
            <a:prstGeom prst="line">
              <a:avLst/>
            </a:prstGeom>
            <a:ln w="6480">
              <a:solidFill>
                <a:srgbClr val="f2f2f2"/>
              </a:solidFill>
              <a:miter/>
            </a:ln>
          </p:spPr>
          <p:style>
            <a:lnRef idx="0"/>
            <a:fillRef idx="0"/>
            <a:effectRef idx="0"/>
            <a:fontRef idx="minor"/>
          </p:style>
        </p:sp>
        <p:sp>
          <p:nvSpPr>
            <p:cNvPr id="493" name="Line 49"/>
            <p:cNvSpPr/>
            <p:nvPr/>
          </p:nvSpPr>
          <p:spPr>
            <a:xfrm>
              <a:off x="6557040" y="-6480"/>
              <a:ext cx="0" cy="4908240"/>
            </a:xfrm>
            <a:prstGeom prst="line">
              <a:avLst/>
            </a:prstGeom>
            <a:ln w="6480">
              <a:solidFill>
                <a:srgbClr val="f2f2f2"/>
              </a:solidFill>
              <a:miter/>
            </a:ln>
          </p:spPr>
          <p:style>
            <a:lnRef idx="0"/>
            <a:fillRef idx="0"/>
            <a:effectRef idx="0"/>
            <a:fontRef idx="minor"/>
          </p:style>
        </p:sp>
        <p:sp>
          <p:nvSpPr>
            <p:cNvPr id="494" name="Line 50"/>
            <p:cNvSpPr/>
            <p:nvPr/>
          </p:nvSpPr>
          <p:spPr>
            <a:xfrm>
              <a:off x="6709680" y="-6480"/>
              <a:ext cx="0" cy="4908240"/>
            </a:xfrm>
            <a:prstGeom prst="line">
              <a:avLst/>
            </a:prstGeom>
            <a:ln w="6480">
              <a:solidFill>
                <a:srgbClr val="f2f2f2"/>
              </a:solidFill>
              <a:miter/>
            </a:ln>
          </p:spPr>
          <p:style>
            <a:lnRef idx="0"/>
            <a:fillRef idx="0"/>
            <a:effectRef idx="0"/>
            <a:fontRef idx="minor"/>
          </p:style>
        </p:sp>
        <p:sp>
          <p:nvSpPr>
            <p:cNvPr id="495" name="Line 51"/>
            <p:cNvSpPr/>
            <p:nvPr/>
          </p:nvSpPr>
          <p:spPr>
            <a:xfrm>
              <a:off x="6862320" y="-6480"/>
              <a:ext cx="0" cy="4908240"/>
            </a:xfrm>
            <a:prstGeom prst="line">
              <a:avLst/>
            </a:prstGeom>
            <a:ln w="6480">
              <a:solidFill>
                <a:srgbClr val="f2f2f2"/>
              </a:solidFill>
              <a:miter/>
            </a:ln>
          </p:spPr>
          <p:style>
            <a:lnRef idx="0"/>
            <a:fillRef idx="0"/>
            <a:effectRef idx="0"/>
            <a:fontRef idx="minor"/>
          </p:style>
        </p:sp>
        <p:sp>
          <p:nvSpPr>
            <p:cNvPr id="496" name="Line 52"/>
            <p:cNvSpPr/>
            <p:nvPr/>
          </p:nvSpPr>
          <p:spPr>
            <a:xfrm>
              <a:off x="7015320" y="-6480"/>
              <a:ext cx="0" cy="4908240"/>
            </a:xfrm>
            <a:prstGeom prst="line">
              <a:avLst/>
            </a:prstGeom>
            <a:ln w="6480">
              <a:solidFill>
                <a:srgbClr val="f2f2f2"/>
              </a:solidFill>
              <a:miter/>
            </a:ln>
          </p:spPr>
          <p:style>
            <a:lnRef idx="0"/>
            <a:fillRef idx="0"/>
            <a:effectRef idx="0"/>
            <a:fontRef idx="minor"/>
          </p:style>
        </p:sp>
        <p:sp>
          <p:nvSpPr>
            <p:cNvPr id="497" name="Line 53"/>
            <p:cNvSpPr/>
            <p:nvPr/>
          </p:nvSpPr>
          <p:spPr>
            <a:xfrm>
              <a:off x="7167960" y="-6480"/>
              <a:ext cx="0" cy="4908240"/>
            </a:xfrm>
            <a:prstGeom prst="line">
              <a:avLst/>
            </a:prstGeom>
            <a:ln w="6480">
              <a:solidFill>
                <a:srgbClr val="f2f2f2"/>
              </a:solidFill>
              <a:miter/>
            </a:ln>
          </p:spPr>
          <p:style>
            <a:lnRef idx="0"/>
            <a:fillRef idx="0"/>
            <a:effectRef idx="0"/>
            <a:fontRef idx="minor"/>
          </p:style>
        </p:sp>
        <p:sp>
          <p:nvSpPr>
            <p:cNvPr id="498" name="Line 54"/>
            <p:cNvSpPr/>
            <p:nvPr/>
          </p:nvSpPr>
          <p:spPr>
            <a:xfrm>
              <a:off x="7320600" y="-6480"/>
              <a:ext cx="0" cy="4908240"/>
            </a:xfrm>
            <a:prstGeom prst="line">
              <a:avLst/>
            </a:prstGeom>
            <a:ln w="6480">
              <a:solidFill>
                <a:srgbClr val="f2f2f2"/>
              </a:solidFill>
              <a:miter/>
            </a:ln>
          </p:spPr>
          <p:style>
            <a:lnRef idx="0"/>
            <a:fillRef idx="0"/>
            <a:effectRef idx="0"/>
            <a:fontRef idx="minor"/>
          </p:style>
        </p:sp>
        <p:sp>
          <p:nvSpPr>
            <p:cNvPr id="499" name="Line 55"/>
            <p:cNvSpPr/>
            <p:nvPr/>
          </p:nvSpPr>
          <p:spPr>
            <a:xfrm>
              <a:off x="7473240" y="-6480"/>
              <a:ext cx="0" cy="4908240"/>
            </a:xfrm>
            <a:prstGeom prst="line">
              <a:avLst/>
            </a:prstGeom>
            <a:ln w="6480">
              <a:solidFill>
                <a:srgbClr val="f2f2f2"/>
              </a:solidFill>
              <a:miter/>
            </a:ln>
          </p:spPr>
          <p:style>
            <a:lnRef idx="0"/>
            <a:fillRef idx="0"/>
            <a:effectRef idx="0"/>
            <a:fontRef idx="minor"/>
          </p:style>
        </p:sp>
        <p:sp>
          <p:nvSpPr>
            <p:cNvPr id="500" name="Line 56"/>
            <p:cNvSpPr/>
            <p:nvPr/>
          </p:nvSpPr>
          <p:spPr>
            <a:xfrm>
              <a:off x="7626240" y="-6480"/>
              <a:ext cx="0" cy="4908240"/>
            </a:xfrm>
            <a:prstGeom prst="line">
              <a:avLst/>
            </a:prstGeom>
            <a:ln w="6480">
              <a:solidFill>
                <a:srgbClr val="f2f2f2"/>
              </a:solidFill>
              <a:miter/>
            </a:ln>
          </p:spPr>
          <p:style>
            <a:lnRef idx="0"/>
            <a:fillRef idx="0"/>
            <a:effectRef idx="0"/>
            <a:fontRef idx="minor"/>
          </p:style>
        </p:sp>
        <p:sp>
          <p:nvSpPr>
            <p:cNvPr id="501" name="Line 57"/>
            <p:cNvSpPr/>
            <p:nvPr/>
          </p:nvSpPr>
          <p:spPr>
            <a:xfrm>
              <a:off x="7778880" y="-6480"/>
              <a:ext cx="0" cy="4908240"/>
            </a:xfrm>
            <a:prstGeom prst="line">
              <a:avLst/>
            </a:prstGeom>
            <a:ln w="6480">
              <a:solidFill>
                <a:srgbClr val="f2f2f2"/>
              </a:solidFill>
              <a:miter/>
            </a:ln>
          </p:spPr>
          <p:style>
            <a:lnRef idx="0"/>
            <a:fillRef idx="0"/>
            <a:effectRef idx="0"/>
            <a:fontRef idx="minor"/>
          </p:style>
        </p:sp>
        <p:sp>
          <p:nvSpPr>
            <p:cNvPr id="502" name="Line 58"/>
            <p:cNvSpPr/>
            <p:nvPr/>
          </p:nvSpPr>
          <p:spPr>
            <a:xfrm>
              <a:off x="7931520" y="-6480"/>
              <a:ext cx="0" cy="4908240"/>
            </a:xfrm>
            <a:prstGeom prst="line">
              <a:avLst/>
            </a:prstGeom>
            <a:ln w="6480">
              <a:solidFill>
                <a:srgbClr val="f2f2f2"/>
              </a:solidFill>
              <a:miter/>
            </a:ln>
          </p:spPr>
          <p:style>
            <a:lnRef idx="0"/>
            <a:fillRef idx="0"/>
            <a:effectRef idx="0"/>
            <a:fontRef idx="minor"/>
          </p:style>
        </p:sp>
        <p:sp>
          <p:nvSpPr>
            <p:cNvPr id="503" name="Line 59"/>
            <p:cNvSpPr/>
            <p:nvPr/>
          </p:nvSpPr>
          <p:spPr>
            <a:xfrm>
              <a:off x="8084160" y="-6480"/>
              <a:ext cx="0" cy="4908240"/>
            </a:xfrm>
            <a:prstGeom prst="line">
              <a:avLst/>
            </a:prstGeom>
            <a:ln w="6480">
              <a:solidFill>
                <a:srgbClr val="f2f2f2"/>
              </a:solidFill>
              <a:miter/>
            </a:ln>
          </p:spPr>
          <p:style>
            <a:lnRef idx="0"/>
            <a:fillRef idx="0"/>
            <a:effectRef idx="0"/>
            <a:fontRef idx="minor"/>
          </p:style>
        </p:sp>
        <p:sp>
          <p:nvSpPr>
            <p:cNvPr id="504" name="Line 60"/>
            <p:cNvSpPr/>
            <p:nvPr/>
          </p:nvSpPr>
          <p:spPr>
            <a:xfrm>
              <a:off x="8237160" y="-6480"/>
              <a:ext cx="0" cy="4908240"/>
            </a:xfrm>
            <a:prstGeom prst="line">
              <a:avLst/>
            </a:prstGeom>
            <a:ln w="6480">
              <a:solidFill>
                <a:srgbClr val="f2f2f2"/>
              </a:solidFill>
              <a:miter/>
            </a:ln>
          </p:spPr>
          <p:style>
            <a:lnRef idx="0"/>
            <a:fillRef idx="0"/>
            <a:effectRef idx="0"/>
            <a:fontRef idx="minor"/>
          </p:style>
        </p:sp>
        <p:sp>
          <p:nvSpPr>
            <p:cNvPr id="505" name="Line 61"/>
            <p:cNvSpPr/>
            <p:nvPr/>
          </p:nvSpPr>
          <p:spPr>
            <a:xfrm>
              <a:off x="8389800" y="-6480"/>
              <a:ext cx="0" cy="4908240"/>
            </a:xfrm>
            <a:prstGeom prst="line">
              <a:avLst/>
            </a:prstGeom>
            <a:ln w="6480">
              <a:solidFill>
                <a:srgbClr val="f2f2f2"/>
              </a:solidFill>
              <a:miter/>
            </a:ln>
          </p:spPr>
          <p:style>
            <a:lnRef idx="0"/>
            <a:fillRef idx="0"/>
            <a:effectRef idx="0"/>
            <a:fontRef idx="minor"/>
          </p:style>
        </p:sp>
        <p:sp>
          <p:nvSpPr>
            <p:cNvPr id="506" name="Line 62"/>
            <p:cNvSpPr/>
            <p:nvPr/>
          </p:nvSpPr>
          <p:spPr>
            <a:xfrm>
              <a:off x="8542440" y="-6480"/>
              <a:ext cx="0" cy="4908240"/>
            </a:xfrm>
            <a:prstGeom prst="line">
              <a:avLst/>
            </a:prstGeom>
            <a:ln w="6480">
              <a:solidFill>
                <a:srgbClr val="f2f2f2"/>
              </a:solidFill>
              <a:miter/>
            </a:ln>
          </p:spPr>
          <p:style>
            <a:lnRef idx="0"/>
            <a:fillRef idx="0"/>
            <a:effectRef idx="0"/>
            <a:fontRef idx="minor"/>
          </p:style>
        </p:sp>
        <p:sp>
          <p:nvSpPr>
            <p:cNvPr id="507" name="Line 63"/>
            <p:cNvSpPr/>
            <p:nvPr/>
          </p:nvSpPr>
          <p:spPr>
            <a:xfrm>
              <a:off x="8695080" y="-6480"/>
              <a:ext cx="0" cy="4908240"/>
            </a:xfrm>
            <a:prstGeom prst="line">
              <a:avLst/>
            </a:prstGeom>
            <a:ln w="6480">
              <a:solidFill>
                <a:srgbClr val="f2f2f2"/>
              </a:solidFill>
              <a:miter/>
            </a:ln>
          </p:spPr>
          <p:style>
            <a:lnRef idx="0"/>
            <a:fillRef idx="0"/>
            <a:effectRef idx="0"/>
            <a:fontRef idx="minor"/>
          </p:style>
        </p:sp>
        <p:sp>
          <p:nvSpPr>
            <p:cNvPr id="508" name="Line 64"/>
            <p:cNvSpPr/>
            <p:nvPr/>
          </p:nvSpPr>
          <p:spPr>
            <a:xfrm>
              <a:off x="8848080" y="-6480"/>
              <a:ext cx="0" cy="4908240"/>
            </a:xfrm>
            <a:prstGeom prst="line">
              <a:avLst/>
            </a:prstGeom>
            <a:ln w="6480">
              <a:solidFill>
                <a:srgbClr val="f2f2f2"/>
              </a:solidFill>
              <a:miter/>
            </a:ln>
          </p:spPr>
          <p:style>
            <a:lnRef idx="0"/>
            <a:fillRef idx="0"/>
            <a:effectRef idx="0"/>
            <a:fontRef idx="minor"/>
          </p:style>
        </p:sp>
        <p:sp>
          <p:nvSpPr>
            <p:cNvPr id="509" name="Line 65"/>
            <p:cNvSpPr/>
            <p:nvPr/>
          </p:nvSpPr>
          <p:spPr>
            <a:xfrm>
              <a:off x="9000720" y="-6480"/>
              <a:ext cx="0" cy="4908240"/>
            </a:xfrm>
            <a:prstGeom prst="line">
              <a:avLst/>
            </a:prstGeom>
            <a:ln w="6480">
              <a:solidFill>
                <a:srgbClr val="f2f2f2"/>
              </a:solidFill>
              <a:miter/>
            </a:ln>
          </p:spPr>
          <p:style>
            <a:lnRef idx="0"/>
            <a:fillRef idx="0"/>
            <a:effectRef idx="0"/>
            <a:fontRef idx="minor"/>
          </p:style>
        </p:sp>
        <p:sp>
          <p:nvSpPr>
            <p:cNvPr id="510" name="Line 66"/>
            <p:cNvSpPr/>
            <p:nvPr/>
          </p:nvSpPr>
          <p:spPr>
            <a:xfrm flipH="1">
              <a:off x="0" y="-12960"/>
              <a:ext cx="9137160" cy="0"/>
            </a:xfrm>
            <a:prstGeom prst="line">
              <a:avLst/>
            </a:prstGeom>
            <a:ln w="6480">
              <a:solidFill>
                <a:srgbClr val="f2f2f2"/>
              </a:solidFill>
              <a:miter/>
            </a:ln>
          </p:spPr>
          <p:style>
            <a:lnRef idx="0"/>
            <a:fillRef idx="0"/>
            <a:effectRef idx="0"/>
            <a:fontRef idx="minor"/>
          </p:style>
        </p:sp>
        <p:sp>
          <p:nvSpPr>
            <p:cNvPr id="511" name="Line 67"/>
            <p:cNvSpPr/>
            <p:nvPr/>
          </p:nvSpPr>
          <p:spPr>
            <a:xfrm flipH="1">
              <a:off x="0" y="139680"/>
              <a:ext cx="9137160" cy="0"/>
            </a:xfrm>
            <a:prstGeom prst="line">
              <a:avLst/>
            </a:prstGeom>
            <a:ln w="6480">
              <a:solidFill>
                <a:srgbClr val="f2f2f2"/>
              </a:solidFill>
              <a:miter/>
            </a:ln>
          </p:spPr>
          <p:style>
            <a:lnRef idx="0"/>
            <a:fillRef idx="0"/>
            <a:effectRef idx="0"/>
            <a:fontRef idx="minor"/>
          </p:style>
        </p:sp>
        <p:sp>
          <p:nvSpPr>
            <p:cNvPr id="512" name="Line 68"/>
            <p:cNvSpPr/>
            <p:nvPr/>
          </p:nvSpPr>
          <p:spPr>
            <a:xfrm flipH="1">
              <a:off x="0" y="292680"/>
              <a:ext cx="9137160" cy="0"/>
            </a:xfrm>
            <a:prstGeom prst="line">
              <a:avLst/>
            </a:prstGeom>
            <a:ln w="6480">
              <a:solidFill>
                <a:srgbClr val="f2f2f2"/>
              </a:solidFill>
              <a:miter/>
            </a:ln>
          </p:spPr>
          <p:style>
            <a:lnRef idx="0"/>
            <a:fillRef idx="0"/>
            <a:effectRef idx="0"/>
            <a:fontRef idx="minor"/>
          </p:style>
        </p:sp>
        <p:sp>
          <p:nvSpPr>
            <p:cNvPr id="513" name="Line 69"/>
            <p:cNvSpPr/>
            <p:nvPr/>
          </p:nvSpPr>
          <p:spPr>
            <a:xfrm flipH="1">
              <a:off x="0" y="445320"/>
              <a:ext cx="9137160" cy="0"/>
            </a:xfrm>
            <a:prstGeom prst="line">
              <a:avLst/>
            </a:prstGeom>
            <a:ln w="6480">
              <a:solidFill>
                <a:srgbClr val="f2f2f2"/>
              </a:solidFill>
              <a:miter/>
            </a:ln>
          </p:spPr>
          <p:style>
            <a:lnRef idx="0"/>
            <a:fillRef idx="0"/>
            <a:effectRef idx="0"/>
            <a:fontRef idx="minor"/>
          </p:style>
        </p:sp>
        <p:sp>
          <p:nvSpPr>
            <p:cNvPr id="514" name="Line 70"/>
            <p:cNvSpPr/>
            <p:nvPr/>
          </p:nvSpPr>
          <p:spPr>
            <a:xfrm flipH="1">
              <a:off x="0" y="598320"/>
              <a:ext cx="9137160" cy="0"/>
            </a:xfrm>
            <a:prstGeom prst="line">
              <a:avLst/>
            </a:prstGeom>
            <a:ln w="6480">
              <a:solidFill>
                <a:srgbClr val="f2f2f2"/>
              </a:solidFill>
              <a:miter/>
            </a:ln>
          </p:spPr>
          <p:style>
            <a:lnRef idx="0"/>
            <a:fillRef idx="0"/>
            <a:effectRef idx="0"/>
            <a:fontRef idx="minor"/>
          </p:style>
        </p:sp>
        <p:sp>
          <p:nvSpPr>
            <p:cNvPr id="515" name="Line 71"/>
            <p:cNvSpPr/>
            <p:nvPr/>
          </p:nvSpPr>
          <p:spPr>
            <a:xfrm flipH="1">
              <a:off x="0" y="750960"/>
              <a:ext cx="9137160" cy="0"/>
            </a:xfrm>
            <a:prstGeom prst="line">
              <a:avLst/>
            </a:prstGeom>
            <a:ln w="6480">
              <a:solidFill>
                <a:srgbClr val="f2f2f2"/>
              </a:solidFill>
              <a:miter/>
            </a:ln>
          </p:spPr>
          <p:style>
            <a:lnRef idx="0"/>
            <a:fillRef idx="0"/>
            <a:effectRef idx="0"/>
            <a:fontRef idx="minor"/>
          </p:style>
        </p:sp>
        <p:sp>
          <p:nvSpPr>
            <p:cNvPr id="516" name="Line 72"/>
            <p:cNvSpPr/>
            <p:nvPr/>
          </p:nvSpPr>
          <p:spPr>
            <a:xfrm flipH="1">
              <a:off x="0" y="903960"/>
              <a:ext cx="9137160" cy="0"/>
            </a:xfrm>
            <a:prstGeom prst="line">
              <a:avLst/>
            </a:prstGeom>
            <a:ln w="6480">
              <a:solidFill>
                <a:srgbClr val="f2f2f2"/>
              </a:solidFill>
              <a:miter/>
            </a:ln>
          </p:spPr>
          <p:style>
            <a:lnRef idx="0"/>
            <a:fillRef idx="0"/>
            <a:effectRef idx="0"/>
            <a:fontRef idx="minor"/>
          </p:style>
        </p:sp>
        <p:sp>
          <p:nvSpPr>
            <p:cNvPr id="517" name="Line 73"/>
            <p:cNvSpPr/>
            <p:nvPr/>
          </p:nvSpPr>
          <p:spPr>
            <a:xfrm flipH="1">
              <a:off x="0" y="1056600"/>
              <a:ext cx="9137160" cy="0"/>
            </a:xfrm>
            <a:prstGeom prst="line">
              <a:avLst/>
            </a:prstGeom>
            <a:ln w="6480">
              <a:solidFill>
                <a:srgbClr val="f2f2f2"/>
              </a:solidFill>
              <a:miter/>
            </a:ln>
          </p:spPr>
          <p:style>
            <a:lnRef idx="0"/>
            <a:fillRef idx="0"/>
            <a:effectRef idx="0"/>
            <a:fontRef idx="minor"/>
          </p:style>
        </p:sp>
        <p:sp>
          <p:nvSpPr>
            <p:cNvPr id="518" name="Line 74"/>
            <p:cNvSpPr/>
            <p:nvPr/>
          </p:nvSpPr>
          <p:spPr>
            <a:xfrm flipH="1">
              <a:off x="0" y="1209600"/>
              <a:ext cx="9137160" cy="0"/>
            </a:xfrm>
            <a:prstGeom prst="line">
              <a:avLst/>
            </a:prstGeom>
            <a:ln w="6480">
              <a:solidFill>
                <a:srgbClr val="f2f2f2"/>
              </a:solidFill>
              <a:miter/>
            </a:ln>
          </p:spPr>
          <p:style>
            <a:lnRef idx="0"/>
            <a:fillRef idx="0"/>
            <a:effectRef idx="0"/>
            <a:fontRef idx="minor"/>
          </p:style>
        </p:sp>
        <p:sp>
          <p:nvSpPr>
            <p:cNvPr id="519" name="Line 75"/>
            <p:cNvSpPr/>
            <p:nvPr/>
          </p:nvSpPr>
          <p:spPr>
            <a:xfrm flipH="1">
              <a:off x="0" y="1362240"/>
              <a:ext cx="9137160" cy="0"/>
            </a:xfrm>
            <a:prstGeom prst="line">
              <a:avLst/>
            </a:prstGeom>
            <a:ln w="6480">
              <a:solidFill>
                <a:srgbClr val="f2f2f2"/>
              </a:solidFill>
              <a:miter/>
            </a:ln>
          </p:spPr>
          <p:style>
            <a:lnRef idx="0"/>
            <a:fillRef idx="0"/>
            <a:effectRef idx="0"/>
            <a:fontRef idx="minor"/>
          </p:style>
        </p:sp>
        <p:sp>
          <p:nvSpPr>
            <p:cNvPr id="520" name="Line 76"/>
            <p:cNvSpPr/>
            <p:nvPr/>
          </p:nvSpPr>
          <p:spPr>
            <a:xfrm flipH="1">
              <a:off x="0" y="1515240"/>
              <a:ext cx="9137160" cy="0"/>
            </a:xfrm>
            <a:prstGeom prst="line">
              <a:avLst/>
            </a:prstGeom>
            <a:ln w="6480">
              <a:solidFill>
                <a:srgbClr val="f2f2f2"/>
              </a:solidFill>
              <a:miter/>
            </a:ln>
          </p:spPr>
          <p:style>
            <a:lnRef idx="0"/>
            <a:fillRef idx="0"/>
            <a:effectRef idx="0"/>
            <a:fontRef idx="minor"/>
          </p:style>
        </p:sp>
        <p:sp>
          <p:nvSpPr>
            <p:cNvPr id="521" name="Line 77"/>
            <p:cNvSpPr/>
            <p:nvPr/>
          </p:nvSpPr>
          <p:spPr>
            <a:xfrm flipH="1">
              <a:off x="0" y="1668240"/>
              <a:ext cx="9137160" cy="0"/>
            </a:xfrm>
            <a:prstGeom prst="line">
              <a:avLst/>
            </a:prstGeom>
            <a:ln w="6480">
              <a:solidFill>
                <a:srgbClr val="f2f2f2"/>
              </a:solidFill>
              <a:miter/>
            </a:ln>
          </p:spPr>
          <p:style>
            <a:lnRef idx="0"/>
            <a:fillRef idx="0"/>
            <a:effectRef idx="0"/>
            <a:fontRef idx="minor"/>
          </p:style>
        </p:sp>
        <p:sp>
          <p:nvSpPr>
            <p:cNvPr id="522" name="Line 78"/>
            <p:cNvSpPr/>
            <p:nvPr/>
          </p:nvSpPr>
          <p:spPr>
            <a:xfrm flipH="1">
              <a:off x="0" y="1820880"/>
              <a:ext cx="9137160" cy="0"/>
            </a:xfrm>
            <a:prstGeom prst="line">
              <a:avLst/>
            </a:prstGeom>
            <a:ln w="6480">
              <a:solidFill>
                <a:srgbClr val="f2f2f2"/>
              </a:solidFill>
              <a:miter/>
            </a:ln>
          </p:spPr>
          <p:style>
            <a:lnRef idx="0"/>
            <a:fillRef idx="0"/>
            <a:effectRef idx="0"/>
            <a:fontRef idx="minor"/>
          </p:style>
        </p:sp>
        <p:sp>
          <p:nvSpPr>
            <p:cNvPr id="523" name="Line 79"/>
            <p:cNvSpPr/>
            <p:nvPr/>
          </p:nvSpPr>
          <p:spPr>
            <a:xfrm flipH="1">
              <a:off x="0" y="1973880"/>
              <a:ext cx="9137160" cy="0"/>
            </a:xfrm>
            <a:prstGeom prst="line">
              <a:avLst/>
            </a:prstGeom>
            <a:ln w="6480">
              <a:solidFill>
                <a:srgbClr val="f2f2f2"/>
              </a:solidFill>
              <a:miter/>
            </a:ln>
          </p:spPr>
          <p:style>
            <a:lnRef idx="0"/>
            <a:fillRef idx="0"/>
            <a:effectRef idx="0"/>
            <a:fontRef idx="minor"/>
          </p:style>
        </p:sp>
        <p:sp>
          <p:nvSpPr>
            <p:cNvPr id="524" name="Line 80"/>
            <p:cNvSpPr/>
            <p:nvPr/>
          </p:nvSpPr>
          <p:spPr>
            <a:xfrm flipH="1">
              <a:off x="0" y="2126520"/>
              <a:ext cx="9137160" cy="0"/>
            </a:xfrm>
            <a:prstGeom prst="line">
              <a:avLst/>
            </a:prstGeom>
            <a:ln w="6480">
              <a:solidFill>
                <a:srgbClr val="f2f2f2"/>
              </a:solidFill>
              <a:miter/>
            </a:ln>
          </p:spPr>
          <p:style>
            <a:lnRef idx="0"/>
            <a:fillRef idx="0"/>
            <a:effectRef idx="0"/>
            <a:fontRef idx="minor"/>
          </p:style>
        </p:sp>
        <p:sp>
          <p:nvSpPr>
            <p:cNvPr id="525" name="Line 81"/>
            <p:cNvSpPr/>
            <p:nvPr/>
          </p:nvSpPr>
          <p:spPr>
            <a:xfrm flipH="1">
              <a:off x="0" y="2279520"/>
              <a:ext cx="9137160" cy="0"/>
            </a:xfrm>
            <a:prstGeom prst="line">
              <a:avLst/>
            </a:prstGeom>
            <a:ln w="6480">
              <a:solidFill>
                <a:srgbClr val="f2f2f2"/>
              </a:solidFill>
              <a:miter/>
            </a:ln>
          </p:spPr>
          <p:style>
            <a:lnRef idx="0"/>
            <a:fillRef idx="0"/>
            <a:effectRef idx="0"/>
            <a:fontRef idx="minor"/>
          </p:style>
        </p:sp>
        <p:sp>
          <p:nvSpPr>
            <p:cNvPr id="526" name="Line 82"/>
            <p:cNvSpPr/>
            <p:nvPr/>
          </p:nvSpPr>
          <p:spPr>
            <a:xfrm flipH="1">
              <a:off x="0" y="2432160"/>
              <a:ext cx="9137160" cy="0"/>
            </a:xfrm>
            <a:prstGeom prst="line">
              <a:avLst/>
            </a:prstGeom>
            <a:ln w="6480">
              <a:solidFill>
                <a:srgbClr val="f2f2f2"/>
              </a:solidFill>
              <a:miter/>
            </a:ln>
          </p:spPr>
          <p:style>
            <a:lnRef idx="0"/>
            <a:fillRef idx="0"/>
            <a:effectRef idx="0"/>
            <a:fontRef idx="minor"/>
          </p:style>
        </p:sp>
        <p:sp>
          <p:nvSpPr>
            <p:cNvPr id="527" name="Line 83"/>
            <p:cNvSpPr/>
            <p:nvPr/>
          </p:nvSpPr>
          <p:spPr>
            <a:xfrm flipH="1">
              <a:off x="0" y="2585160"/>
              <a:ext cx="9137160" cy="0"/>
            </a:xfrm>
            <a:prstGeom prst="line">
              <a:avLst/>
            </a:prstGeom>
            <a:ln w="6480">
              <a:solidFill>
                <a:srgbClr val="f2f2f2"/>
              </a:solidFill>
              <a:miter/>
            </a:ln>
          </p:spPr>
          <p:style>
            <a:lnRef idx="0"/>
            <a:fillRef idx="0"/>
            <a:effectRef idx="0"/>
            <a:fontRef idx="minor"/>
          </p:style>
        </p:sp>
        <p:sp>
          <p:nvSpPr>
            <p:cNvPr id="528" name="Line 84"/>
            <p:cNvSpPr/>
            <p:nvPr/>
          </p:nvSpPr>
          <p:spPr>
            <a:xfrm flipH="1">
              <a:off x="0" y="2737800"/>
              <a:ext cx="9137160" cy="0"/>
            </a:xfrm>
            <a:prstGeom prst="line">
              <a:avLst/>
            </a:prstGeom>
            <a:ln w="6480">
              <a:solidFill>
                <a:srgbClr val="f2f2f2"/>
              </a:solidFill>
              <a:miter/>
            </a:ln>
          </p:spPr>
          <p:style>
            <a:lnRef idx="0"/>
            <a:fillRef idx="0"/>
            <a:effectRef idx="0"/>
            <a:fontRef idx="minor"/>
          </p:style>
        </p:sp>
        <p:sp>
          <p:nvSpPr>
            <p:cNvPr id="529" name="Line 85"/>
            <p:cNvSpPr/>
            <p:nvPr/>
          </p:nvSpPr>
          <p:spPr>
            <a:xfrm flipH="1">
              <a:off x="0" y="2890800"/>
              <a:ext cx="9137160" cy="0"/>
            </a:xfrm>
            <a:prstGeom prst="line">
              <a:avLst/>
            </a:prstGeom>
            <a:ln w="6480">
              <a:solidFill>
                <a:srgbClr val="f2f2f2"/>
              </a:solidFill>
              <a:miter/>
            </a:ln>
          </p:spPr>
          <p:style>
            <a:lnRef idx="0"/>
            <a:fillRef idx="0"/>
            <a:effectRef idx="0"/>
            <a:fontRef idx="minor"/>
          </p:style>
        </p:sp>
        <p:sp>
          <p:nvSpPr>
            <p:cNvPr id="530" name="Line 86"/>
            <p:cNvSpPr/>
            <p:nvPr/>
          </p:nvSpPr>
          <p:spPr>
            <a:xfrm flipH="1">
              <a:off x="0" y="3043440"/>
              <a:ext cx="9137160" cy="0"/>
            </a:xfrm>
            <a:prstGeom prst="line">
              <a:avLst/>
            </a:prstGeom>
            <a:ln w="6480">
              <a:solidFill>
                <a:srgbClr val="f2f2f2"/>
              </a:solidFill>
              <a:miter/>
            </a:ln>
          </p:spPr>
          <p:style>
            <a:lnRef idx="0"/>
            <a:fillRef idx="0"/>
            <a:effectRef idx="0"/>
            <a:fontRef idx="minor"/>
          </p:style>
        </p:sp>
        <p:sp>
          <p:nvSpPr>
            <p:cNvPr id="531" name="Line 87"/>
            <p:cNvSpPr/>
            <p:nvPr/>
          </p:nvSpPr>
          <p:spPr>
            <a:xfrm flipH="1">
              <a:off x="0" y="3196440"/>
              <a:ext cx="9137160" cy="0"/>
            </a:xfrm>
            <a:prstGeom prst="line">
              <a:avLst/>
            </a:prstGeom>
            <a:ln w="6480">
              <a:solidFill>
                <a:srgbClr val="f2f2f2"/>
              </a:solidFill>
              <a:miter/>
            </a:ln>
          </p:spPr>
          <p:style>
            <a:lnRef idx="0"/>
            <a:fillRef idx="0"/>
            <a:effectRef idx="0"/>
            <a:fontRef idx="minor"/>
          </p:style>
        </p:sp>
        <p:sp>
          <p:nvSpPr>
            <p:cNvPr id="532" name="Line 88"/>
            <p:cNvSpPr/>
            <p:nvPr/>
          </p:nvSpPr>
          <p:spPr>
            <a:xfrm flipH="1">
              <a:off x="0" y="3349440"/>
              <a:ext cx="9137160" cy="0"/>
            </a:xfrm>
            <a:prstGeom prst="line">
              <a:avLst/>
            </a:prstGeom>
            <a:ln w="6480">
              <a:solidFill>
                <a:srgbClr val="f2f2f2"/>
              </a:solidFill>
              <a:miter/>
            </a:ln>
          </p:spPr>
          <p:style>
            <a:lnRef idx="0"/>
            <a:fillRef idx="0"/>
            <a:effectRef idx="0"/>
            <a:fontRef idx="minor"/>
          </p:style>
        </p:sp>
        <p:sp>
          <p:nvSpPr>
            <p:cNvPr id="533" name="Line 89"/>
            <p:cNvSpPr/>
            <p:nvPr/>
          </p:nvSpPr>
          <p:spPr>
            <a:xfrm flipH="1">
              <a:off x="0" y="3502080"/>
              <a:ext cx="9137160" cy="0"/>
            </a:xfrm>
            <a:prstGeom prst="line">
              <a:avLst/>
            </a:prstGeom>
            <a:ln w="6480">
              <a:solidFill>
                <a:srgbClr val="f2f2f2"/>
              </a:solidFill>
              <a:miter/>
            </a:ln>
          </p:spPr>
          <p:style>
            <a:lnRef idx="0"/>
            <a:fillRef idx="0"/>
            <a:effectRef idx="0"/>
            <a:fontRef idx="minor"/>
          </p:style>
        </p:sp>
        <p:sp>
          <p:nvSpPr>
            <p:cNvPr id="534" name="Line 90"/>
            <p:cNvSpPr/>
            <p:nvPr/>
          </p:nvSpPr>
          <p:spPr>
            <a:xfrm flipH="1">
              <a:off x="0" y="3655080"/>
              <a:ext cx="9137160" cy="0"/>
            </a:xfrm>
            <a:prstGeom prst="line">
              <a:avLst/>
            </a:prstGeom>
            <a:ln w="6480">
              <a:solidFill>
                <a:srgbClr val="f2f2f2"/>
              </a:solidFill>
              <a:miter/>
            </a:ln>
          </p:spPr>
          <p:style>
            <a:lnRef idx="0"/>
            <a:fillRef idx="0"/>
            <a:effectRef idx="0"/>
            <a:fontRef idx="minor"/>
          </p:style>
        </p:sp>
        <p:sp>
          <p:nvSpPr>
            <p:cNvPr id="535" name="Line 91"/>
            <p:cNvSpPr/>
            <p:nvPr/>
          </p:nvSpPr>
          <p:spPr>
            <a:xfrm flipH="1">
              <a:off x="0" y="3807720"/>
              <a:ext cx="9137160" cy="0"/>
            </a:xfrm>
            <a:prstGeom prst="line">
              <a:avLst/>
            </a:prstGeom>
            <a:ln w="6480">
              <a:solidFill>
                <a:srgbClr val="f2f2f2"/>
              </a:solidFill>
              <a:miter/>
            </a:ln>
          </p:spPr>
          <p:style>
            <a:lnRef idx="0"/>
            <a:fillRef idx="0"/>
            <a:effectRef idx="0"/>
            <a:fontRef idx="minor"/>
          </p:style>
        </p:sp>
        <p:sp>
          <p:nvSpPr>
            <p:cNvPr id="536" name="Line 92"/>
            <p:cNvSpPr/>
            <p:nvPr/>
          </p:nvSpPr>
          <p:spPr>
            <a:xfrm flipH="1">
              <a:off x="0" y="3960720"/>
              <a:ext cx="9137160" cy="0"/>
            </a:xfrm>
            <a:prstGeom prst="line">
              <a:avLst/>
            </a:prstGeom>
            <a:ln w="6480">
              <a:solidFill>
                <a:srgbClr val="f2f2f2"/>
              </a:solidFill>
              <a:miter/>
            </a:ln>
          </p:spPr>
          <p:style>
            <a:lnRef idx="0"/>
            <a:fillRef idx="0"/>
            <a:effectRef idx="0"/>
            <a:fontRef idx="minor"/>
          </p:style>
        </p:sp>
        <p:sp>
          <p:nvSpPr>
            <p:cNvPr id="537" name="Line 93"/>
            <p:cNvSpPr/>
            <p:nvPr/>
          </p:nvSpPr>
          <p:spPr>
            <a:xfrm flipH="1">
              <a:off x="0" y="4113360"/>
              <a:ext cx="9137160" cy="0"/>
            </a:xfrm>
            <a:prstGeom prst="line">
              <a:avLst/>
            </a:prstGeom>
            <a:ln w="6480">
              <a:solidFill>
                <a:srgbClr val="f2f2f2"/>
              </a:solidFill>
              <a:miter/>
            </a:ln>
          </p:spPr>
          <p:style>
            <a:lnRef idx="0"/>
            <a:fillRef idx="0"/>
            <a:effectRef idx="0"/>
            <a:fontRef idx="minor"/>
          </p:style>
        </p:sp>
        <p:sp>
          <p:nvSpPr>
            <p:cNvPr id="538" name="Line 94"/>
            <p:cNvSpPr/>
            <p:nvPr/>
          </p:nvSpPr>
          <p:spPr>
            <a:xfrm flipH="1">
              <a:off x="0" y="4266360"/>
              <a:ext cx="9137160" cy="0"/>
            </a:xfrm>
            <a:prstGeom prst="line">
              <a:avLst/>
            </a:prstGeom>
            <a:ln w="6480">
              <a:solidFill>
                <a:srgbClr val="f2f2f2"/>
              </a:solidFill>
              <a:miter/>
            </a:ln>
          </p:spPr>
          <p:style>
            <a:lnRef idx="0"/>
            <a:fillRef idx="0"/>
            <a:effectRef idx="0"/>
            <a:fontRef idx="minor"/>
          </p:style>
        </p:sp>
        <p:sp>
          <p:nvSpPr>
            <p:cNvPr id="539" name="Line 95"/>
            <p:cNvSpPr/>
            <p:nvPr/>
          </p:nvSpPr>
          <p:spPr>
            <a:xfrm flipH="1">
              <a:off x="0" y="4425120"/>
              <a:ext cx="9137160" cy="0"/>
            </a:xfrm>
            <a:prstGeom prst="line">
              <a:avLst/>
            </a:prstGeom>
            <a:ln w="6480">
              <a:solidFill>
                <a:srgbClr val="f2f2f2"/>
              </a:solidFill>
              <a:miter/>
            </a:ln>
          </p:spPr>
          <p:style>
            <a:lnRef idx="0"/>
            <a:fillRef idx="0"/>
            <a:effectRef idx="0"/>
            <a:fontRef idx="minor"/>
          </p:style>
        </p:sp>
        <p:sp>
          <p:nvSpPr>
            <p:cNvPr id="540" name="Line 96"/>
            <p:cNvSpPr/>
            <p:nvPr/>
          </p:nvSpPr>
          <p:spPr>
            <a:xfrm flipH="1">
              <a:off x="0" y="4577760"/>
              <a:ext cx="9137160" cy="0"/>
            </a:xfrm>
            <a:prstGeom prst="line">
              <a:avLst/>
            </a:prstGeom>
            <a:ln w="6480">
              <a:solidFill>
                <a:srgbClr val="f2f2f2"/>
              </a:solidFill>
              <a:miter/>
            </a:ln>
          </p:spPr>
          <p:style>
            <a:lnRef idx="0"/>
            <a:fillRef idx="0"/>
            <a:effectRef idx="0"/>
            <a:fontRef idx="minor"/>
          </p:style>
        </p:sp>
        <p:sp>
          <p:nvSpPr>
            <p:cNvPr id="541" name="Line 97"/>
            <p:cNvSpPr/>
            <p:nvPr/>
          </p:nvSpPr>
          <p:spPr>
            <a:xfrm flipH="1">
              <a:off x="0" y="4730760"/>
              <a:ext cx="9137160" cy="0"/>
            </a:xfrm>
            <a:prstGeom prst="line">
              <a:avLst/>
            </a:prstGeom>
            <a:ln w="6480">
              <a:solidFill>
                <a:srgbClr val="f2f2f2"/>
              </a:solidFill>
              <a:miter/>
            </a:ln>
          </p:spPr>
          <p:style>
            <a:lnRef idx="0"/>
            <a:fillRef idx="0"/>
            <a:effectRef idx="0"/>
            <a:fontRef idx="minor"/>
          </p:style>
        </p:sp>
        <p:sp>
          <p:nvSpPr>
            <p:cNvPr id="542" name="Line 98"/>
            <p:cNvSpPr/>
            <p:nvPr/>
          </p:nvSpPr>
          <p:spPr>
            <a:xfrm flipH="1">
              <a:off x="0" y="4883400"/>
              <a:ext cx="9137160" cy="0"/>
            </a:xfrm>
            <a:prstGeom prst="line">
              <a:avLst/>
            </a:prstGeom>
            <a:ln w="6480">
              <a:solidFill>
                <a:srgbClr val="f2f2f2"/>
              </a:solidFill>
              <a:miter/>
            </a:ln>
          </p:spPr>
          <p:style>
            <a:lnRef idx="0"/>
            <a:fillRef idx="0"/>
            <a:effectRef idx="0"/>
            <a:fontRef idx="minor"/>
          </p:style>
        </p:sp>
      </p:grpSp>
      <p:sp>
        <p:nvSpPr>
          <p:cNvPr id="543" name="PlaceHolder 99"/>
          <p:cNvSpPr>
            <a:spLocks noGrp="1"/>
          </p:cNvSpPr>
          <p:nvPr>
            <p:ph type="title"/>
          </p:nvPr>
        </p:nvSpPr>
        <p:spPr>
          <a:xfrm>
            <a:off x="1476360" y="992880"/>
            <a:ext cx="2645640" cy="993960"/>
          </a:xfrm>
          <a:prstGeom prst="rect">
            <a:avLst/>
          </a:prstGeom>
        </p:spPr>
        <p:txBody>
          <a:bodyPr anchor="ctr">
            <a:noAutofit/>
          </a:bodyPr>
          <a:p>
            <a:pPr algn="ctr">
              <a:lnSpc>
                <a:spcPct val="90000"/>
              </a:lnSpc>
            </a:pPr>
            <a:r>
              <a:rPr b="0" lang="en-US" sz="3200" spc="-1" strike="noStrike">
                <a:solidFill>
                  <a:srgbClr val="404040"/>
                </a:solidFill>
                <a:latin typeface="Calibri"/>
              </a:rPr>
              <a:t>Thank you.</a:t>
            </a:r>
            <a:endParaRPr b="0" lang="en-US" sz="3200" spc="-1" strike="noStrike">
              <a:solidFill>
                <a:srgbClr val="000000"/>
              </a:solidFill>
              <a:latin typeface="Calibri"/>
            </a:endParaRPr>
          </a:p>
        </p:txBody>
      </p:sp>
      <p:sp>
        <p:nvSpPr>
          <p:cNvPr id="544" name="PlaceHolder 100"/>
          <p:cNvSpPr>
            <a:spLocks noGrp="1"/>
          </p:cNvSpPr>
          <p:nvPr>
            <p:ph type="body"/>
          </p:nvPr>
        </p:nvSpPr>
        <p:spPr>
          <a:xfrm>
            <a:off x="299520" y="3484800"/>
            <a:ext cx="3643560" cy="347400"/>
          </a:xfrm>
          <a:prstGeom prst="rect">
            <a:avLst/>
          </a:prstGeom>
        </p:spPr>
        <p:txBody>
          <a:bodyPr anchor="ctr">
            <a:noAutofit/>
          </a:bodyPr>
          <a:p>
            <a:pPr marL="432000" indent="-324000">
              <a:lnSpc>
                <a:spcPct val="90000"/>
              </a:lnSpc>
              <a:spcBef>
                <a:spcPts val="751"/>
              </a:spcBef>
              <a:buClr>
                <a:srgbClr val="000000"/>
              </a:buClr>
              <a:buSzPct val="45000"/>
              <a:buFont typeface="Wingdings" charset="2"/>
              <a:buChar char=""/>
              <a:tabLst>
                <a:tab algn="l" pos="0"/>
              </a:tabLst>
            </a:pPr>
            <a:r>
              <a:rPr b="0" lang="en-US" sz="1800" spc="-1" strike="noStrike">
                <a:solidFill>
                  <a:srgbClr val="404040"/>
                </a:solidFill>
                <a:latin typeface="Calibri"/>
              </a:rPr>
              <a:t>Name</a:t>
            </a:r>
            <a:endParaRPr b="0" lang="en-US" sz="1800" spc="-1" strike="noStrike">
              <a:solidFill>
                <a:srgbClr val="404040"/>
              </a:solidFill>
              <a:latin typeface="Calibri"/>
            </a:endParaRPr>
          </a:p>
        </p:txBody>
      </p:sp>
      <p:sp>
        <p:nvSpPr>
          <p:cNvPr id="545" name="PlaceHolder 101"/>
          <p:cNvSpPr>
            <a:spLocks noGrp="1"/>
          </p:cNvSpPr>
          <p:nvPr>
            <p:ph type="body"/>
          </p:nvPr>
        </p:nvSpPr>
        <p:spPr>
          <a:xfrm>
            <a:off x="299520" y="3939840"/>
            <a:ext cx="3643560" cy="347400"/>
          </a:xfrm>
          <a:prstGeom prst="rect">
            <a:avLst/>
          </a:prstGeom>
        </p:spPr>
        <p:txBody>
          <a:bodyPr anchor="ctr">
            <a:normAutofit/>
          </a:bodyPr>
          <a:p>
            <a:pPr>
              <a:lnSpc>
                <a:spcPct val="90000"/>
              </a:lnSpc>
              <a:spcBef>
                <a:spcPts val="751"/>
              </a:spcBef>
              <a:tabLst>
                <a:tab algn="l" pos="0"/>
              </a:tabLst>
            </a:pPr>
            <a:r>
              <a:rPr b="0" lang="en-US" sz="1800" spc="-1" strike="noStrike">
                <a:solidFill>
                  <a:srgbClr val="404040"/>
                </a:solidFill>
                <a:latin typeface="Calibri"/>
              </a:rPr>
              <a:t>Designation </a:t>
            </a:r>
            <a:endParaRPr b="0" lang="en-US" sz="1800" spc="-1" strike="noStrike">
              <a:solidFill>
                <a:srgbClr val="404040"/>
              </a:solidFill>
              <a:latin typeface="Calibri"/>
            </a:endParaRPr>
          </a:p>
        </p:txBody>
      </p:sp>
      <p:sp>
        <p:nvSpPr>
          <p:cNvPr id="546" name="CustomShape 102"/>
          <p:cNvSpPr/>
          <p:nvPr/>
        </p:nvSpPr>
        <p:spPr>
          <a:xfrm>
            <a:off x="4317480" y="2520"/>
            <a:ext cx="4826160" cy="4914720"/>
          </a:xfrm>
          <a:custGeom>
            <a:avLst/>
            <a:gdLst/>
            <a:ahLst/>
            <a:rect l="l" t="t" r="r" b="b"/>
            <a:pathLst>
              <a:path w="5048250" h="5140862">
                <a:moveTo>
                  <a:pt x="3013830" y="0"/>
                </a:moveTo>
                <a:lnTo>
                  <a:pt x="5048250" y="0"/>
                </a:lnTo>
                <a:lnTo>
                  <a:pt x="5048250" y="5140862"/>
                </a:lnTo>
                <a:lnTo>
                  <a:pt x="0" y="5140862"/>
                </a:lnTo>
                <a:close/>
              </a:path>
            </a:pathLst>
          </a:custGeom>
          <a:solidFill>
            <a:srgbClr val="0077bd"/>
          </a:solidFill>
          <a:ln>
            <a:noFill/>
          </a:ln>
        </p:spPr>
        <p:style>
          <a:lnRef idx="0"/>
          <a:fillRef idx="0"/>
          <a:effectRef idx="0"/>
          <a:fontRef idx="minor"/>
        </p:style>
      </p:sp>
      <p:sp>
        <p:nvSpPr>
          <p:cNvPr id="547" name="PlaceHolder 103"/>
          <p:cNvSpPr>
            <a:spLocks noGrp="1"/>
          </p:cNvSpPr>
          <p:nvPr>
            <p:ph type="body"/>
          </p:nvPr>
        </p:nvSpPr>
        <p:spPr>
          <a:xfrm>
            <a:off x="4379400" y="0"/>
            <a:ext cx="4764240" cy="4917240"/>
          </a:xfrm>
          <a:prstGeom prst="rect">
            <a:avLst/>
          </a:prstGeom>
        </p:spPr>
        <p:txBody>
          <a:bodyPr lIns="0" rIns="468000" tIns="0" bIns="0" anchor="ctr">
            <a:noAutofit/>
          </a:bodyPr>
          <a:p>
            <a:pPr algn="r">
              <a:lnSpc>
                <a:spcPct val="100000"/>
              </a:lnSpc>
              <a:tabLst>
                <a:tab algn="l" pos="0"/>
              </a:tabLst>
            </a:pPr>
            <a:r>
              <a:rPr b="0" i="1" lang="en-IN" sz="1400" spc="-1" strike="noStrike">
                <a:solidFill>
                  <a:srgbClr val="000000"/>
                </a:solidFill>
                <a:latin typeface="Calibri"/>
              </a:rPr>
              <a:t>Click icon to add image</a:t>
            </a:r>
            <a:endParaRPr b="0" lang="en-US" sz="1400" spc="-1" strike="noStrike">
              <a:solidFill>
                <a:srgbClr val="404040"/>
              </a:solidFill>
              <a:latin typeface="Calibri"/>
            </a:endParaRPr>
          </a:p>
        </p:txBody>
      </p:sp>
      <p:grpSp>
        <p:nvGrpSpPr>
          <p:cNvPr id="548" name="Group 104"/>
          <p:cNvGrpSpPr/>
          <p:nvPr/>
        </p:nvGrpSpPr>
        <p:grpSpPr>
          <a:xfrm>
            <a:off x="787320" y="755280"/>
            <a:ext cx="798840" cy="844560"/>
            <a:chOff x="787320" y="755280"/>
            <a:chExt cx="798840" cy="844560"/>
          </a:xfrm>
        </p:grpSpPr>
        <p:sp>
          <p:nvSpPr>
            <p:cNvPr id="549" name="CustomShape 105"/>
            <p:cNvSpPr/>
            <p:nvPr/>
          </p:nvSpPr>
          <p:spPr>
            <a:xfrm>
              <a:off x="787320" y="755280"/>
              <a:ext cx="642600" cy="844560"/>
            </a:xfrm>
            <a:custGeom>
              <a:avLst/>
              <a:gdLst/>
              <a:ahLst/>
              <a:rect l="l" t="t" r="r" b="b"/>
              <a:pathLst>
                <a:path w="777" h="1021">
                  <a:moveTo>
                    <a:pt x="621" y="0"/>
                  </a:moveTo>
                  <a:lnTo>
                    <a:pt x="0" y="1021"/>
                  </a:lnTo>
                  <a:lnTo>
                    <a:pt x="621" y="1021"/>
                  </a:lnTo>
                  <a:lnTo>
                    <a:pt x="777" y="785"/>
                  </a:lnTo>
                  <a:lnTo>
                    <a:pt x="231" y="785"/>
                  </a:lnTo>
                  <a:lnTo>
                    <a:pt x="699" y="0"/>
                  </a:lnTo>
                  <a:lnTo>
                    <a:pt x="621" y="0"/>
                  </a:lnTo>
                  <a:close/>
                </a:path>
              </a:pathLst>
            </a:custGeom>
            <a:solidFill>
              <a:srgbClr val="003f72"/>
            </a:solidFill>
            <a:ln>
              <a:noFill/>
            </a:ln>
          </p:spPr>
          <p:style>
            <a:lnRef idx="0"/>
            <a:fillRef idx="0"/>
            <a:effectRef idx="0"/>
            <a:fontRef idx="minor"/>
          </p:style>
        </p:sp>
        <p:sp>
          <p:nvSpPr>
            <p:cNvPr id="550" name="CustomShape 106"/>
            <p:cNvSpPr/>
            <p:nvPr/>
          </p:nvSpPr>
          <p:spPr>
            <a:xfrm>
              <a:off x="1162080" y="755280"/>
              <a:ext cx="424080" cy="592200"/>
            </a:xfrm>
            <a:custGeom>
              <a:avLst/>
              <a:gdLst/>
              <a:ahLst/>
              <a:rect l="l" t="t" r="r" b="b"/>
              <a:pathLst>
                <a:path w="513" h="716">
                  <a:moveTo>
                    <a:pt x="435" y="0"/>
                  </a:moveTo>
                  <a:lnTo>
                    <a:pt x="513" y="0"/>
                  </a:lnTo>
                  <a:lnTo>
                    <a:pt x="78" y="716"/>
                  </a:lnTo>
                  <a:lnTo>
                    <a:pt x="0" y="716"/>
                  </a:lnTo>
                  <a:lnTo>
                    <a:pt x="435" y="0"/>
                  </a:lnTo>
                  <a:close/>
                </a:path>
              </a:pathLst>
            </a:custGeom>
            <a:solidFill>
              <a:srgbClr val="003f72"/>
            </a:solidFill>
            <a:ln>
              <a:noFill/>
            </a:ln>
          </p:spPr>
          <p:style>
            <a:lnRef idx="0"/>
            <a:fillRef idx="0"/>
            <a:effectRef idx="0"/>
            <a:fontRef idx="minor"/>
          </p:style>
        </p:sp>
      </p:grpSp>
      <p:grpSp>
        <p:nvGrpSpPr>
          <p:cNvPr id="551" name="Group 107"/>
          <p:cNvGrpSpPr/>
          <p:nvPr/>
        </p:nvGrpSpPr>
        <p:grpSpPr>
          <a:xfrm>
            <a:off x="4059360" y="1649520"/>
            <a:ext cx="747000" cy="808920"/>
            <a:chOff x="4059360" y="1649520"/>
            <a:chExt cx="747000" cy="808920"/>
          </a:xfrm>
        </p:grpSpPr>
        <p:sp>
          <p:nvSpPr>
            <p:cNvPr id="552" name="CustomShape 108"/>
            <p:cNvSpPr/>
            <p:nvPr/>
          </p:nvSpPr>
          <p:spPr>
            <a:xfrm>
              <a:off x="4184280" y="1649520"/>
              <a:ext cx="622080" cy="195840"/>
            </a:xfrm>
            <a:custGeom>
              <a:avLst/>
              <a:gdLst/>
              <a:ahLst/>
              <a:rect l="l" t="t" r="r" b="b"/>
              <a:pathLst>
                <a:path w="787" h="248">
                  <a:moveTo>
                    <a:pt x="402" y="248"/>
                  </a:moveTo>
                  <a:lnTo>
                    <a:pt x="633" y="248"/>
                  </a:lnTo>
                  <a:lnTo>
                    <a:pt x="787" y="0"/>
                  </a:lnTo>
                  <a:lnTo>
                    <a:pt x="151" y="0"/>
                  </a:lnTo>
                  <a:lnTo>
                    <a:pt x="0" y="246"/>
                  </a:lnTo>
                  <a:lnTo>
                    <a:pt x="402" y="248"/>
                  </a:lnTo>
                  <a:close/>
                </a:path>
              </a:pathLst>
            </a:custGeom>
            <a:solidFill>
              <a:srgbClr val="003f72"/>
            </a:solidFill>
            <a:ln>
              <a:noFill/>
            </a:ln>
          </p:spPr>
          <p:style>
            <a:lnRef idx="0"/>
            <a:fillRef idx="0"/>
            <a:effectRef idx="0"/>
            <a:fontRef idx="minor"/>
          </p:style>
        </p:sp>
        <p:sp>
          <p:nvSpPr>
            <p:cNvPr id="553" name="CustomShape 109"/>
            <p:cNvSpPr/>
            <p:nvPr/>
          </p:nvSpPr>
          <p:spPr>
            <a:xfrm>
              <a:off x="4249800" y="1898640"/>
              <a:ext cx="403200" cy="559800"/>
            </a:xfrm>
            <a:custGeom>
              <a:avLst/>
              <a:gdLst/>
              <a:ahLst/>
              <a:rect l="l" t="t" r="r" b="b"/>
              <a:pathLst>
                <a:path w="510" h="708">
                  <a:moveTo>
                    <a:pt x="435" y="0"/>
                  </a:moveTo>
                  <a:lnTo>
                    <a:pt x="510" y="0"/>
                  </a:lnTo>
                  <a:lnTo>
                    <a:pt x="78" y="708"/>
                  </a:lnTo>
                  <a:lnTo>
                    <a:pt x="0" y="708"/>
                  </a:lnTo>
                  <a:lnTo>
                    <a:pt x="435" y="0"/>
                  </a:lnTo>
                  <a:close/>
                </a:path>
              </a:pathLst>
            </a:custGeom>
            <a:solidFill>
              <a:srgbClr val="003f72"/>
            </a:solidFill>
            <a:ln>
              <a:noFill/>
            </a:ln>
          </p:spPr>
          <p:style>
            <a:lnRef idx="0"/>
            <a:fillRef idx="0"/>
            <a:effectRef idx="0"/>
            <a:fontRef idx="minor"/>
          </p:style>
        </p:sp>
        <p:sp>
          <p:nvSpPr>
            <p:cNvPr id="554" name="CustomShape 110"/>
            <p:cNvSpPr/>
            <p:nvPr/>
          </p:nvSpPr>
          <p:spPr>
            <a:xfrm>
              <a:off x="4059360" y="1898640"/>
              <a:ext cx="399960" cy="559800"/>
            </a:xfrm>
            <a:custGeom>
              <a:avLst/>
              <a:gdLst/>
              <a:ahLst/>
              <a:rect l="l" t="t" r="r" b="b"/>
              <a:pathLst>
                <a:path w="506" h="708">
                  <a:moveTo>
                    <a:pt x="430" y="0"/>
                  </a:moveTo>
                  <a:lnTo>
                    <a:pt x="506" y="0"/>
                  </a:lnTo>
                  <a:lnTo>
                    <a:pt x="76" y="708"/>
                  </a:lnTo>
                  <a:lnTo>
                    <a:pt x="0" y="708"/>
                  </a:lnTo>
                  <a:lnTo>
                    <a:pt x="430" y="0"/>
                  </a:lnTo>
                  <a:close/>
                </a:path>
              </a:pathLst>
            </a:custGeom>
            <a:solidFill>
              <a:srgbClr val="003f72"/>
            </a:solidFill>
            <a:ln>
              <a:noFill/>
            </a:ln>
          </p:spPr>
          <p:style>
            <a:lnRef idx="0"/>
            <a:fillRef idx="0"/>
            <a:effectRef idx="0"/>
            <a:fontRef idx="minor"/>
          </p:style>
        </p:sp>
      </p:grpSp>
      <p:sp>
        <p:nvSpPr>
          <p:cNvPr id="555" name="CustomShape 111"/>
          <p:cNvSpPr/>
          <p:nvPr/>
        </p:nvSpPr>
        <p:spPr>
          <a:xfrm>
            <a:off x="0" y="2647800"/>
            <a:ext cx="2407320" cy="575280"/>
          </a:xfrm>
          <a:custGeom>
            <a:avLst/>
            <a:gdLst/>
            <a:ahLst/>
            <a:rect l="l" t="t" r="r" b="b"/>
            <a:pathLst>
              <a:path w="2402984" h="575724">
                <a:moveTo>
                  <a:pt x="0" y="0"/>
                </a:moveTo>
                <a:lnTo>
                  <a:pt x="2402984" y="0"/>
                </a:lnTo>
                <a:lnTo>
                  <a:pt x="2052676" y="575724"/>
                </a:lnTo>
                <a:lnTo>
                  <a:pt x="0" y="575724"/>
                </a:lnTo>
                <a:close/>
              </a:path>
            </a:pathLst>
          </a:custGeom>
          <a:solidFill>
            <a:srgbClr val="003f72"/>
          </a:solidFill>
          <a:ln>
            <a:noFill/>
          </a:ln>
        </p:spPr>
        <p:style>
          <a:lnRef idx="0"/>
          <a:fillRef idx="0"/>
          <a:effectRef idx="0"/>
          <a:fontRef idx="minor"/>
        </p:style>
      </p:sp>
      <p:grpSp>
        <p:nvGrpSpPr>
          <p:cNvPr id="556" name="Group 112"/>
          <p:cNvGrpSpPr/>
          <p:nvPr/>
        </p:nvGrpSpPr>
        <p:grpSpPr>
          <a:xfrm>
            <a:off x="299520" y="2798280"/>
            <a:ext cx="1680120" cy="252000"/>
            <a:chOff x="299520" y="2798280"/>
            <a:chExt cx="1680120" cy="252000"/>
          </a:xfrm>
        </p:grpSpPr>
        <p:sp>
          <p:nvSpPr>
            <p:cNvPr id="557" name="CustomShape 113"/>
            <p:cNvSpPr/>
            <p:nvPr/>
          </p:nvSpPr>
          <p:spPr>
            <a:xfrm>
              <a:off x="299520" y="2798280"/>
              <a:ext cx="250920" cy="252000"/>
            </a:xfrm>
            <a:custGeom>
              <a:avLst/>
              <a:gdLst/>
              <a:ahLst/>
              <a:rect l="l" t="t"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p:spPr>
          <p:style>
            <a:lnRef idx="0"/>
            <a:fillRef idx="0"/>
            <a:effectRef idx="0"/>
            <a:fontRef idx="minor"/>
          </p:style>
        </p:sp>
        <p:sp>
          <p:nvSpPr>
            <p:cNvPr id="558" name="CustomShape 114"/>
            <p:cNvSpPr/>
            <p:nvPr/>
          </p:nvSpPr>
          <p:spPr>
            <a:xfrm>
              <a:off x="614160" y="2877480"/>
              <a:ext cx="1365480" cy="115920"/>
            </a:xfrm>
            <a:custGeom>
              <a:avLst/>
              <a:gdLst/>
              <a:ahLst/>
              <a:rect l="l" t="t"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hyperlink" Target="https://www.fda.gov/MedicalDevices/DeviceRegulationandGuidance/Overview/ClassifyYourDevice/ucm051530.htm" TargetMode="External"/><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hyperlink" Target="https://www.accessdata.fda.gov/scripts/cdrh/cfdocs/cfPCD/PCDSimpleSearch.cfm" TargetMode="External"/><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16.wmf"/><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hyperlink" Target="https://www.accessdata.fda.gov/scripts/cdrh/cfdocs/cfcfr/CFRSearch.cfm?fr=820.30" TargetMode="External"/><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png"/><Relationship Id="rId3" Type="http://schemas.openxmlformats.org/officeDocument/2006/relationships/slideLayout" Target="../slideLayouts/slideLayout6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TextShape 1"/>
          <p:cNvSpPr txBox="1"/>
          <p:nvPr/>
        </p:nvSpPr>
        <p:spPr>
          <a:xfrm>
            <a:off x="1169640" y="953640"/>
            <a:ext cx="5330160" cy="669240"/>
          </a:xfrm>
          <a:prstGeom prst="rect">
            <a:avLst/>
          </a:prstGeom>
          <a:noFill/>
          <a:ln>
            <a:noFill/>
          </a:ln>
        </p:spPr>
        <p:txBody>
          <a:bodyPr anchor="ctr">
            <a:noAutofit/>
          </a:bodyPr>
          <a:p>
            <a:pPr>
              <a:lnSpc>
                <a:spcPct val="90000"/>
              </a:lnSpc>
            </a:pPr>
            <a:r>
              <a:rPr b="1" lang="en-US" sz="2400" spc="-1" strike="noStrike">
                <a:solidFill>
                  <a:srgbClr val="404040"/>
                </a:solidFill>
                <a:latin typeface="Calibri"/>
              </a:rPr>
              <a:t>Medical Device Classification</a:t>
            </a:r>
            <a:endParaRPr b="0" lang="en-US" sz="2400" spc="-1" strike="noStrike">
              <a:solidFill>
                <a:srgbClr val="000000"/>
              </a:solidFill>
              <a:latin typeface="Calibri"/>
            </a:endParaRPr>
          </a:p>
        </p:txBody>
      </p:sp>
      <p:sp>
        <p:nvSpPr>
          <p:cNvPr id="602" name="TextShape 2"/>
          <p:cNvSpPr txBox="1"/>
          <p:nvPr/>
        </p:nvSpPr>
        <p:spPr>
          <a:xfrm>
            <a:off x="1169640" y="1854360"/>
            <a:ext cx="3643560" cy="347400"/>
          </a:xfrm>
          <a:prstGeom prst="rect">
            <a:avLst/>
          </a:prstGeom>
          <a:noFill/>
          <a:ln>
            <a:noFill/>
          </a:ln>
        </p:spPr>
        <p:txBody>
          <a:bodyPr anchor="ctr">
            <a:noAutofit/>
          </a:bodyPr>
          <a:p>
            <a:pPr>
              <a:lnSpc>
                <a:spcPct val="90000"/>
              </a:lnSpc>
              <a:spcBef>
                <a:spcPts val="751"/>
              </a:spcBef>
              <a:tabLst>
                <a:tab algn="l" pos="0"/>
              </a:tabLst>
            </a:pPr>
            <a:r>
              <a:rPr b="1" lang="en-US" sz="1800" spc="-1" strike="noStrike">
                <a:solidFill>
                  <a:srgbClr val="404040"/>
                </a:solidFill>
                <a:latin typeface="Calibri"/>
              </a:rPr>
              <a:t>Faculty: Anand Malaji</a:t>
            </a:r>
            <a:endParaRPr b="0" lang="en-US" sz="1800" spc="-1" strike="noStrike">
              <a:solidFill>
                <a:srgbClr val="404040"/>
              </a:solidFill>
              <a:latin typeface="Calibri"/>
            </a:endParaRPr>
          </a:p>
        </p:txBody>
      </p:sp>
      <p:pic>
        <p:nvPicPr>
          <p:cNvPr id="603" name="Picture Placeholder 10" descr=""/>
          <p:cNvPicPr/>
          <p:nvPr/>
        </p:nvPicPr>
        <p:blipFill>
          <a:blip r:embed="rId1"/>
          <a:srcRect l="24930" t="0" r="24930" b="0"/>
          <a:stretch/>
        </p:blipFill>
        <p:spPr>
          <a:xfrm>
            <a:off x="4379400" y="0"/>
            <a:ext cx="4764240" cy="4917240"/>
          </a:xfrm>
          <a:prstGeom prst="rect">
            <a:avLst/>
          </a:prstGeom>
          <a:ln>
            <a:noFill/>
          </a:ln>
        </p:spPr>
      </p:pic>
      <p:pic>
        <p:nvPicPr>
          <p:cNvPr id="604" name="Picture 6" descr=""/>
          <p:cNvPicPr/>
          <p:nvPr/>
        </p:nvPicPr>
        <p:blipFill>
          <a:blip r:embed="rId2"/>
          <a:srcRect l="13078" t="25500" r="16923" b="23694"/>
          <a:stretch/>
        </p:blipFill>
        <p:spPr>
          <a:xfrm>
            <a:off x="188280" y="3572640"/>
            <a:ext cx="2211120" cy="11336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TextShape 1"/>
          <p:cNvSpPr txBox="1"/>
          <p:nvPr/>
        </p:nvSpPr>
        <p:spPr>
          <a:xfrm>
            <a:off x="294840" y="567360"/>
            <a:ext cx="8534160" cy="4190760"/>
          </a:xfrm>
          <a:prstGeom prst="rect">
            <a:avLst/>
          </a:prstGeom>
          <a:noFill/>
          <a:ln>
            <a:noFill/>
          </a:ln>
        </p:spPr>
        <p:txBody>
          <a:bodyPr lIns="68400" rIns="68400" tIns="34200" bIns="34200">
            <a:normAutofit/>
          </a:bodyPr>
          <a:p>
            <a:pPr>
              <a:lnSpc>
                <a:spcPct val="90000"/>
              </a:lnSpc>
              <a:spcBef>
                <a:spcPts val="751"/>
              </a:spcBef>
              <a:tabLst>
                <a:tab algn="l" pos="0"/>
              </a:tabLst>
            </a:pPr>
            <a:r>
              <a:rPr b="1" lang="en-US" sz="1800" spc="-1" strike="noStrike">
                <a:solidFill>
                  <a:srgbClr val="404040"/>
                </a:solidFill>
                <a:latin typeface="Calibri"/>
              </a:rPr>
              <a:t>Examples of Class III, high risk devices are </a:t>
            </a:r>
            <a:endParaRPr b="0" lang="en-US" sz="1800" spc="-1" strike="noStrike">
              <a:solidFill>
                <a:srgbClr val="404040"/>
              </a:solidFill>
              <a:latin typeface="Calibri"/>
            </a:endParaRPr>
          </a:p>
          <a:p>
            <a:pPr>
              <a:lnSpc>
                <a:spcPct val="90000"/>
              </a:lnSpc>
              <a:spcBef>
                <a:spcPts val="751"/>
              </a:spcBef>
              <a:tabLst>
                <a:tab algn="l" pos="0"/>
              </a:tabLst>
            </a:pP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 Heart pacemakers, </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 Intra-aortic balloons, </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 Intra-ocular lenses, </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 HIV diagnostic kits, </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 Cardio Vascular stents.</a:t>
            </a:r>
            <a:endParaRPr b="0" lang="en-US" sz="1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TextShape 1"/>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endParaRPr b="0" lang="en-US" sz="2400" spc="-1" strike="noStrike">
              <a:solidFill>
                <a:srgbClr val="000000"/>
              </a:solidFill>
              <a:latin typeface="Calibri"/>
            </a:endParaRPr>
          </a:p>
        </p:txBody>
      </p:sp>
      <p:sp>
        <p:nvSpPr>
          <p:cNvPr id="624" name="TextShape 2"/>
          <p:cNvSpPr txBox="1"/>
          <p:nvPr/>
        </p:nvSpPr>
        <p:spPr>
          <a:xfrm>
            <a:off x="168840" y="666720"/>
            <a:ext cx="8815680" cy="4190760"/>
          </a:xfrm>
          <a:prstGeom prst="rect">
            <a:avLst/>
          </a:prstGeom>
          <a:noFill/>
          <a:ln>
            <a:noFill/>
          </a:ln>
        </p:spPr>
        <p:txBody>
          <a:bodyPr lIns="68400" rIns="68400" tIns="34200" bIns="34200">
            <a:noAutofit/>
          </a:bodyPr>
          <a:p>
            <a:pPr>
              <a:lnSpc>
                <a:spcPct val="90000"/>
              </a:lnSpc>
              <a:spcBef>
                <a:spcPts val="751"/>
              </a:spcBef>
              <a:tabLst>
                <a:tab algn="l" pos="0"/>
              </a:tabLst>
            </a:pPr>
            <a:r>
              <a:rPr b="1" lang="en-US" sz="1800" spc="-1" strike="noStrike">
                <a:solidFill>
                  <a:srgbClr val="404040"/>
                </a:solidFill>
                <a:latin typeface="Calibri"/>
              </a:rPr>
              <a:t>FDA classification follows the structure as below. </a:t>
            </a:r>
            <a:endParaRPr b="0" lang="en-US" sz="1800" spc="-1" strike="noStrike">
              <a:solidFill>
                <a:srgbClr val="404040"/>
              </a:solidFill>
              <a:latin typeface="Calibri"/>
            </a:endParaRPr>
          </a:p>
          <a:p>
            <a:pPr>
              <a:lnSpc>
                <a:spcPct val="90000"/>
              </a:lnSpc>
              <a:spcBef>
                <a:spcPts val="751"/>
              </a:spcBef>
              <a:tabLst>
                <a:tab algn="l" pos="0"/>
              </a:tabLst>
            </a:pP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1. Class I devices which are “exempt” just need General Controls.</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2. Class I devices, which are outside allowed “exemptions”, need General and Special Controls</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3. Class II devices which are substantially equivalent to a “predicate device” need “General and Special Controls”.</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4. Class II devices which do not have an equivalent predicate device” need “General and Special Controls” plus “Clinical data”.</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5. Class III devices need “General and Special Controls” plus “Clinical data”.</a:t>
            </a:r>
            <a:endParaRPr b="0" lang="en-US" sz="1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TextShape 1"/>
          <p:cNvSpPr txBox="1"/>
          <p:nvPr/>
        </p:nvSpPr>
        <p:spPr>
          <a:xfrm>
            <a:off x="304920" y="666720"/>
            <a:ext cx="8534160" cy="4190760"/>
          </a:xfrm>
          <a:prstGeom prst="rect">
            <a:avLst/>
          </a:prstGeom>
          <a:noFill/>
          <a:ln>
            <a:noFill/>
          </a:ln>
        </p:spPr>
        <p:txBody>
          <a:bodyPr lIns="68400" rIns="68400" tIns="34200" bIns="34200">
            <a:noAutofit/>
          </a:bodyPr>
          <a:p>
            <a:pPr>
              <a:lnSpc>
                <a:spcPct val="90000"/>
              </a:lnSpc>
              <a:spcBef>
                <a:spcPts val="751"/>
              </a:spcBef>
              <a:tabLst>
                <a:tab algn="l" pos="0"/>
              </a:tabLst>
            </a:pPr>
            <a:r>
              <a:rPr b="1" lang="en-US" sz="1800" spc="-1" strike="noStrike">
                <a:solidFill>
                  <a:srgbClr val="404040"/>
                </a:solidFill>
                <a:latin typeface="Calibri"/>
              </a:rPr>
              <a:t>Medical Device “approval requirements”.</a:t>
            </a:r>
            <a:endParaRPr b="0" lang="en-US" sz="1800" spc="-1" strike="noStrike">
              <a:solidFill>
                <a:srgbClr val="404040"/>
              </a:solidFill>
              <a:latin typeface="Calibri"/>
            </a:endParaRPr>
          </a:p>
          <a:p>
            <a:pPr>
              <a:lnSpc>
                <a:spcPct val="90000"/>
              </a:lnSpc>
              <a:spcBef>
                <a:spcPts val="751"/>
              </a:spcBef>
              <a:tabLst>
                <a:tab algn="l" pos="0"/>
              </a:tabLst>
            </a:pPr>
            <a:endParaRPr b="0" lang="en-US" sz="1800" spc="-1" strike="noStrike">
              <a:solidFill>
                <a:srgbClr val="404040"/>
              </a:solidFill>
              <a:latin typeface="Calibri"/>
            </a:endParaRPr>
          </a:p>
          <a:p>
            <a:pPr marL="171360" indent="-171000">
              <a:lnSpc>
                <a:spcPct val="90000"/>
              </a:lnSpc>
              <a:spcBef>
                <a:spcPts val="751"/>
              </a:spcBef>
              <a:buClr>
                <a:srgbClr val="404040"/>
              </a:buClr>
              <a:buFont typeface="StarSymbol"/>
              <a:buChar char="-"/>
              <a:tabLst>
                <a:tab algn="l" pos="181080"/>
              </a:tabLst>
            </a:pPr>
            <a:r>
              <a:rPr b="1" i="1" lang="en-US" sz="1800" spc="-1" strike="noStrike">
                <a:solidFill>
                  <a:srgbClr val="404040"/>
                </a:solidFill>
                <a:latin typeface="Calibri"/>
              </a:rPr>
              <a:t>Class I devices </a:t>
            </a:r>
            <a:r>
              <a:rPr b="0" lang="en-US" sz="1800" spc="-1" strike="noStrike">
                <a:solidFill>
                  <a:srgbClr val="404040"/>
                </a:solidFill>
                <a:latin typeface="Calibri"/>
              </a:rPr>
              <a:t>need to be developed and manufactured per “general controls” such as having appropriate labelling, the device labelling or branding cannot be mis-leading.</a:t>
            </a:r>
            <a:endParaRPr b="0" lang="en-US" sz="1800" spc="-1" strike="noStrike">
              <a:solidFill>
                <a:srgbClr val="404040"/>
              </a:solidFill>
              <a:latin typeface="Calibri"/>
            </a:endParaRPr>
          </a:p>
          <a:p>
            <a:pPr marL="171360" indent="-171000">
              <a:lnSpc>
                <a:spcPct val="90000"/>
              </a:lnSpc>
              <a:spcBef>
                <a:spcPts val="751"/>
              </a:spcBef>
              <a:buClr>
                <a:srgbClr val="404040"/>
              </a:buClr>
              <a:buFont typeface="StarSymbol"/>
              <a:buChar char="-"/>
              <a:tabLst>
                <a:tab algn="l" pos="181080"/>
              </a:tabLst>
            </a:pPr>
            <a:r>
              <a:rPr b="0" lang="en-US" sz="1800" spc="-1" strike="noStrike">
                <a:solidFill>
                  <a:srgbClr val="404040"/>
                </a:solidFill>
                <a:latin typeface="Calibri"/>
              </a:rPr>
              <a:t>The manufacturing establishment must be registered with the FDA, effective manufacturing controls should be in-place and the </a:t>
            </a:r>
            <a:endParaRPr b="0" lang="en-US" sz="1800" spc="-1" strike="noStrike">
              <a:solidFill>
                <a:srgbClr val="404040"/>
              </a:solidFill>
              <a:latin typeface="Calibri"/>
            </a:endParaRPr>
          </a:p>
          <a:p>
            <a:pPr marL="171360" indent="-171000">
              <a:lnSpc>
                <a:spcPct val="90000"/>
              </a:lnSpc>
              <a:spcBef>
                <a:spcPts val="751"/>
              </a:spcBef>
              <a:buClr>
                <a:srgbClr val="404040"/>
              </a:buClr>
              <a:buFont typeface="StarSymbol"/>
              <a:buChar char="-"/>
              <a:tabLst>
                <a:tab algn="l" pos="181080"/>
              </a:tabLst>
            </a:pPr>
            <a:r>
              <a:rPr b="0" lang="en-US" sz="1800" spc="-1" strike="noStrike">
                <a:solidFill>
                  <a:srgbClr val="404040"/>
                </a:solidFill>
                <a:latin typeface="Calibri"/>
              </a:rPr>
              <a:t>FDA need to be informed of the product to be placed onto the market</a:t>
            </a:r>
            <a:r>
              <a:rPr b="1" lang="en-US" sz="1800" spc="-1" strike="noStrike">
                <a:solidFill>
                  <a:srgbClr val="404040"/>
                </a:solidFill>
                <a:latin typeface="Calibri"/>
              </a:rPr>
              <a:t>. </a:t>
            </a:r>
            <a:endParaRPr b="0" lang="en-US" sz="1800" spc="-1" strike="noStrike">
              <a:solidFill>
                <a:srgbClr val="404040"/>
              </a:solidFill>
              <a:latin typeface="Calibri"/>
            </a:endParaRPr>
          </a:p>
        </p:txBody>
      </p:sp>
      <p:sp>
        <p:nvSpPr>
          <p:cNvPr id="626" name="TextShape 2"/>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TextShape 1"/>
          <p:cNvSpPr txBox="1"/>
          <p:nvPr/>
        </p:nvSpPr>
        <p:spPr>
          <a:xfrm>
            <a:off x="304920" y="666720"/>
            <a:ext cx="8534160" cy="4190760"/>
          </a:xfrm>
          <a:prstGeom prst="rect">
            <a:avLst/>
          </a:prstGeom>
          <a:noFill/>
          <a:ln>
            <a:noFill/>
          </a:ln>
        </p:spPr>
        <p:txBody>
          <a:bodyPr lIns="68400" rIns="68400" tIns="34200" bIns="34200">
            <a:noAutofit/>
          </a:bodyPr>
          <a:p>
            <a:pPr>
              <a:lnSpc>
                <a:spcPct val="90000"/>
              </a:lnSpc>
              <a:spcBef>
                <a:spcPts val="751"/>
              </a:spcBef>
              <a:tabLst>
                <a:tab algn="l" pos="0"/>
              </a:tabLst>
            </a:pPr>
            <a:r>
              <a:rPr b="1" lang="en-US" sz="1800" spc="-1" strike="noStrike">
                <a:solidFill>
                  <a:srgbClr val="404040"/>
                </a:solidFill>
                <a:latin typeface="Calibri"/>
              </a:rPr>
              <a:t>Medical Device “approval requirements” – US FDA</a:t>
            </a:r>
            <a:endParaRPr b="0" lang="en-US" sz="1800" spc="-1" strike="noStrike">
              <a:solidFill>
                <a:srgbClr val="404040"/>
              </a:solidFill>
              <a:latin typeface="Calibri"/>
            </a:endParaRPr>
          </a:p>
          <a:p>
            <a:pPr>
              <a:lnSpc>
                <a:spcPct val="90000"/>
              </a:lnSpc>
              <a:spcBef>
                <a:spcPts val="751"/>
              </a:spcBef>
              <a:tabLst>
                <a:tab algn="l" pos="0"/>
              </a:tabLst>
            </a:pPr>
            <a:endParaRPr b="0" lang="en-US" sz="1800" spc="-1" strike="noStrike">
              <a:solidFill>
                <a:srgbClr val="404040"/>
              </a:solidFill>
              <a:latin typeface="Calibri"/>
            </a:endParaRPr>
          </a:p>
          <a:p>
            <a:pPr marL="171360" indent="-171000">
              <a:lnSpc>
                <a:spcPct val="90000"/>
              </a:lnSpc>
              <a:spcBef>
                <a:spcPts val="751"/>
              </a:spcBef>
              <a:buClr>
                <a:srgbClr val="404040"/>
              </a:buClr>
              <a:buFont typeface="StarSymbol"/>
              <a:buChar char="-"/>
              <a:tabLst>
                <a:tab algn="l" pos="181080"/>
              </a:tabLst>
            </a:pPr>
            <a:r>
              <a:rPr b="1" i="1" lang="en-US" sz="1800" spc="-1" strike="noStrike">
                <a:solidFill>
                  <a:srgbClr val="404040"/>
                </a:solidFill>
                <a:latin typeface="Calibri"/>
              </a:rPr>
              <a:t>Class II devices </a:t>
            </a:r>
            <a:r>
              <a:rPr b="1" lang="en-US" sz="1800" spc="-1" strike="noStrike">
                <a:solidFill>
                  <a:srgbClr val="404040"/>
                </a:solidFill>
                <a:latin typeface="Calibri"/>
              </a:rPr>
              <a:t>and Class I devices outside the allowed “exemptions</a:t>
            </a:r>
            <a:r>
              <a:rPr b="0" lang="en-US" sz="1800" spc="-1" strike="noStrike">
                <a:solidFill>
                  <a:srgbClr val="404040"/>
                </a:solidFill>
                <a:latin typeface="Calibri"/>
              </a:rPr>
              <a:t>” need to undergo the </a:t>
            </a:r>
            <a:r>
              <a:rPr b="1" lang="en-US" sz="1800" spc="-1" strike="noStrike">
                <a:solidFill>
                  <a:srgbClr val="404040"/>
                </a:solidFill>
                <a:highlight>
                  <a:srgbClr val="ffff00"/>
                </a:highlight>
                <a:latin typeface="Calibri"/>
              </a:rPr>
              <a:t>510(K) clearance </a:t>
            </a:r>
            <a:r>
              <a:rPr b="0" lang="en-US" sz="1800" spc="-1" strike="noStrike">
                <a:solidFill>
                  <a:srgbClr val="404040"/>
                </a:solidFill>
                <a:highlight>
                  <a:srgbClr val="ffff00"/>
                </a:highlight>
                <a:latin typeface="Calibri"/>
              </a:rPr>
              <a:t>to market approval process. Class II devices require “special controls” which include labelling controls and post market surveillance. Class II devices should be manufactured in accordance with “good manufacturing practices”.</a:t>
            </a:r>
            <a:endParaRPr b="0" lang="en-US" sz="1800" spc="-1" strike="noStrike">
              <a:solidFill>
                <a:srgbClr val="404040"/>
              </a:solidFill>
              <a:latin typeface="Calibri"/>
            </a:endParaRPr>
          </a:p>
        </p:txBody>
      </p:sp>
      <p:sp>
        <p:nvSpPr>
          <p:cNvPr id="628" name="TextShape 2"/>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TextShape 1"/>
          <p:cNvSpPr txBox="1"/>
          <p:nvPr/>
        </p:nvSpPr>
        <p:spPr>
          <a:xfrm>
            <a:off x="215280" y="806040"/>
            <a:ext cx="8709480" cy="1459800"/>
          </a:xfrm>
          <a:prstGeom prst="rect">
            <a:avLst/>
          </a:prstGeom>
          <a:noFill/>
          <a:ln>
            <a:noFill/>
          </a:ln>
        </p:spPr>
        <p:txBody>
          <a:bodyPr lIns="68400" rIns="68400" tIns="34200" bIns="34200">
            <a:noAutofit/>
          </a:bodyPr>
          <a:p>
            <a:pPr>
              <a:lnSpc>
                <a:spcPct val="90000"/>
              </a:lnSpc>
              <a:spcBef>
                <a:spcPts val="751"/>
              </a:spcBef>
              <a:tabLst>
                <a:tab algn="l" pos="0"/>
              </a:tabLst>
            </a:pPr>
            <a:endParaRPr b="0" lang="en-US" sz="2100" spc="-1" strike="noStrike">
              <a:solidFill>
                <a:srgbClr val="404040"/>
              </a:solidFill>
              <a:latin typeface="Calibri"/>
            </a:endParaRPr>
          </a:p>
          <a:p>
            <a:pPr>
              <a:lnSpc>
                <a:spcPct val="90000"/>
              </a:lnSpc>
              <a:spcBef>
                <a:spcPts val="751"/>
              </a:spcBef>
              <a:tabLst>
                <a:tab algn="l" pos="0"/>
              </a:tabLst>
            </a:pPr>
            <a:r>
              <a:rPr b="1" lang="en-US" sz="1800" spc="-1" strike="noStrike">
                <a:solidFill>
                  <a:srgbClr val="404040"/>
                </a:solidFill>
                <a:latin typeface="Calibri"/>
              </a:rPr>
              <a:t>Medical Device “approval requirements”.</a:t>
            </a:r>
            <a:endParaRPr b="0" lang="en-US" sz="1800" spc="-1" strike="noStrike">
              <a:solidFill>
                <a:srgbClr val="404040"/>
              </a:solidFill>
              <a:latin typeface="Calibri"/>
            </a:endParaRPr>
          </a:p>
          <a:p>
            <a:pPr>
              <a:lnSpc>
                <a:spcPct val="90000"/>
              </a:lnSpc>
              <a:spcBef>
                <a:spcPts val="751"/>
              </a:spcBef>
              <a:tabLst>
                <a:tab algn="l" pos="0"/>
              </a:tabLst>
            </a:pPr>
            <a:r>
              <a:rPr b="1" i="1" lang="en-US" sz="1800" spc="-1" strike="noStrike">
                <a:solidFill>
                  <a:srgbClr val="404040"/>
                </a:solidFill>
                <a:latin typeface="Calibri"/>
              </a:rPr>
              <a:t>Class III devices </a:t>
            </a:r>
            <a:r>
              <a:rPr b="0" lang="en-US" sz="1800" spc="-1" strike="noStrike">
                <a:solidFill>
                  <a:srgbClr val="404040"/>
                </a:solidFill>
                <a:latin typeface="Calibri"/>
              </a:rPr>
              <a:t>will need to undergo the PMA (pre-market approval) process</a:t>
            </a:r>
            <a:endParaRPr b="0" lang="en-US" sz="1800" spc="-1" strike="noStrike">
              <a:solidFill>
                <a:srgbClr val="404040"/>
              </a:solidFill>
              <a:latin typeface="Calibri"/>
            </a:endParaRPr>
          </a:p>
        </p:txBody>
      </p:sp>
      <p:sp>
        <p:nvSpPr>
          <p:cNvPr id="630" name="TextShape 2"/>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TextShape 1"/>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endParaRPr b="0" lang="en-US" sz="2400" spc="-1" strike="noStrike">
              <a:solidFill>
                <a:srgbClr val="000000"/>
              </a:solidFill>
              <a:latin typeface="Calibri"/>
            </a:endParaRPr>
          </a:p>
        </p:txBody>
      </p:sp>
      <p:pic>
        <p:nvPicPr>
          <p:cNvPr id="632" name="Picture 4" descr=""/>
          <p:cNvPicPr/>
          <p:nvPr/>
        </p:nvPicPr>
        <p:blipFill>
          <a:blip r:embed="rId1"/>
          <a:stretch/>
        </p:blipFill>
        <p:spPr>
          <a:xfrm>
            <a:off x="1525680" y="573840"/>
            <a:ext cx="6092280" cy="4117320"/>
          </a:xfrm>
          <a:prstGeom prst="rect">
            <a:avLst/>
          </a:prstGeom>
          <a:ln>
            <a:noFill/>
          </a:ln>
        </p:spPr>
      </p:pic>
      <p:sp>
        <p:nvSpPr>
          <p:cNvPr id="633" name="CustomShape 2"/>
          <p:cNvSpPr/>
          <p:nvPr/>
        </p:nvSpPr>
        <p:spPr>
          <a:xfrm>
            <a:off x="304920" y="4630320"/>
            <a:ext cx="8534160" cy="48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000" spc="-1" strike="noStrike">
                <a:solidFill>
                  <a:srgbClr val="000000"/>
                </a:solidFill>
                <a:latin typeface="Calibri"/>
              </a:rPr>
              <a:t>Source</a:t>
            </a:r>
            <a:r>
              <a:rPr b="0" lang="en-US" sz="800" spc="-1" strike="noStrike">
                <a:solidFill>
                  <a:srgbClr val="000000"/>
                </a:solidFill>
                <a:latin typeface="Calibri"/>
              </a:rPr>
              <a:t> : http://www.presentationeze.com/presentations/medical-device-validation/medical-device-validation-full-details/validation-requirements-medical-device-design-manufacture-processing/</a:t>
            </a:r>
            <a:endParaRPr b="0" lang="en-IN" sz="800" spc="-1" strike="noStrike">
              <a:latin typeface="Arial"/>
            </a:endParaRPr>
          </a:p>
          <a:p>
            <a:pPr>
              <a:lnSpc>
                <a:spcPct val="100000"/>
              </a:lnSpc>
            </a:pPr>
            <a:endParaRPr b="0" lang="en-IN" sz="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TextShape 1"/>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endParaRPr b="0" lang="en-US" sz="2400" spc="-1" strike="noStrike">
              <a:solidFill>
                <a:srgbClr val="000000"/>
              </a:solidFill>
              <a:latin typeface="Calibri"/>
            </a:endParaRPr>
          </a:p>
        </p:txBody>
      </p:sp>
      <p:sp>
        <p:nvSpPr>
          <p:cNvPr id="635" name="TextShape 2"/>
          <p:cNvSpPr txBox="1"/>
          <p:nvPr/>
        </p:nvSpPr>
        <p:spPr>
          <a:xfrm>
            <a:off x="215280" y="806040"/>
            <a:ext cx="8709480" cy="2483640"/>
          </a:xfrm>
          <a:prstGeom prst="rect">
            <a:avLst/>
          </a:prstGeom>
          <a:noFill/>
          <a:ln>
            <a:noFill/>
          </a:ln>
        </p:spPr>
        <p:txBody>
          <a:bodyPr lIns="68400" rIns="68400" tIns="34200" bIns="34200">
            <a:normAutofit fontScale="27000"/>
          </a:bodyPr>
          <a:p>
            <a:pPr>
              <a:lnSpc>
                <a:spcPct val="90000"/>
              </a:lnSpc>
              <a:spcBef>
                <a:spcPts val="751"/>
              </a:spcBef>
              <a:tabLst>
                <a:tab algn="l" pos="0"/>
              </a:tabLst>
            </a:pPr>
            <a:endParaRPr b="0" lang="en-US" sz="2100" spc="-1" strike="noStrike">
              <a:solidFill>
                <a:srgbClr val="404040"/>
              </a:solidFill>
              <a:latin typeface="Calibri"/>
            </a:endParaRPr>
          </a:p>
          <a:p>
            <a:pPr>
              <a:lnSpc>
                <a:spcPct val="90000"/>
              </a:lnSpc>
              <a:spcBef>
                <a:spcPts val="751"/>
              </a:spcBef>
              <a:tabLst>
                <a:tab algn="l" pos="0"/>
              </a:tabLst>
            </a:pPr>
            <a:r>
              <a:rPr b="1" lang="en-US" sz="3600" spc="-1" strike="noStrike">
                <a:solidFill>
                  <a:srgbClr val="404040"/>
                </a:solidFill>
                <a:latin typeface="Calibri"/>
              </a:rPr>
              <a:t>510(k) : </a:t>
            </a:r>
            <a:endParaRPr b="0" lang="en-US" sz="3600" spc="-1" strike="noStrike">
              <a:solidFill>
                <a:srgbClr val="404040"/>
              </a:solidFill>
              <a:latin typeface="Calibri"/>
            </a:endParaRPr>
          </a:p>
          <a:p>
            <a:pPr>
              <a:lnSpc>
                <a:spcPct val="90000"/>
              </a:lnSpc>
              <a:spcBef>
                <a:spcPts val="751"/>
              </a:spcBef>
              <a:tabLst>
                <a:tab algn="l" pos="0"/>
              </a:tabLst>
            </a:pPr>
            <a:endParaRPr b="0" lang="en-US" sz="3600" spc="-1" strike="noStrike">
              <a:solidFill>
                <a:srgbClr val="404040"/>
              </a:solidFill>
              <a:latin typeface="Calibri"/>
            </a:endParaRPr>
          </a:p>
          <a:p>
            <a:pPr marL="171360" indent="-171000">
              <a:lnSpc>
                <a:spcPct val="110000"/>
              </a:lnSpc>
              <a:spcBef>
                <a:spcPts val="751"/>
              </a:spcBef>
              <a:buClr>
                <a:srgbClr val="404040"/>
              </a:buClr>
              <a:buFont typeface="StarSymbol"/>
              <a:buChar char="-"/>
              <a:tabLst>
                <a:tab algn="l" pos="181080"/>
              </a:tabLst>
            </a:pPr>
            <a:r>
              <a:rPr b="0" lang="en-US" sz="3300" spc="-1" strike="noStrike">
                <a:solidFill>
                  <a:srgbClr val="404040"/>
                </a:solidFill>
                <a:latin typeface="Calibri"/>
              </a:rPr>
              <a:t>The 510(k) submission is the common path for medical devices to gain market clearance from FDA</a:t>
            </a:r>
            <a:endParaRPr b="0" lang="en-US" sz="3300" spc="-1" strike="noStrike">
              <a:solidFill>
                <a:srgbClr val="404040"/>
              </a:solidFill>
              <a:latin typeface="Calibri"/>
            </a:endParaRPr>
          </a:p>
          <a:p>
            <a:pPr marL="171360" indent="-171000">
              <a:lnSpc>
                <a:spcPct val="110000"/>
              </a:lnSpc>
              <a:spcBef>
                <a:spcPts val="751"/>
              </a:spcBef>
              <a:buClr>
                <a:srgbClr val="404040"/>
              </a:buClr>
              <a:buFont typeface="StarSymbol"/>
              <a:buChar char="-"/>
              <a:tabLst>
                <a:tab algn="l" pos="181080"/>
              </a:tabLst>
            </a:pPr>
            <a:r>
              <a:rPr b="0" lang="en-US" sz="3300" spc="-1" strike="noStrike">
                <a:solidFill>
                  <a:srgbClr val="404040"/>
                </a:solidFill>
                <a:latin typeface="Calibri"/>
              </a:rPr>
              <a:t>The aim is to demonstrate to FDA that your product is substantially equivalent (SE) to a predicate device, a product that has been previously cleared by FDA</a:t>
            </a:r>
            <a:endParaRPr b="0" lang="en-US" sz="33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TextShape 1"/>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endParaRPr b="0" lang="en-US" sz="2400" spc="-1" strike="noStrike">
              <a:solidFill>
                <a:srgbClr val="000000"/>
              </a:solidFill>
              <a:latin typeface="Calibri"/>
            </a:endParaRPr>
          </a:p>
        </p:txBody>
      </p:sp>
      <p:sp>
        <p:nvSpPr>
          <p:cNvPr id="637" name="TextShape 2"/>
          <p:cNvSpPr txBox="1"/>
          <p:nvPr/>
        </p:nvSpPr>
        <p:spPr>
          <a:xfrm>
            <a:off x="215280" y="806040"/>
            <a:ext cx="8709480" cy="3944520"/>
          </a:xfrm>
          <a:prstGeom prst="rect">
            <a:avLst/>
          </a:prstGeom>
          <a:noFill/>
          <a:ln>
            <a:noFill/>
          </a:ln>
        </p:spPr>
        <p:txBody>
          <a:bodyPr lIns="68400" rIns="68400" tIns="34200" bIns="34200">
            <a:normAutofit/>
          </a:bodyPr>
          <a:p>
            <a:pPr>
              <a:lnSpc>
                <a:spcPct val="90000"/>
              </a:lnSpc>
              <a:spcBef>
                <a:spcPts val="751"/>
              </a:spcBef>
              <a:tabLst>
                <a:tab algn="l" pos="0"/>
              </a:tabLst>
            </a:pPr>
            <a:endParaRPr b="0" lang="en-US" sz="2100" spc="-1" strike="noStrike">
              <a:solidFill>
                <a:srgbClr val="404040"/>
              </a:solidFill>
              <a:latin typeface="Calibri"/>
            </a:endParaRPr>
          </a:p>
          <a:p>
            <a:pPr>
              <a:lnSpc>
                <a:spcPct val="90000"/>
              </a:lnSpc>
              <a:spcBef>
                <a:spcPts val="751"/>
              </a:spcBef>
              <a:tabLst>
                <a:tab algn="l" pos="0"/>
              </a:tabLst>
            </a:pPr>
            <a:r>
              <a:rPr b="1" lang="en-US" sz="3600" spc="-1" strike="noStrike">
                <a:solidFill>
                  <a:srgbClr val="404040"/>
                </a:solidFill>
                <a:latin typeface="Calibri"/>
              </a:rPr>
              <a:t>PMA: Pre Market Approval </a:t>
            </a:r>
            <a:endParaRPr b="0" lang="en-US" sz="3600" spc="-1" strike="noStrike">
              <a:solidFill>
                <a:srgbClr val="404040"/>
              </a:solidFill>
              <a:latin typeface="Calibri"/>
            </a:endParaRPr>
          </a:p>
          <a:p>
            <a:pPr marL="171360" indent="-171000">
              <a:lnSpc>
                <a:spcPct val="110000"/>
              </a:lnSpc>
              <a:spcBef>
                <a:spcPts val="751"/>
              </a:spcBef>
              <a:buClr>
                <a:srgbClr val="404040"/>
              </a:buClr>
              <a:buFont typeface="StarSymbol"/>
              <a:buChar char="-"/>
              <a:tabLst>
                <a:tab algn="l" pos="181080"/>
              </a:tabLst>
            </a:pPr>
            <a:r>
              <a:rPr b="1" lang="en-US" sz="1800" spc="-1" strike="noStrike">
                <a:solidFill>
                  <a:srgbClr val="404040"/>
                </a:solidFill>
                <a:latin typeface="Calibri"/>
              </a:rPr>
              <a:t>Premarket</a:t>
            </a:r>
            <a:r>
              <a:rPr b="0" lang="en-US" sz="1800" spc="-1" strike="noStrike">
                <a:solidFill>
                  <a:srgbClr val="404040"/>
                </a:solidFill>
                <a:latin typeface="Calibri"/>
              </a:rPr>
              <a:t> </a:t>
            </a:r>
            <a:r>
              <a:rPr b="1" lang="en-US" sz="1800" spc="-1" strike="noStrike">
                <a:solidFill>
                  <a:srgbClr val="404040"/>
                </a:solidFill>
                <a:latin typeface="Calibri"/>
              </a:rPr>
              <a:t>approval</a:t>
            </a:r>
            <a:r>
              <a:rPr b="0" lang="en-US" sz="1800" spc="-1" strike="noStrike">
                <a:solidFill>
                  <a:srgbClr val="404040"/>
                </a:solidFill>
                <a:latin typeface="Calibri"/>
              </a:rPr>
              <a:t> (PMA) is the FDA process of scientific and regulatory review to evaluate the safety and effectiveness of Class III medical devices.</a:t>
            </a:r>
            <a:endParaRPr b="0" lang="en-US" sz="1800" spc="-1" strike="noStrike">
              <a:solidFill>
                <a:srgbClr val="404040"/>
              </a:solidFill>
              <a:latin typeface="Calibri"/>
            </a:endParaRPr>
          </a:p>
          <a:p>
            <a:pPr>
              <a:lnSpc>
                <a:spcPct val="110000"/>
              </a:lnSpc>
              <a:spcBef>
                <a:spcPts val="751"/>
              </a:spcBef>
              <a:tabLst>
                <a:tab algn="l" pos="0"/>
              </a:tabLst>
            </a:pPr>
            <a:r>
              <a:rPr b="1" lang="en-US" sz="1800" spc="-1" strike="noStrike">
                <a:solidFill>
                  <a:srgbClr val="404040"/>
                </a:solidFill>
                <a:latin typeface="Calibri"/>
              </a:rPr>
              <a:t>Data requirements for PMA : </a:t>
            </a:r>
            <a:r>
              <a:rPr b="0" lang="en-US" sz="1800" spc="-1" strike="noStrike">
                <a:solidFill>
                  <a:srgbClr val="404040"/>
                </a:solidFill>
                <a:latin typeface="Calibri"/>
              </a:rPr>
              <a:t>Two of the important requirements for PMA are</a:t>
            </a:r>
            <a:endParaRPr b="0" lang="en-US" sz="1800" spc="-1" strike="noStrike">
              <a:solidFill>
                <a:srgbClr val="404040"/>
              </a:solidFill>
              <a:latin typeface="Calibri"/>
            </a:endParaRPr>
          </a:p>
          <a:p>
            <a:pPr>
              <a:lnSpc>
                <a:spcPct val="110000"/>
              </a:lnSpc>
              <a:spcBef>
                <a:spcPts val="751"/>
              </a:spcBef>
              <a:tabLst>
                <a:tab algn="l" pos="0"/>
              </a:tabLst>
            </a:pPr>
            <a:r>
              <a:rPr b="1" lang="en-US" sz="1800" spc="-1" strike="noStrike">
                <a:solidFill>
                  <a:srgbClr val="404040"/>
                </a:solidFill>
                <a:latin typeface="Calibri"/>
              </a:rPr>
              <a:t>1. Non clinical Laboratory studies section </a:t>
            </a:r>
            <a:endParaRPr b="0" lang="en-US" sz="1800" spc="-1" strike="noStrike">
              <a:solidFill>
                <a:srgbClr val="404040"/>
              </a:solidFill>
              <a:latin typeface="Calibri"/>
            </a:endParaRPr>
          </a:p>
          <a:p>
            <a:pPr>
              <a:lnSpc>
                <a:spcPct val="110000"/>
              </a:lnSpc>
              <a:spcBef>
                <a:spcPts val="751"/>
              </a:spcBef>
              <a:tabLst>
                <a:tab algn="l" pos="0"/>
              </a:tabLst>
            </a:pPr>
            <a:r>
              <a:rPr b="1" lang="en-US" sz="1800" spc="-1" strike="noStrike">
                <a:solidFill>
                  <a:srgbClr val="404040"/>
                </a:solidFill>
                <a:latin typeface="Calibri"/>
              </a:rPr>
              <a:t>2. Clinical Investigation section </a:t>
            </a:r>
            <a:endParaRPr b="0" lang="en-US" sz="1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TextShape 1"/>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endParaRPr b="0" lang="en-US" sz="2400" spc="-1" strike="noStrike">
              <a:solidFill>
                <a:srgbClr val="000000"/>
              </a:solidFill>
              <a:latin typeface="Calibri"/>
            </a:endParaRPr>
          </a:p>
        </p:txBody>
      </p:sp>
      <p:sp>
        <p:nvSpPr>
          <p:cNvPr id="639" name="TextShape 2"/>
          <p:cNvSpPr txBox="1"/>
          <p:nvPr/>
        </p:nvSpPr>
        <p:spPr>
          <a:xfrm>
            <a:off x="215280" y="806040"/>
            <a:ext cx="8709480" cy="3944520"/>
          </a:xfrm>
          <a:prstGeom prst="rect">
            <a:avLst/>
          </a:prstGeom>
          <a:noFill/>
          <a:ln>
            <a:noFill/>
          </a:ln>
        </p:spPr>
        <p:txBody>
          <a:bodyPr lIns="68400" rIns="68400" tIns="34200" bIns="34200">
            <a:normAutofit/>
          </a:bodyPr>
          <a:p>
            <a:pPr>
              <a:lnSpc>
                <a:spcPct val="90000"/>
              </a:lnSpc>
              <a:spcBef>
                <a:spcPts val="751"/>
              </a:spcBef>
              <a:tabLst>
                <a:tab algn="l" pos="0"/>
              </a:tabLst>
            </a:pPr>
            <a:endParaRPr b="0" lang="en-US" sz="2100" spc="-1" strike="noStrike">
              <a:solidFill>
                <a:srgbClr val="404040"/>
              </a:solidFill>
              <a:latin typeface="Calibri"/>
            </a:endParaRPr>
          </a:p>
          <a:p>
            <a:pPr>
              <a:lnSpc>
                <a:spcPct val="90000"/>
              </a:lnSpc>
              <a:spcBef>
                <a:spcPts val="751"/>
              </a:spcBef>
              <a:tabLst>
                <a:tab algn="l" pos="0"/>
              </a:tabLst>
            </a:pPr>
            <a:r>
              <a:rPr b="1" lang="en-US" sz="3600" spc="-1" strike="noStrike">
                <a:solidFill>
                  <a:srgbClr val="404040"/>
                </a:solidFill>
                <a:latin typeface="Calibri"/>
              </a:rPr>
              <a:t>PMA: Pre Market Approval </a:t>
            </a:r>
            <a:endParaRPr b="0" lang="en-US" sz="3600" spc="-1" strike="noStrike">
              <a:solidFill>
                <a:srgbClr val="404040"/>
              </a:solidFill>
              <a:latin typeface="Calibri"/>
            </a:endParaRPr>
          </a:p>
          <a:p>
            <a:pPr marL="171360" indent="-171000">
              <a:lnSpc>
                <a:spcPct val="110000"/>
              </a:lnSpc>
              <a:spcBef>
                <a:spcPts val="751"/>
              </a:spcBef>
              <a:buClr>
                <a:srgbClr val="404040"/>
              </a:buClr>
              <a:buFont typeface="StarSymbol"/>
              <a:buChar char="-"/>
              <a:tabLst>
                <a:tab algn="l" pos="181080"/>
              </a:tabLst>
            </a:pPr>
            <a:r>
              <a:rPr b="1" lang="en-US" sz="1800" spc="-1" strike="noStrike">
                <a:solidFill>
                  <a:srgbClr val="404040"/>
                </a:solidFill>
                <a:latin typeface="Calibri"/>
              </a:rPr>
              <a:t>Premarket</a:t>
            </a:r>
            <a:r>
              <a:rPr b="0" lang="en-US" sz="1800" spc="-1" strike="noStrike">
                <a:solidFill>
                  <a:srgbClr val="404040"/>
                </a:solidFill>
                <a:latin typeface="Calibri"/>
              </a:rPr>
              <a:t> </a:t>
            </a:r>
            <a:r>
              <a:rPr b="1" lang="en-US" sz="1800" spc="-1" strike="noStrike">
                <a:solidFill>
                  <a:srgbClr val="404040"/>
                </a:solidFill>
                <a:latin typeface="Calibri"/>
              </a:rPr>
              <a:t>approval</a:t>
            </a:r>
            <a:r>
              <a:rPr b="0" lang="en-US" sz="1800" spc="-1" strike="noStrike">
                <a:solidFill>
                  <a:srgbClr val="404040"/>
                </a:solidFill>
                <a:latin typeface="Calibri"/>
              </a:rPr>
              <a:t> (PMA) is the FDA process of scientific and regulatory review to evaluate the safety and effectiveness of Class III medical devices.</a:t>
            </a:r>
            <a:endParaRPr b="0" lang="en-US" sz="1800" spc="-1" strike="noStrike">
              <a:solidFill>
                <a:srgbClr val="404040"/>
              </a:solidFill>
              <a:latin typeface="Calibri"/>
            </a:endParaRPr>
          </a:p>
          <a:p>
            <a:pPr>
              <a:lnSpc>
                <a:spcPct val="110000"/>
              </a:lnSpc>
              <a:spcBef>
                <a:spcPts val="751"/>
              </a:spcBef>
              <a:tabLst>
                <a:tab algn="l" pos="0"/>
              </a:tabLst>
            </a:pPr>
            <a:r>
              <a:rPr b="1" lang="en-US" sz="1800" spc="-1" strike="noStrike">
                <a:solidFill>
                  <a:srgbClr val="404040"/>
                </a:solidFill>
                <a:latin typeface="Calibri"/>
              </a:rPr>
              <a:t>Data requirements for PMA : </a:t>
            </a:r>
            <a:r>
              <a:rPr b="0" lang="en-US" sz="1800" spc="-1" strike="noStrike">
                <a:solidFill>
                  <a:srgbClr val="404040"/>
                </a:solidFill>
                <a:latin typeface="Calibri"/>
              </a:rPr>
              <a:t>Two of the important requirements for PMA are</a:t>
            </a:r>
            <a:endParaRPr b="0" lang="en-US" sz="1800" spc="-1" strike="noStrike">
              <a:solidFill>
                <a:srgbClr val="404040"/>
              </a:solidFill>
              <a:latin typeface="Calibri"/>
            </a:endParaRPr>
          </a:p>
          <a:p>
            <a:pPr>
              <a:lnSpc>
                <a:spcPct val="110000"/>
              </a:lnSpc>
              <a:spcBef>
                <a:spcPts val="751"/>
              </a:spcBef>
              <a:tabLst>
                <a:tab algn="l" pos="0"/>
              </a:tabLst>
            </a:pPr>
            <a:r>
              <a:rPr b="1" lang="en-US" sz="1800" spc="-1" strike="noStrike">
                <a:solidFill>
                  <a:srgbClr val="404040"/>
                </a:solidFill>
                <a:latin typeface="Calibri"/>
              </a:rPr>
              <a:t>1. Non clinical Laboratory studies section </a:t>
            </a:r>
            <a:endParaRPr b="0" lang="en-US" sz="1800" spc="-1" strike="noStrike">
              <a:solidFill>
                <a:srgbClr val="404040"/>
              </a:solidFill>
              <a:latin typeface="Calibri"/>
            </a:endParaRPr>
          </a:p>
          <a:p>
            <a:pPr>
              <a:lnSpc>
                <a:spcPct val="110000"/>
              </a:lnSpc>
              <a:spcBef>
                <a:spcPts val="751"/>
              </a:spcBef>
              <a:tabLst>
                <a:tab algn="l" pos="0"/>
              </a:tabLst>
            </a:pPr>
            <a:r>
              <a:rPr b="1" lang="en-US" sz="1800" spc="-1" strike="noStrike">
                <a:solidFill>
                  <a:srgbClr val="404040"/>
                </a:solidFill>
                <a:latin typeface="Calibri"/>
              </a:rPr>
              <a:t>2. Clinical Investigation section </a:t>
            </a:r>
            <a:endParaRPr b="0" lang="en-US" sz="1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CustomShape 1"/>
          <p:cNvSpPr/>
          <p:nvPr/>
        </p:nvSpPr>
        <p:spPr>
          <a:xfrm>
            <a:off x="304920" y="972720"/>
            <a:ext cx="8534160" cy="1050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100" spc="-1" strike="noStrike">
                <a:solidFill>
                  <a:srgbClr val="000000"/>
                </a:solidFill>
                <a:latin typeface="Calibri"/>
              </a:rPr>
              <a:t>Non-clinical laboratory </a:t>
            </a:r>
            <a:r>
              <a:rPr b="0" lang="en-US" sz="2100" spc="-1" strike="noStrike">
                <a:solidFill>
                  <a:srgbClr val="404040"/>
                </a:solidFill>
                <a:latin typeface="Calibri"/>
              </a:rPr>
              <a:t>studies section includes information on microbiology, toxicology, immunology, biocompatibility, stress, wear, shelf life, and other laboratory or animal tests</a:t>
            </a:r>
            <a:endParaRPr b="0" lang="en-IN" sz="2100" spc="-1" strike="noStrike">
              <a:latin typeface="Arial"/>
            </a:endParaRPr>
          </a:p>
        </p:txBody>
      </p:sp>
      <p:sp>
        <p:nvSpPr>
          <p:cNvPr id="641" name="CustomShape 2"/>
          <p:cNvSpPr/>
          <p:nvPr/>
        </p:nvSpPr>
        <p:spPr>
          <a:xfrm>
            <a:off x="304920" y="2643120"/>
            <a:ext cx="8659800" cy="2329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100" spc="-1" strike="noStrike">
                <a:solidFill>
                  <a:srgbClr val="000000"/>
                </a:solidFill>
                <a:latin typeface="Calibri"/>
              </a:rPr>
              <a:t>Clinical Investigations Section</a:t>
            </a:r>
            <a:r>
              <a:rPr b="0" lang="en-US" sz="1350" spc="-1" strike="noStrike">
                <a:solidFill>
                  <a:srgbClr val="000000"/>
                </a:solidFill>
                <a:latin typeface="Calibri"/>
              </a:rPr>
              <a:t>: </a:t>
            </a:r>
            <a:r>
              <a:rPr b="0" lang="en-US" sz="2100" spc="-1" strike="noStrike">
                <a:solidFill>
                  <a:srgbClr val="404040"/>
                </a:solidFill>
                <a:latin typeface="Calibri"/>
              </a:rPr>
              <a:t>Clinical investigations section includes study protocols, safety and effectiveness data, adverse reactions and complications, device failures and replacements, patient information, patient complaints, tabulations of data from all individual subjects, results of statistical analyses, and any other information from the clinical investigations</a:t>
            </a:r>
            <a:endParaRPr b="0" lang="en-IN" sz="2100" spc="-1" strike="noStrike">
              <a:latin typeface="Arial"/>
            </a:endParaRPr>
          </a:p>
        </p:txBody>
      </p:sp>
      <p:sp>
        <p:nvSpPr>
          <p:cNvPr id="642" name="TextShape 3"/>
          <p:cNvSpPr txBox="1"/>
          <p:nvPr/>
        </p:nvSpPr>
        <p:spPr>
          <a:xfrm>
            <a:off x="304920" y="11088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05" name="Picture Placeholder 20" descr=""/>
          <p:cNvPicPr/>
          <p:nvPr/>
        </p:nvPicPr>
        <p:blipFill>
          <a:blip r:embed="rId1"/>
          <a:srcRect l="0" t="4475" r="0" b="4475"/>
          <a:stretch/>
        </p:blipFill>
        <p:spPr>
          <a:xfrm>
            <a:off x="0" y="627480"/>
            <a:ext cx="9143640" cy="4308120"/>
          </a:xfrm>
          <a:prstGeom prst="rect">
            <a:avLst/>
          </a:prstGeom>
          <a:ln>
            <a:noFill/>
          </a:ln>
        </p:spPr>
      </p:pic>
      <p:sp>
        <p:nvSpPr>
          <p:cNvPr id="606" name="TextShape 1"/>
          <p:cNvSpPr txBox="1"/>
          <p:nvPr/>
        </p:nvSpPr>
        <p:spPr>
          <a:xfrm>
            <a:off x="205560" y="0"/>
            <a:ext cx="8534160" cy="505080"/>
          </a:xfrm>
          <a:prstGeom prst="rect">
            <a:avLst/>
          </a:prstGeom>
          <a:noFill/>
          <a:ln>
            <a:noFill/>
          </a:ln>
        </p:spPr>
        <p:txBody>
          <a:bodyPr anchor="b">
            <a:noAutofit/>
          </a:bodyPr>
          <a:p>
            <a:pPr>
              <a:lnSpc>
                <a:spcPct val="90000"/>
              </a:lnSpc>
            </a:pPr>
            <a:r>
              <a:rPr b="1" lang="en-IN" sz="2400" spc="-1" strike="noStrike">
                <a:solidFill>
                  <a:srgbClr val="404040"/>
                </a:solidFill>
                <a:latin typeface="Calibri"/>
                <a:ea typeface="Calibri"/>
              </a:rPr>
              <a:t>Agenda </a:t>
            </a:r>
            <a:endParaRPr b="0" lang="en-US" sz="2400" spc="-1" strike="noStrike">
              <a:solidFill>
                <a:srgbClr val="000000"/>
              </a:solidFill>
              <a:latin typeface="Calibri"/>
            </a:endParaRPr>
          </a:p>
        </p:txBody>
      </p:sp>
      <p:sp>
        <p:nvSpPr>
          <p:cNvPr id="607" name="TextShape 2"/>
          <p:cNvSpPr txBox="1"/>
          <p:nvPr/>
        </p:nvSpPr>
        <p:spPr>
          <a:xfrm>
            <a:off x="609480" y="2485800"/>
            <a:ext cx="3528000" cy="287640"/>
          </a:xfrm>
          <a:prstGeom prst="rect">
            <a:avLst/>
          </a:prstGeom>
          <a:solidFill>
            <a:srgbClr val="1f1a17">
              <a:alpha val="70000"/>
            </a:srgbClr>
          </a:solidFill>
          <a:ln>
            <a:noFill/>
          </a:ln>
        </p:spPr>
        <p:txBody>
          <a:bodyPr lIns="36000" rIns="36000" tIns="72000" bIns="36000" anchor="ctr">
            <a:noAutofit/>
          </a:bodyPr>
          <a:p>
            <a:pPr>
              <a:lnSpc>
                <a:spcPct val="90000"/>
              </a:lnSpc>
              <a:spcBef>
                <a:spcPts val="751"/>
              </a:spcBef>
              <a:tabLst>
                <a:tab algn="l" pos="0"/>
              </a:tabLst>
            </a:pPr>
            <a:r>
              <a:rPr b="0" lang="en-IN" sz="1600" spc="-1" strike="noStrike">
                <a:solidFill>
                  <a:srgbClr val="ffffff"/>
                </a:solidFill>
                <a:latin typeface="Calibri"/>
              </a:rPr>
              <a:t>Medical Device Classifications</a:t>
            </a:r>
            <a:endParaRPr b="0" lang="en-US" sz="1600" spc="-1" strike="noStrike">
              <a:solidFill>
                <a:srgbClr val="404040"/>
              </a:solidFill>
              <a:latin typeface="Calibri"/>
            </a:endParaRPr>
          </a:p>
        </p:txBody>
      </p:sp>
      <p:sp>
        <p:nvSpPr>
          <p:cNvPr id="608" name="TextShape 3"/>
          <p:cNvSpPr txBox="1"/>
          <p:nvPr/>
        </p:nvSpPr>
        <p:spPr>
          <a:xfrm>
            <a:off x="205560" y="2485800"/>
            <a:ext cx="403560" cy="287640"/>
          </a:xfrm>
          <a:prstGeom prst="rect">
            <a:avLst/>
          </a:prstGeom>
          <a:solidFill>
            <a:srgbClr val="0077bd"/>
          </a:solidFill>
          <a:ln>
            <a:noFill/>
          </a:ln>
        </p:spPr>
        <p:txBody>
          <a:bodyPr lIns="36000" rIns="36000" tIns="72000" bIns="36000" anchor="ctr">
            <a:noAutofit/>
          </a:bodyPr>
          <a:p>
            <a:endParaRPr b="0" lang="en-US" sz="21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TextShape 1"/>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endParaRPr b="0" lang="en-US" sz="2400" spc="-1" strike="noStrike">
              <a:solidFill>
                <a:srgbClr val="000000"/>
              </a:solidFill>
              <a:latin typeface="Calibri"/>
            </a:endParaRPr>
          </a:p>
        </p:txBody>
      </p:sp>
      <p:sp>
        <p:nvSpPr>
          <p:cNvPr id="644" name="CustomShape 2"/>
          <p:cNvSpPr/>
          <p:nvPr/>
        </p:nvSpPr>
        <p:spPr>
          <a:xfrm>
            <a:off x="461520" y="680760"/>
            <a:ext cx="7916760" cy="4411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00000"/>
                </a:solidFill>
                <a:latin typeface="Arial"/>
              </a:rPr>
              <a:t>US FDA - Who Classifies Devices???</a:t>
            </a:r>
            <a:endParaRPr b="0" lang="en-IN" sz="1400" spc="-1" strike="noStrike">
              <a:latin typeface="Arial"/>
            </a:endParaRPr>
          </a:p>
          <a:p>
            <a:pPr>
              <a:lnSpc>
                <a:spcPct val="100000"/>
              </a:lnSpc>
            </a:pPr>
            <a:r>
              <a:rPr b="0" lang="en-US" sz="1500" spc="-1" strike="noStrike">
                <a:solidFill>
                  <a:srgbClr val="000000"/>
                </a:solidFill>
                <a:latin typeface="Calibri"/>
              </a:rPr>
              <a:t>The law requires a recommendation from panels based on medical specialties</a:t>
            </a:r>
            <a:endParaRPr b="0" lang="en-IN" sz="1500" spc="-1" strike="noStrike">
              <a:latin typeface="Arial"/>
            </a:endParaRPr>
          </a:p>
          <a:p>
            <a:pPr>
              <a:lnSpc>
                <a:spcPct val="100000"/>
              </a:lnSpc>
            </a:pPr>
            <a:r>
              <a:rPr b="0" lang="en-US" sz="1500" spc="-1" strike="noStrike" u="sng">
                <a:solidFill>
                  <a:srgbClr val="000000"/>
                </a:solidFill>
                <a:uFillTx/>
                <a:latin typeface="Calibri"/>
              </a:rPr>
              <a:t>The current panels are:</a:t>
            </a:r>
            <a:endParaRPr b="0" lang="en-IN" sz="1500" spc="-1" strike="noStrike">
              <a:latin typeface="Arial"/>
            </a:endParaRPr>
          </a:p>
          <a:p>
            <a:pPr marL="343080" indent="-342720">
              <a:lnSpc>
                <a:spcPct val="100000"/>
              </a:lnSpc>
              <a:buClr>
                <a:srgbClr val="000000"/>
              </a:buClr>
              <a:buFont typeface="StarSymbol"/>
              <a:buAutoNum type="arabicPeriod"/>
            </a:pPr>
            <a:r>
              <a:rPr b="0" lang="en-US" sz="1500" spc="-1" strike="noStrike">
                <a:solidFill>
                  <a:srgbClr val="000000"/>
                </a:solidFill>
                <a:latin typeface="Calibri"/>
              </a:rPr>
              <a:t>Anesthesiology</a:t>
            </a:r>
            <a:endParaRPr b="0" lang="en-IN" sz="1500" spc="-1" strike="noStrike">
              <a:latin typeface="Arial"/>
            </a:endParaRPr>
          </a:p>
          <a:p>
            <a:pPr marL="343080" indent="-342720">
              <a:lnSpc>
                <a:spcPct val="100000"/>
              </a:lnSpc>
              <a:buClr>
                <a:srgbClr val="000000"/>
              </a:buClr>
              <a:buFont typeface="StarSymbol"/>
              <a:buAutoNum type="arabicPeriod"/>
            </a:pPr>
            <a:r>
              <a:rPr b="0" lang="en-US" sz="1500" spc="-1" strike="noStrike">
                <a:solidFill>
                  <a:srgbClr val="000000"/>
                </a:solidFill>
                <a:latin typeface="Calibri"/>
              </a:rPr>
              <a:t>Cardiovascular</a:t>
            </a:r>
            <a:endParaRPr b="0" lang="en-IN" sz="1500" spc="-1" strike="noStrike">
              <a:latin typeface="Arial"/>
            </a:endParaRPr>
          </a:p>
          <a:p>
            <a:pPr marL="343080" indent="-342720">
              <a:lnSpc>
                <a:spcPct val="100000"/>
              </a:lnSpc>
              <a:buClr>
                <a:srgbClr val="000000"/>
              </a:buClr>
              <a:buFont typeface="StarSymbol"/>
              <a:buAutoNum type="arabicPeriod"/>
            </a:pPr>
            <a:r>
              <a:rPr b="0" lang="en-US" sz="1500" spc="-1" strike="noStrike">
                <a:solidFill>
                  <a:srgbClr val="000000"/>
                </a:solidFill>
                <a:latin typeface="Calibri"/>
              </a:rPr>
              <a:t>Clinical Chemistry and Clinical Toxicology</a:t>
            </a:r>
            <a:endParaRPr b="0" lang="en-IN" sz="1500" spc="-1" strike="noStrike">
              <a:latin typeface="Arial"/>
            </a:endParaRPr>
          </a:p>
          <a:p>
            <a:pPr marL="343080" indent="-342720">
              <a:lnSpc>
                <a:spcPct val="100000"/>
              </a:lnSpc>
              <a:buClr>
                <a:srgbClr val="000000"/>
              </a:buClr>
              <a:buFont typeface="StarSymbol"/>
              <a:buAutoNum type="arabicPeriod"/>
            </a:pPr>
            <a:r>
              <a:rPr b="0" lang="en-US" sz="1500" spc="-1" strike="noStrike">
                <a:solidFill>
                  <a:srgbClr val="000000"/>
                </a:solidFill>
                <a:latin typeface="Calibri"/>
              </a:rPr>
              <a:t>Dental</a:t>
            </a:r>
            <a:endParaRPr b="0" lang="en-IN" sz="1500" spc="-1" strike="noStrike">
              <a:latin typeface="Arial"/>
            </a:endParaRPr>
          </a:p>
          <a:p>
            <a:pPr marL="343080" indent="-342720">
              <a:lnSpc>
                <a:spcPct val="100000"/>
              </a:lnSpc>
              <a:buClr>
                <a:srgbClr val="000000"/>
              </a:buClr>
              <a:buFont typeface="StarSymbol"/>
              <a:buAutoNum type="arabicPeriod"/>
            </a:pPr>
            <a:r>
              <a:rPr b="0" lang="en-US" sz="1500" spc="-1" strike="noStrike">
                <a:solidFill>
                  <a:srgbClr val="000000"/>
                </a:solidFill>
                <a:latin typeface="Calibri"/>
              </a:rPr>
              <a:t>Ear, Nose, and Throat</a:t>
            </a:r>
            <a:endParaRPr b="0" lang="en-IN" sz="1500" spc="-1" strike="noStrike">
              <a:latin typeface="Arial"/>
            </a:endParaRPr>
          </a:p>
          <a:p>
            <a:pPr marL="343080" indent="-342720">
              <a:lnSpc>
                <a:spcPct val="100000"/>
              </a:lnSpc>
              <a:buClr>
                <a:srgbClr val="000000"/>
              </a:buClr>
              <a:buFont typeface="StarSymbol"/>
              <a:buAutoNum type="arabicPeriod"/>
            </a:pPr>
            <a:r>
              <a:rPr b="0" lang="en-US" sz="1500" spc="-1" strike="noStrike">
                <a:solidFill>
                  <a:srgbClr val="000000"/>
                </a:solidFill>
                <a:latin typeface="Calibri"/>
              </a:rPr>
              <a:t>Gastroenterology and Urology</a:t>
            </a:r>
            <a:endParaRPr b="0" lang="en-IN" sz="1500" spc="-1" strike="noStrike">
              <a:latin typeface="Arial"/>
            </a:endParaRPr>
          </a:p>
          <a:p>
            <a:pPr marL="343080" indent="-342720">
              <a:lnSpc>
                <a:spcPct val="100000"/>
              </a:lnSpc>
              <a:buClr>
                <a:srgbClr val="000000"/>
              </a:buClr>
              <a:buFont typeface="StarSymbol"/>
              <a:buAutoNum type="arabicPeriod"/>
            </a:pPr>
            <a:r>
              <a:rPr b="0" lang="en-US" sz="1500" spc="-1" strike="noStrike">
                <a:solidFill>
                  <a:srgbClr val="000000"/>
                </a:solidFill>
                <a:latin typeface="Calibri"/>
              </a:rPr>
              <a:t>General and Plastic Surgery</a:t>
            </a:r>
            <a:endParaRPr b="0" lang="en-IN" sz="1500" spc="-1" strike="noStrike">
              <a:latin typeface="Arial"/>
            </a:endParaRPr>
          </a:p>
          <a:p>
            <a:pPr marL="343080" indent="-342720">
              <a:lnSpc>
                <a:spcPct val="100000"/>
              </a:lnSpc>
              <a:buClr>
                <a:srgbClr val="000000"/>
              </a:buClr>
              <a:buFont typeface="StarSymbol"/>
              <a:buAutoNum type="arabicPeriod"/>
            </a:pPr>
            <a:r>
              <a:rPr b="0" lang="en-US" sz="1500" spc="-1" strike="noStrike">
                <a:solidFill>
                  <a:srgbClr val="000000"/>
                </a:solidFill>
                <a:latin typeface="Calibri"/>
              </a:rPr>
              <a:t>General Hospital and Personal Use</a:t>
            </a:r>
            <a:endParaRPr b="0" lang="en-IN" sz="1500" spc="-1" strike="noStrike">
              <a:latin typeface="Arial"/>
            </a:endParaRPr>
          </a:p>
          <a:p>
            <a:pPr marL="343080" indent="-342720">
              <a:lnSpc>
                <a:spcPct val="100000"/>
              </a:lnSpc>
              <a:buClr>
                <a:srgbClr val="000000"/>
              </a:buClr>
              <a:buFont typeface="StarSymbol"/>
              <a:buAutoNum type="arabicPeriod"/>
            </a:pPr>
            <a:r>
              <a:rPr b="0" lang="en-US" sz="1500" spc="-1" strike="noStrike">
                <a:solidFill>
                  <a:srgbClr val="000000"/>
                </a:solidFill>
                <a:latin typeface="Calibri"/>
              </a:rPr>
              <a:t>Hematology and Pathology</a:t>
            </a:r>
            <a:endParaRPr b="0" lang="en-IN" sz="1500" spc="-1" strike="noStrike">
              <a:latin typeface="Arial"/>
            </a:endParaRPr>
          </a:p>
          <a:p>
            <a:pPr marL="343080" indent="-342720">
              <a:lnSpc>
                <a:spcPct val="100000"/>
              </a:lnSpc>
              <a:buClr>
                <a:srgbClr val="000000"/>
              </a:buClr>
              <a:buFont typeface="StarSymbol"/>
              <a:buAutoNum type="arabicPeriod"/>
            </a:pPr>
            <a:r>
              <a:rPr b="0" lang="en-US" sz="1500" spc="-1" strike="noStrike">
                <a:solidFill>
                  <a:srgbClr val="000000"/>
                </a:solidFill>
                <a:latin typeface="Calibri"/>
              </a:rPr>
              <a:t>Immunology and Microbiology</a:t>
            </a:r>
            <a:endParaRPr b="0" lang="en-IN" sz="1500" spc="-1" strike="noStrike">
              <a:latin typeface="Arial"/>
            </a:endParaRPr>
          </a:p>
          <a:p>
            <a:pPr marL="343080" indent="-342720">
              <a:lnSpc>
                <a:spcPct val="100000"/>
              </a:lnSpc>
              <a:buClr>
                <a:srgbClr val="000000"/>
              </a:buClr>
              <a:buFont typeface="StarSymbol"/>
              <a:buAutoNum type="arabicPeriod"/>
            </a:pPr>
            <a:r>
              <a:rPr b="0" lang="en-US" sz="1500" spc="-1" strike="noStrike">
                <a:solidFill>
                  <a:srgbClr val="000000"/>
                </a:solidFill>
                <a:latin typeface="Calibri"/>
              </a:rPr>
              <a:t>Neurology</a:t>
            </a:r>
            <a:endParaRPr b="0" lang="en-IN" sz="1500" spc="-1" strike="noStrike">
              <a:latin typeface="Arial"/>
            </a:endParaRPr>
          </a:p>
          <a:p>
            <a:pPr marL="343080" indent="-342720">
              <a:lnSpc>
                <a:spcPct val="100000"/>
              </a:lnSpc>
              <a:buClr>
                <a:srgbClr val="000000"/>
              </a:buClr>
              <a:buFont typeface="StarSymbol"/>
              <a:buAutoNum type="arabicPeriod"/>
            </a:pPr>
            <a:r>
              <a:rPr b="0" lang="en-US" sz="1500" spc="-1" strike="noStrike">
                <a:solidFill>
                  <a:srgbClr val="000000"/>
                </a:solidFill>
                <a:latin typeface="Calibri"/>
              </a:rPr>
              <a:t>Obstetrical and Gynecological</a:t>
            </a:r>
            <a:endParaRPr b="0" lang="en-IN" sz="1500" spc="-1" strike="noStrike">
              <a:latin typeface="Arial"/>
            </a:endParaRPr>
          </a:p>
          <a:p>
            <a:pPr marL="343080" indent="-342720">
              <a:lnSpc>
                <a:spcPct val="100000"/>
              </a:lnSpc>
              <a:buClr>
                <a:srgbClr val="000000"/>
              </a:buClr>
              <a:buFont typeface="StarSymbol"/>
              <a:buAutoNum type="arabicPeriod"/>
            </a:pPr>
            <a:r>
              <a:rPr b="0" lang="en-US" sz="1500" spc="-1" strike="noStrike">
                <a:solidFill>
                  <a:srgbClr val="000000"/>
                </a:solidFill>
                <a:latin typeface="Calibri"/>
              </a:rPr>
              <a:t>Ophthalmic</a:t>
            </a:r>
            <a:endParaRPr b="0" lang="en-IN" sz="1500" spc="-1" strike="noStrike">
              <a:latin typeface="Arial"/>
            </a:endParaRPr>
          </a:p>
          <a:p>
            <a:pPr marL="343080" indent="-342720">
              <a:lnSpc>
                <a:spcPct val="100000"/>
              </a:lnSpc>
              <a:buClr>
                <a:srgbClr val="000000"/>
              </a:buClr>
              <a:buFont typeface="StarSymbol"/>
              <a:buAutoNum type="arabicPeriod"/>
            </a:pPr>
            <a:r>
              <a:rPr b="0" lang="en-US" sz="1500" spc="-1" strike="noStrike">
                <a:solidFill>
                  <a:srgbClr val="000000"/>
                </a:solidFill>
                <a:latin typeface="Calibri"/>
              </a:rPr>
              <a:t>Orthopedic</a:t>
            </a:r>
            <a:endParaRPr b="0" lang="en-IN" sz="1500" spc="-1" strike="noStrike">
              <a:latin typeface="Arial"/>
            </a:endParaRPr>
          </a:p>
          <a:p>
            <a:pPr marL="343080" indent="-342720">
              <a:lnSpc>
                <a:spcPct val="100000"/>
              </a:lnSpc>
              <a:buClr>
                <a:srgbClr val="000000"/>
              </a:buClr>
              <a:buFont typeface="StarSymbol"/>
              <a:buAutoNum type="arabicPeriod"/>
            </a:pPr>
            <a:r>
              <a:rPr b="0" lang="en-US" sz="1500" spc="-1" strike="noStrike">
                <a:solidFill>
                  <a:srgbClr val="000000"/>
                </a:solidFill>
                <a:latin typeface="Calibri"/>
              </a:rPr>
              <a:t>Physical Medicine</a:t>
            </a:r>
            <a:endParaRPr b="0" lang="en-IN" sz="1500" spc="-1" strike="noStrike">
              <a:latin typeface="Arial"/>
            </a:endParaRPr>
          </a:p>
          <a:p>
            <a:pPr marL="343080" indent="-342720">
              <a:lnSpc>
                <a:spcPct val="100000"/>
              </a:lnSpc>
              <a:buClr>
                <a:srgbClr val="000000"/>
              </a:buClr>
              <a:buFont typeface="StarSymbol"/>
              <a:buAutoNum type="arabicPeriod"/>
            </a:pPr>
            <a:r>
              <a:rPr b="0" lang="en-US" sz="1500" spc="-1" strike="noStrike">
                <a:solidFill>
                  <a:srgbClr val="000000"/>
                </a:solidFill>
                <a:latin typeface="Calibri"/>
              </a:rPr>
              <a:t>Radiology</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TextShape 1"/>
          <p:cNvSpPr txBox="1"/>
          <p:nvPr/>
        </p:nvSpPr>
        <p:spPr>
          <a:xfrm>
            <a:off x="304920" y="666720"/>
            <a:ext cx="8534160" cy="3099960"/>
          </a:xfrm>
          <a:prstGeom prst="rect">
            <a:avLst/>
          </a:prstGeom>
          <a:noFill/>
          <a:ln>
            <a:noFill/>
          </a:ln>
        </p:spPr>
        <p:txBody>
          <a:bodyPr lIns="68400" rIns="68400" tIns="34200" bIns="34200">
            <a:noAutofit/>
          </a:bodyPr>
          <a:p>
            <a:pPr algn="ctr">
              <a:lnSpc>
                <a:spcPct val="90000"/>
              </a:lnSpc>
              <a:spcBef>
                <a:spcPts val="751"/>
              </a:spcBef>
              <a:tabLst>
                <a:tab algn="l" pos="0"/>
              </a:tabLst>
            </a:pPr>
            <a:r>
              <a:rPr b="1" lang="en-US" sz="1800" spc="-1" strike="noStrike">
                <a:solidFill>
                  <a:srgbClr val="404040"/>
                </a:solidFill>
                <a:latin typeface="Calibri"/>
              </a:rPr>
              <a:t>The Panels</a:t>
            </a:r>
            <a:endParaRPr b="0" lang="en-US" sz="1800" spc="-1" strike="noStrike">
              <a:solidFill>
                <a:srgbClr val="404040"/>
              </a:solidFill>
              <a:latin typeface="Calibri"/>
            </a:endParaRPr>
          </a:p>
          <a:p>
            <a:pPr algn="ctr">
              <a:lnSpc>
                <a:spcPct val="90000"/>
              </a:lnSpc>
              <a:spcBef>
                <a:spcPts val="751"/>
              </a:spcBef>
              <a:tabLst>
                <a:tab algn="l" pos="0"/>
              </a:tabLst>
            </a:pP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 </a:t>
            </a:r>
            <a:r>
              <a:rPr b="0" lang="en-US" sz="1800" spc="-1" strike="noStrike">
                <a:solidFill>
                  <a:srgbClr val="404040"/>
                </a:solidFill>
                <a:latin typeface="Calibri"/>
              </a:rPr>
              <a:t>The panel examines the device type</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 </a:t>
            </a:r>
            <a:r>
              <a:rPr b="0" lang="en-US" sz="1800" spc="-1" strike="noStrike">
                <a:solidFill>
                  <a:srgbClr val="404040"/>
                </a:solidFill>
                <a:latin typeface="Calibri"/>
              </a:rPr>
              <a:t>The panel classifies the device as I, II, or III.</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 </a:t>
            </a:r>
            <a:r>
              <a:rPr b="0" lang="en-US" sz="1800" spc="-1" strike="noStrike">
                <a:solidFill>
                  <a:srgbClr val="404040"/>
                </a:solidFill>
                <a:latin typeface="Calibri"/>
              </a:rPr>
              <a:t>The panel can exempt certain parts of the regulations:</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	</a:t>
            </a:r>
            <a:r>
              <a:rPr b="0" lang="en-US" sz="1800" spc="-1" strike="noStrike">
                <a:solidFill>
                  <a:srgbClr val="404040"/>
                </a:solidFill>
                <a:latin typeface="Calibri"/>
              </a:rPr>
              <a:t>	</a:t>
            </a:r>
            <a:r>
              <a:rPr b="0" lang="en-US" sz="1800" spc="-1" strike="noStrike">
                <a:solidFill>
                  <a:srgbClr val="404040"/>
                </a:solidFill>
                <a:latin typeface="Calibri"/>
              </a:rPr>
              <a:t>	</a:t>
            </a:r>
            <a:r>
              <a:rPr b="0" lang="en-US" sz="1800" spc="-1" strike="noStrike">
                <a:solidFill>
                  <a:srgbClr val="404040"/>
                </a:solidFill>
                <a:latin typeface="Calibri"/>
              </a:rPr>
              <a:t>– </a:t>
            </a:r>
            <a:r>
              <a:rPr b="0" lang="en-US" sz="1800" spc="-1" strike="noStrike">
                <a:solidFill>
                  <a:srgbClr val="404040"/>
                </a:solidFill>
                <a:latin typeface="Calibri"/>
              </a:rPr>
              <a:t>Premarket notification</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	</a:t>
            </a:r>
            <a:r>
              <a:rPr b="0" lang="en-US" sz="1800" spc="-1" strike="noStrike">
                <a:solidFill>
                  <a:srgbClr val="404040"/>
                </a:solidFill>
                <a:latin typeface="Calibri"/>
              </a:rPr>
              <a:t>	</a:t>
            </a:r>
            <a:r>
              <a:rPr b="0" lang="en-US" sz="1800" spc="-1" strike="noStrike">
                <a:solidFill>
                  <a:srgbClr val="404040"/>
                </a:solidFill>
                <a:latin typeface="Calibri"/>
              </a:rPr>
              <a:t>	</a:t>
            </a:r>
            <a:r>
              <a:rPr b="0" lang="en-US" sz="1800" spc="-1" strike="noStrike">
                <a:solidFill>
                  <a:srgbClr val="404040"/>
                </a:solidFill>
                <a:latin typeface="Calibri"/>
              </a:rPr>
              <a:t>– </a:t>
            </a:r>
            <a:r>
              <a:rPr b="0" lang="en-US" sz="1800" spc="-1" strike="noStrike">
                <a:solidFill>
                  <a:srgbClr val="404040"/>
                </a:solidFill>
                <a:latin typeface="Calibri"/>
              </a:rPr>
              <a:t>Good manufacturing practices</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 </a:t>
            </a:r>
            <a:r>
              <a:rPr b="0" lang="en-US" sz="1800" spc="-1" strike="noStrike">
                <a:solidFill>
                  <a:srgbClr val="404040"/>
                </a:solidFill>
                <a:latin typeface="Calibri"/>
              </a:rPr>
              <a:t>When accepted, the panel’s recommendations are published as regulations</a:t>
            </a:r>
            <a:endParaRPr b="0" lang="en-US" sz="1800" spc="-1" strike="noStrike">
              <a:solidFill>
                <a:srgbClr val="404040"/>
              </a:solidFill>
              <a:latin typeface="Calibri"/>
            </a:endParaRPr>
          </a:p>
        </p:txBody>
      </p:sp>
      <p:sp>
        <p:nvSpPr>
          <p:cNvPr id="646" name="TextShape 2"/>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TextShape 1"/>
          <p:cNvSpPr txBox="1"/>
          <p:nvPr/>
        </p:nvSpPr>
        <p:spPr>
          <a:xfrm>
            <a:off x="22536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endParaRPr b="0" lang="en-US" sz="2400" spc="-1" strike="noStrike">
              <a:solidFill>
                <a:srgbClr val="000000"/>
              </a:solidFill>
              <a:latin typeface="Calibri"/>
            </a:endParaRPr>
          </a:p>
        </p:txBody>
      </p:sp>
      <p:sp>
        <p:nvSpPr>
          <p:cNvPr id="648" name="CustomShape 2"/>
          <p:cNvSpPr/>
          <p:nvPr/>
        </p:nvSpPr>
        <p:spPr>
          <a:xfrm>
            <a:off x="225360" y="1543320"/>
            <a:ext cx="8719560" cy="13244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Arial"/>
              </a:rPr>
              <a:t>Classification Examples</a:t>
            </a:r>
            <a:endParaRPr b="0" lang="en-IN" sz="1800" spc="-1" strike="noStrike">
              <a:latin typeface="Arial"/>
            </a:endParaRPr>
          </a:p>
          <a:p>
            <a:pPr algn="ctr">
              <a:lnSpc>
                <a:spcPct val="100000"/>
              </a:lnSpc>
            </a:pPr>
            <a:endParaRPr b="0" lang="en-IN" sz="1800" spc="-1" strike="noStrike">
              <a:latin typeface="Arial"/>
            </a:endParaRPr>
          </a:p>
          <a:p>
            <a:pPr>
              <a:lnSpc>
                <a:spcPct val="100000"/>
              </a:lnSpc>
            </a:pPr>
            <a:r>
              <a:rPr b="1" lang="en-US" sz="1800" spc="-1" strike="noStrike">
                <a:solidFill>
                  <a:srgbClr val="000000"/>
                </a:solidFill>
                <a:latin typeface="Arial"/>
              </a:rPr>
              <a:t>Link: </a:t>
            </a:r>
            <a:endParaRPr b="0" lang="en-IN" sz="1800" spc="-1" strike="noStrike">
              <a:latin typeface="Arial"/>
            </a:endParaRPr>
          </a:p>
          <a:p>
            <a:pPr>
              <a:lnSpc>
                <a:spcPct val="100000"/>
              </a:lnSpc>
            </a:pPr>
            <a:r>
              <a:rPr b="0" lang="en-US" sz="1350" spc="-1" strike="noStrike" u="sng">
                <a:solidFill>
                  <a:srgbClr val="7bd3f7"/>
                </a:solidFill>
                <a:uFillTx/>
                <a:latin typeface="Calibri"/>
                <a:hlinkClick r:id="rId1"/>
              </a:rPr>
              <a:t>https://www.fda.gov/MedicalDevices/DeviceRegulationandGuidance/Overview/ClassifyYourDevice/ucm051530.htm</a:t>
            </a:r>
            <a:endParaRPr b="0" lang="en-IN" sz="1350" spc="-1" strike="noStrike">
              <a:latin typeface="Arial"/>
            </a:endParaRPr>
          </a:p>
          <a:p>
            <a:pPr>
              <a:lnSpc>
                <a:spcPct val="100000"/>
              </a:lnSpc>
            </a:pPr>
            <a:endParaRPr b="0" lang="en-IN" sz="135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9" name="Picture 3" descr=""/>
          <p:cNvPicPr/>
          <p:nvPr/>
        </p:nvPicPr>
        <p:blipFill>
          <a:blip r:embed="rId1"/>
          <a:stretch/>
        </p:blipFill>
        <p:spPr>
          <a:xfrm>
            <a:off x="757800" y="655920"/>
            <a:ext cx="7628040" cy="4273560"/>
          </a:xfrm>
          <a:prstGeom prst="rect">
            <a:avLst/>
          </a:prstGeom>
          <a:ln>
            <a:noFill/>
          </a:ln>
        </p:spPr>
      </p:pic>
      <p:sp>
        <p:nvSpPr>
          <p:cNvPr id="650" name="TextShape 1"/>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 </a:t>
            </a:r>
            <a:r>
              <a:rPr b="0" lang="en-US" sz="2400" spc="-1" strike="noStrike">
                <a:solidFill>
                  <a:srgbClr val="404040"/>
                </a:solidFill>
                <a:highlight>
                  <a:srgbClr val="ffff00"/>
                </a:highlight>
                <a:latin typeface="Calibri"/>
                <a:ea typeface="Calibri"/>
              </a:rPr>
              <a:t>Example 1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TextShape 1"/>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r>
              <a:rPr b="1" lang="en-US" sz="2400" spc="-1" strike="noStrike">
                <a:solidFill>
                  <a:srgbClr val="404040"/>
                </a:solidFill>
                <a:highlight>
                  <a:srgbClr val="ffff00"/>
                </a:highlight>
                <a:latin typeface="Calibri"/>
                <a:ea typeface="Calibri"/>
              </a:rPr>
              <a:t>– </a:t>
            </a:r>
            <a:r>
              <a:rPr b="0" lang="en-US" sz="2400" spc="-1" strike="noStrike">
                <a:solidFill>
                  <a:srgbClr val="404040"/>
                </a:solidFill>
                <a:highlight>
                  <a:srgbClr val="ffff00"/>
                </a:highlight>
                <a:latin typeface="Calibri"/>
                <a:ea typeface="Calibri"/>
              </a:rPr>
              <a:t>Example 1 </a:t>
            </a:r>
            <a:endParaRPr b="0" lang="en-US" sz="2400" spc="-1" strike="noStrike">
              <a:solidFill>
                <a:srgbClr val="000000"/>
              </a:solidFill>
              <a:latin typeface="Calibri"/>
            </a:endParaRPr>
          </a:p>
        </p:txBody>
      </p:sp>
      <p:sp>
        <p:nvSpPr>
          <p:cNvPr id="652" name="CustomShape 2"/>
          <p:cNvSpPr/>
          <p:nvPr/>
        </p:nvSpPr>
        <p:spPr>
          <a:xfrm>
            <a:off x="0" y="797760"/>
            <a:ext cx="8719560" cy="10652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000000"/>
                </a:solidFill>
                <a:latin typeface="Arial"/>
              </a:rPr>
              <a:t>More details on classification </a:t>
            </a:r>
            <a:endParaRPr b="0" lang="en-IN" sz="1800" spc="-1" strike="noStrike">
              <a:latin typeface="Arial"/>
            </a:endParaRPr>
          </a:p>
          <a:p>
            <a:pPr>
              <a:lnSpc>
                <a:spcPct val="100000"/>
              </a:lnSpc>
            </a:pPr>
            <a:r>
              <a:rPr b="1" lang="en-US" sz="1800" spc="-1" strike="noStrike">
                <a:solidFill>
                  <a:srgbClr val="000000"/>
                </a:solidFill>
                <a:latin typeface="Arial"/>
              </a:rPr>
              <a:t>Link: </a:t>
            </a:r>
            <a:endParaRPr b="0" lang="en-IN" sz="1800" spc="-1" strike="noStrike">
              <a:latin typeface="Arial"/>
            </a:endParaRPr>
          </a:p>
          <a:p>
            <a:pPr>
              <a:lnSpc>
                <a:spcPct val="100000"/>
              </a:lnSpc>
            </a:pPr>
            <a:r>
              <a:rPr b="0" lang="en-US" sz="1400" spc="-1" strike="noStrike" u="sng">
                <a:solidFill>
                  <a:srgbClr val="7bd3f7"/>
                </a:solidFill>
                <a:uFillTx/>
                <a:latin typeface="Arial"/>
                <a:hlinkClick r:id="rId1"/>
              </a:rPr>
              <a:t>https://www.accessdata.fda.gov/scripts/cdrh/cfdocs/cfPCD/PCDSimpleSearch.cfm</a:t>
            </a:r>
            <a:endParaRPr b="0" lang="en-IN" sz="1400" spc="-1" strike="noStrike">
              <a:latin typeface="Arial"/>
            </a:endParaRPr>
          </a:p>
          <a:p>
            <a:pPr>
              <a:lnSpc>
                <a:spcPct val="100000"/>
              </a:lnSpc>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TextShape 1"/>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r>
              <a:rPr b="1" lang="en-US" sz="2400" spc="-1" strike="noStrike">
                <a:solidFill>
                  <a:srgbClr val="404040"/>
                </a:solidFill>
                <a:highlight>
                  <a:srgbClr val="ffff00"/>
                </a:highlight>
                <a:latin typeface="Calibri"/>
                <a:ea typeface="Calibri"/>
              </a:rPr>
              <a:t>– </a:t>
            </a:r>
            <a:r>
              <a:rPr b="0" lang="en-US" sz="2400" spc="-1" strike="noStrike">
                <a:solidFill>
                  <a:srgbClr val="404040"/>
                </a:solidFill>
                <a:highlight>
                  <a:srgbClr val="ffff00"/>
                </a:highlight>
                <a:latin typeface="Calibri"/>
                <a:ea typeface="Calibri"/>
              </a:rPr>
              <a:t>Example 1</a:t>
            </a:r>
            <a:r>
              <a:rPr b="1" lang="en-US" sz="2400" spc="-1" strike="noStrike">
                <a:solidFill>
                  <a:srgbClr val="404040"/>
                </a:solidFill>
                <a:highlight>
                  <a:srgbClr val="ffff00"/>
                </a:highlight>
                <a:latin typeface="Calibri"/>
                <a:ea typeface="Calibri"/>
              </a:rPr>
              <a:t> </a:t>
            </a:r>
            <a:endParaRPr b="0" lang="en-US" sz="2400" spc="-1" strike="noStrike">
              <a:solidFill>
                <a:srgbClr val="000000"/>
              </a:solidFill>
              <a:latin typeface="Calibri"/>
            </a:endParaRPr>
          </a:p>
        </p:txBody>
      </p:sp>
      <p:pic>
        <p:nvPicPr>
          <p:cNvPr id="654" name="Picture 1" descr=""/>
          <p:cNvPicPr/>
          <p:nvPr/>
        </p:nvPicPr>
        <p:blipFill>
          <a:blip r:embed="rId1"/>
          <a:stretch/>
        </p:blipFill>
        <p:spPr>
          <a:xfrm>
            <a:off x="1868400" y="586440"/>
            <a:ext cx="4790520" cy="427356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TextShape 1"/>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 </a:t>
            </a:r>
            <a:r>
              <a:rPr b="0" lang="en-US" sz="2400" spc="-1" strike="noStrike">
                <a:solidFill>
                  <a:srgbClr val="404040"/>
                </a:solidFill>
                <a:highlight>
                  <a:srgbClr val="ffff00"/>
                </a:highlight>
                <a:latin typeface="Calibri"/>
                <a:ea typeface="Calibri"/>
              </a:rPr>
              <a:t>Example 2</a:t>
            </a:r>
            <a:endParaRPr b="0" lang="en-US" sz="2400" spc="-1" strike="noStrike">
              <a:solidFill>
                <a:srgbClr val="000000"/>
              </a:solidFill>
              <a:latin typeface="Calibri"/>
            </a:endParaRPr>
          </a:p>
        </p:txBody>
      </p:sp>
      <p:pic>
        <p:nvPicPr>
          <p:cNvPr id="656" name="Picture 1" descr=""/>
          <p:cNvPicPr/>
          <p:nvPr/>
        </p:nvPicPr>
        <p:blipFill>
          <a:blip r:embed="rId1"/>
          <a:srcRect l="8011" t="5272" r="2730" b="2395"/>
          <a:stretch/>
        </p:blipFill>
        <p:spPr>
          <a:xfrm>
            <a:off x="972360" y="589680"/>
            <a:ext cx="7394400" cy="3667320"/>
          </a:xfrm>
          <a:prstGeom prst="rect">
            <a:avLst/>
          </a:prstGeom>
          <a:ln>
            <a:noFill/>
          </a:ln>
        </p:spPr>
      </p:pic>
      <p:sp>
        <p:nvSpPr>
          <p:cNvPr id="657" name="CustomShape 2"/>
          <p:cNvSpPr/>
          <p:nvPr/>
        </p:nvSpPr>
        <p:spPr>
          <a:xfrm>
            <a:off x="304920" y="4341960"/>
            <a:ext cx="872964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i="1" lang="en-US" sz="1400" spc="-1" strike="noStrike">
                <a:solidFill>
                  <a:srgbClr val="ff0000"/>
                </a:solidFill>
                <a:latin typeface="Arial"/>
              </a:rPr>
              <a:t>Note: The device class remains same, but the requirements change with the intended use (adult or infant).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TextShape 1"/>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 </a:t>
            </a:r>
            <a:r>
              <a:rPr b="0" lang="en-US" sz="2400" spc="-1" strike="noStrike">
                <a:solidFill>
                  <a:srgbClr val="404040"/>
                </a:solidFill>
                <a:highlight>
                  <a:srgbClr val="ffff00"/>
                </a:highlight>
                <a:latin typeface="Calibri"/>
                <a:ea typeface="Calibri"/>
              </a:rPr>
              <a:t>Example 2</a:t>
            </a:r>
            <a:endParaRPr b="0" lang="en-US" sz="2400" spc="-1" strike="noStrike">
              <a:solidFill>
                <a:srgbClr val="000000"/>
              </a:solidFill>
              <a:latin typeface="Calibri"/>
            </a:endParaRPr>
          </a:p>
        </p:txBody>
      </p:sp>
      <p:pic>
        <p:nvPicPr>
          <p:cNvPr id="659" name="Picture 2" descr=""/>
          <p:cNvPicPr/>
          <p:nvPr/>
        </p:nvPicPr>
        <p:blipFill>
          <a:blip r:embed="rId1"/>
          <a:stretch/>
        </p:blipFill>
        <p:spPr>
          <a:xfrm>
            <a:off x="1161360" y="756720"/>
            <a:ext cx="6481800" cy="406260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TextShape 1"/>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r>
              <a:rPr b="1" lang="en-US" sz="2400" spc="-1" strike="noStrike">
                <a:solidFill>
                  <a:srgbClr val="404040"/>
                </a:solidFill>
                <a:highlight>
                  <a:srgbClr val="ffff00"/>
                </a:highlight>
                <a:latin typeface="Calibri"/>
                <a:ea typeface="Calibri"/>
              </a:rPr>
              <a:t>– </a:t>
            </a:r>
            <a:r>
              <a:rPr b="0" lang="en-US" sz="2400" spc="-1" strike="noStrike">
                <a:solidFill>
                  <a:srgbClr val="404040"/>
                </a:solidFill>
                <a:highlight>
                  <a:srgbClr val="ffff00"/>
                </a:highlight>
                <a:latin typeface="Calibri"/>
                <a:ea typeface="Calibri"/>
              </a:rPr>
              <a:t>Example 3</a:t>
            </a:r>
            <a:endParaRPr b="0" lang="en-US" sz="2400" spc="-1" strike="noStrike">
              <a:solidFill>
                <a:srgbClr val="000000"/>
              </a:solidFill>
              <a:latin typeface="Calibri"/>
            </a:endParaRPr>
          </a:p>
        </p:txBody>
      </p:sp>
      <p:pic>
        <p:nvPicPr>
          <p:cNvPr id="661" name="Picture 4" descr=""/>
          <p:cNvPicPr/>
          <p:nvPr/>
        </p:nvPicPr>
        <p:blipFill>
          <a:blip r:embed="rId1"/>
          <a:stretch/>
        </p:blipFill>
        <p:spPr>
          <a:xfrm>
            <a:off x="1511640" y="644400"/>
            <a:ext cx="6600600" cy="441936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TextShape 1"/>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r>
              <a:rPr b="1" lang="en-US" sz="2400" spc="-1" strike="noStrike">
                <a:solidFill>
                  <a:srgbClr val="404040"/>
                </a:solidFill>
                <a:highlight>
                  <a:srgbClr val="ffff00"/>
                </a:highlight>
                <a:latin typeface="Calibri"/>
                <a:ea typeface="Calibri"/>
              </a:rPr>
              <a:t>– </a:t>
            </a:r>
            <a:r>
              <a:rPr b="0" lang="en-US" sz="2400" spc="-1" strike="noStrike">
                <a:solidFill>
                  <a:srgbClr val="404040"/>
                </a:solidFill>
                <a:highlight>
                  <a:srgbClr val="ffff00"/>
                </a:highlight>
                <a:latin typeface="Calibri"/>
                <a:ea typeface="Calibri"/>
              </a:rPr>
              <a:t>Example 3</a:t>
            </a:r>
            <a:endParaRPr b="0" lang="en-US" sz="2400" spc="-1" strike="noStrike">
              <a:solidFill>
                <a:srgbClr val="000000"/>
              </a:solidFill>
              <a:latin typeface="Calibri"/>
            </a:endParaRPr>
          </a:p>
        </p:txBody>
      </p:sp>
      <p:pic>
        <p:nvPicPr>
          <p:cNvPr id="663" name="Picture 4" descr=""/>
          <p:cNvPicPr/>
          <p:nvPr/>
        </p:nvPicPr>
        <p:blipFill>
          <a:blip r:embed="rId1"/>
          <a:stretch/>
        </p:blipFill>
        <p:spPr>
          <a:xfrm>
            <a:off x="1344960" y="652320"/>
            <a:ext cx="6453360" cy="42771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TextShape 1"/>
          <p:cNvSpPr txBox="1"/>
          <p:nvPr/>
        </p:nvSpPr>
        <p:spPr>
          <a:xfrm>
            <a:off x="304920" y="0"/>
            <a:ext cx="8534160" cy="505080"/>
          </a:xfrm>
          <a:prstGeom prst="rect">
            <a:avLst/>
          </a:prstGeom>
          <a:noFill/>
          <a:ln>
            <a:noFill/>
          </a:ln>
        </p:spPr>
        <p:txBody>
          <a:bodyPr anchor="b">
            <a:normAutofit/>
          </a:bodyPr>
          <a:p>
            <a:pPr>
              <a:lnSpc>
                <a:spcPct val="90000"/>
              </a:lnSpc>
            </a:pPr>
            <a:r>
              <a:rPr b="1" i="1" lang="en-US" sz="2400" spc="-1" strike="noStrike">
                <a:solidFill>
                  <a:srgbClr val="404040"/>
                </a:solidFill>
                <a:latin typeface="Calibri"/>
                <a:ea typeface="Calibri"/>
              </a:rPr>
              <a:t>Version</a:t>
            </a:r>
            <a:endParaRPr b="0" lang="en-US" sz="2400" spc="-1" strike="noStrike">
              <a:solidFill>
                <a:srgbClr val="000000"/>
              </a:solidFill>
              <a:latin typeface="Calibri"/>
            </a:endParaRPr>
          </a:p>
        </p:txBody>
      </p:sp>
      <p:graphicFrame>
        <p:nvGraphicFramePr>
          <p:cNvPr id="610" name="Table 2"/>
          <p:cNvGraphicFramePr/>
          <p:nvPr/>
        </p:nvGraphicFramePr>
        <p:xfrm>
          <a:off x="304920" y="596520"/>
          <a:ext cx="8526600" cy="759240"/>
        </p:xfrm>
        <a:graphic>
          <a:graphicData uri="http://schemas.openxmlformats.org/drawingml/2006/table">
            <a:tbl>
              <a:tblPr/>
              <a:tblGrid>
                <a:gridCol w="1425600"/>
                <a:gridCol w="2444040"/>
                <a:gridCol w="2707560"/>
                <a:gridCol w="1949760"/>
              </a:tblGrid>
              <a:tr h="486720">
                <a:tc>
                  <a:txBody>
                    <a:bodyPr lIns="9360" rIns="9360" tIns="9360" anchor="ctr">
                      <a:noAutofit/>
                    </a:bodyPr>
                    <a:p>
                      <a:pPr algn="ctr">
                        <a:lnSpc>
                          <a:spcPct val="100000"/>
                        </a:lnSpc>
                      </a:pPr>
                      <a:r>
                        <a:rPr b="1" lang="en-US" sz="1000" spc="-1" strike="noStrike">
                          <a:solidFill>
                            <a:srgbClr val="ffffff"/>
                          </a:solidFill>
                          <a:latin typeface="Calibri"/>
                        </a:rPr>
                        <a:t>Version</a:t>
                      </a:r>
                      <a:endParaRPr b="0" lang="en-IN" sz="1000" spc="-1" strike="noStrike">
                        <a:latin typeface="Arial"/>
                      </a:endParaRPr>
                    </a:p>
                  </a:txBody>
                  <a:tcPr marL="9360" marR="9360">
                    <a:lnL w="12240">
                      <a:solidFill>
                        <a:srgbClr val="bcbcbc"/>
                      </a:solidFill>
                    </a:lnL>
                    <a:lnR w="12240">
                      <a:solidFill>
                        <a:srgbClr val="bcbcbc"/>
                      </a:solidFill>
                    </a:lnR>
                    <a:lnT w="12240">
                      <a:solidFill>
                        <a:srgbClr val="bcbcbc"/>
                      </a:solidFill>
                    </a:lnT>
                    <a:lnB w="12240">
                      <a:solidFill>
                        <a:srgbClr val="bcbcbc"/>
                      </a:solidFill>
                    </a:lnB>
                    <a:solidFill>
                      <a:srgbClr val="002060"/>
                    </a:solidFill>
                  </a:tcPr>
                </a:tc>
                <a:tc>
                  <a:txBody>
                    <a:bodyPr lIns="9360" rIns="9360" tIns="9360" anchor="ctr">
                      <a:noAutofit/>
                    </a:bodyPr>
                    <a:p>
                      <a:pPr algn="ctr">
                        <a:lnSpc>
                          <a:spcPct val="100000"/>
                        </a:lnSpc>
                      </a:pPr>
                      <a:r>
                        <a:rPr b="1" lang="en-US" sz="1000" spc="-1" strike="noStrike">
                          <a:solidFill>
                            <a:srgbClr val="ffffff"/>
                          </a:solidFill>
                          <a:latin typeface="Calibri"/>
                        </a:rPr>
                        <a:t>Reviewed by</a:t>
                      </a:r>
                      <a:endParaRPr b="0" lang="en-IN" sz="1000" spc="-1" strike="noStrike">
                        <a:latin typeface="Arial"/>
                      </a:endParaRPr>
                    </a:p>
                  </a:txBody>
                  <a:tcPr marL="9360" marR="9360">
                    <a:lnL w="12240">
                      <a:solidFill>
                        <a:srgbClr val="bcbcbc"/>
                      </a:solidFill>
                    </a:lnL>
                    <a:lnR w="12240">
                      <a:solidFill>
                        <a:srgbClr val="bcbcbc"/>
                      </a:solidFill>
                    </a:lnR>
                    <a:lnT w="12240">
                      <a:solidFill>
                        <a:srgbClr val="bcbcbc"/>
                      </a:solidFill>
                    </a:lnT>
                    <a:lnB w="12240">
                      <a:solidFill>
                        <a:srgbClr val="bcbcbc"/>
                      </a:solidFill>
                    </a:lnB>
                    <a:solidFill>
                      <a:srgbClr val="002060"/>
                    </a:solidFill>
                  </a:tcPr>
                </a:tc>
                <a:tc>
                  <a:txBody>
                    <a:bodyPr lIns="9360" rIns="9360" tIns="9360" anchor="ctr">
                      <a:noAutofit/>
                    </a:bodyPr>
                    <a:p>
                      <a:pPr algn="ctr">
                        <a:lnSpc>
                          <a:spcPct val="100000"/>
                        </a:lnSpc>
                        <a:tabLst>
                          <a:tab algn="l" pos="0"/>
                        </a:tabLst>
                      </a:pPr>
                      <a:r>
                        <a:rPr b="1" lang="en-US" sz="1000" spc="-1" strike="noStrike">
                          <a:solidFill>
                            <a:srgbClr val="ffffff"/>
                          </a:solidFill>
                          <a:latin typeface="Calibri"/>
                        </a:rPr>
                        <a:t>Approved by</a:t>
                      </a:r>
                      <a:endParaRPr b="0" lang="en-IN" sz="1000" spc="-1" strike="noStrike">
                        <a:latin typeface="Arial"/>
                      </a:endParaRPr>
                    </a:p>
                  </a:txBody>
                  <a:tcPr marL="9360" marR="9360">
                    <a:lnL w="12240">
                      <a:solidFill>
                        <a:srgbClr val="bcbcbc"/>
                      </a:solidFill>
                    </a:lnL>
                    <a:lnR w="12240">
                      <a:solidFill>
                        <a:srgbClr val="bcbcbc"/>
                      </a:solidFill>
                    </a:lnR>
                    <a:lnT w="12240">
                      <a:solidFill>
                        <a:srgbClr val="bcbcbc"/>
                      </a:solidFill>
                    </a:lnT>
                    <a:lnB w="12240">
                      <a:solidFill>
                        <a:srgbClr val="bcbcbc"/>
                      </a:solidFill>
                    </a:lnB>
                    <a:solidFill>
                      <a:srgbClr val="002060"/>
                    </a:solidFill>
                  </a:tcPr>
                </a:tc>
                <a:tc>
                  <a:txBody>
                    <a:bodyPr lIns="9360" rIns="9360" tIns="9360" anchor="ctr">
                      <a:noAutofit/>
                    </a:bodyPr>
                    <a:p>
                      <a:pPr algn="ctr">
                        <a:lnSpc>
                          <a:spcPct val="100000"/>
                        </a:lnSpc>
                      </a:pPr>
                      <a:r>
                        <a:rPr b="1" lang="en-US" sz="1000" spc="-1" strike="noStrike">
                          <a:solidFill>
                            <a:srgbClr val="ffffff"/>
                          </a:solidFill>
                          <a:latin typeface="Calibri"/>
                        </a:rPr>
                        <a:t>Remarks</a:t>
                      </a:r>
                      <a:endParaRPr b="0" lang="en-IN" sz="1000" spc="-1" strike="noStrike">
                        <a:latin typeface="Arial"/>
                      </a:endParaRPr>
                    </a:p>
                  </a:txBody>
                  <a:tcPr marL="9360" marR="9360">
                    <a:lnL w="12240">
                      <a:solidFill>
                        <a:srgbClr val="bcbcbc"/>
                      </a:solidFill>
                    </a:lnL>
                    <a:lnR w="12240">
                      <a:solidFill>
                        <a:srgbClr val="bcbcbc"/>
                      </a:solidFill>
                    </a:lnR>
                    <a:lnT w="12240">
                      <a:solidFill>
                        <a:srgbClr val="bcbcbc"/>
                      </a:solidFill>
                    </a:lnT>
                    <a:lnB w="12240">
                      <a:solidFill>
                        <a:srgbClr val="bcbcbc"/>
                      </a:solidFill>
                    </a:lnB>
                    <a:solidFill>
                      <a:srgbClr val="002060"/>
                    </a:solidFill>
                  </a:tcPr>
                </a:tc>
              </a:tr>
              <a:tr h="272880">
                <a:tc>
                  <a:txBody>
                    <a:bodyPr rIns="9360" tIns="9360" anchor="ctr">
                      <a:noAutofit/>
                    </a:bodyPr>
                    <a:p>
                      <a:pPr>
                        <a:lnSpc>
                          <a:spcPct val="100000"/>
                        </a:lnSpc>
                      </a:pPr>
                      <a:r>
                        <a:rPr b="0" lang="en-US" sz="1050" spc="-1" strike="noStrike">
                          <a:solidFill>
                            <a:srgbClr val="ffffff"/>
                          </a:solidFill>
                          <a:latin typeface="Calibri"/>
                          <a:ea typeface="Calibri"/>
                        </a:rPr>
                        <a:t>1.0</a:t>
                      </a:r>
                      <a:endParaRPr b="0" lang="en-IN" sz="1050" spc="-1" strike="noStrike">
                        <a:latin typeface="Arial"/>
                      </a:endParaRPr>
                    </a:p>
                  </a:txBody>
                  <a:tcPr marL="91440" marR="9360">
                    <a:lnL w="12240">
                      <a:solidFill>
                        <a:srgbClr val="bcbcbc"/>
                      </a:solidFill>
                    </a:lnL>
                    <a:lnR w="12240">
                      <a:solidFill>
                        <a:srgbClr val="bcbcbc"/>
                      </a:solidFill>
                    </a:lnR>
                    <a:lnT w="12240">
                      <a:solidFill>
                        <a:srgbClr val="bcbcbc"/>
                      </a:solidFill>
                    </a:lnT>
                    <a:lnB w="12240">
                      <a:solidFill>
                        <a:srgbClr val="bcbcbc"/>
                      </a:solidFill>
                    </a:lnB>
                    <a:noFill/>
                  </a:tcPr>
                </a:tc>
                <a:tc>
                  <a:txBody>
                    <a:bodyPr rIns="9360" tIns="9360" anchor="ctr">
                      <a:noAutofit/>
                    </a:bodyPr>
                    <a:p>
                      <a:pPr>
                        <a:lnSpc>
                          <a:spcPct val="100000"/>
                        </a:lnSpc>
                        <a:tabLst>
                          <a:tab algn="l" pos="0"/>
                        </a:tabLst>
                      </a:pPr>
                      <a:r>
                        <a:rPr b="0" lang="en-US" sz="1050" spc="-1" strike="noStrike">
                          <a:solidFill>
                            <a:srgbClr val="000000"/>
                          </a:solidFill>
                          <a:latin typeface="Calibri"/>
                        </a:rPr>
                        <a:t>Sandeep Talya</a:t>
                      </a:r>
                      <a:endParaRPr b="0" lang="en-IN" sz="1050" spc="-1" strike="noStrike">
                        <a:latin typeface="Arial"/>
                      </a:endParaRPr>
                    </a:p>
                  </a:txBody>
                  <a:tcPr marL="91440" marR="9360">
                    <a:lnL w="12240">
                      <a:solidFill>
                        <a:srgbClr val="bcbcbc"/>
                      </a:solidFill>
                    </a:lnL>
                    <a:lnR w="12240">
                      <a:solidFill>
                        <a:srgbClr val="bcbcbc"/>
                      </a:solidFill>
                    </a:lnR>
                    <a:lnT w="12240">
                      <a:solidFill>
                        <a:srgbClr val="bcbcbc"/>
                      </a:solidFill>
                    </a:lnT>
                    <a:lnB w="12240">
                      <a:solidFill>
                        <a:srgbClr val="bcbcbc"/>
                      </a:solidFill>
                    </a:lnB>
                    <a:noFill/>
                  </a:tcPr>
                </a:tc>
                <a:tc>
                  <a:txBody>
                    <a:bodyPr rIns="9360" tIns="9360" anchor="ctr">
                      <a:noAutofit/>
                    </a:bodyPr>
                    <a:p>
                      <a:pPr>
                        <a:lnSpc>
                          <a:spcPct val="100000"/>
                        </a:lnSpc>
                        <a:tabLst>
                          <a:tab algn="l" pos="0"/>
                        </a:tabLst>
                      </a:pPr>
                      <a:r>
                        <a:rPr b="0" lang="en-US" sz="1050" spc="-1" strike="noStrike">
                          <a:solidFill>
                            <a:srgbClr val="ffffff"/>
                          </a:solidFill>
                          <a:latin typeface="Calibri"/>
                          <a:ea typeface="Calibri"/>
                        </a:rPr>
                        <a:t>KNS acharya</a:t>
                      </a:r>
                      <a:endParaRPr b="0" lang="en-IN" sz="1050" spc="-1" strike="noStrike">
                        <a:latin typeface="Arial"/>
                      </a:endParaRPr>
                    </a:p>
                  </a:txBody>
                  <a:tcPr marL="91440" marR="9360">
                    <a:lnL w="12240">
                      <a:solidFill>
                        <a:srgbClr val="bcbcbc"/>
                      </a:solidFill>
                    </a:lnL>
                    <a:lnR w="12240">
                      <a:solidFill>
                        <a:srgbClr val="bcbcbc"/>
                      </a:solidFill>
                    </a:lnR>
                    <a:lnT w="12240">
                      <a:solidFill>
                        <a:srgbClr val="bcbcbc"/>
                      </a:solidFill>
                    </a:lnT>
                    <a:lnB w="12240">
                      <a:solidFill>
                        <a:srgbClr val="bcbcbc"/>
                      </a:solidFill>
                    </a:lnB>
                    <a:noFill/>
                  </a:tcPr>
                </a:tc>
                <a:tc>
                  <a:txBody>
                    <a:bodyPr lIns="9360" rIns="9360" tIns="9360" anchor="ctr">
                      <a:noAutofit/>
                    </a:bodyPr>
                    <a:p>
                      <a:pPr>
                        <a:lnSpc>
                          <a:spcPct val="100000"/>
                        </a:lnSpc>
                      </a:pPr>
                      <a:r>
                        <a:rPr b="0" lang="en-US" sz="1050" spc="-1" strike="noStrike">
                          <a:solidFill>
                            <a:srgbClr val="ffffff"/>
                          </a:solidFill>
                          <a:latin typeface="Calibri"/>
                          <a:ea typeface="Calibri"/>
                        </a:rPr>
                        <a:t>Initial Release</a:t>
                      </a:r>
                      <a:endParaRPr b="0" lang="en-IN" sz="1050" spc="-1" strike="noStrike">
                        <a:latin typeface="Arial"/>
                      </a:endParaRPr>
                    </a:p>
                  </a:txBody>
                  <a:tcPr marL="9360" marR="9360">
                    <a:lnL w="12240">
                      <a:solidFill>
                        <a:srgbClr val="bcbcbc"/>
                      </a:solidFill>
                    </a:lnL>
                    <a:lnR w="12240">
                      <a:solidFill>
                        <a:srgbClr val="bcbcbc"/>
                      </a:solidFill>
                    </a:lnR>
                    <a:lnT w="12240">
                      <a:solidFill>
                        <a:srgbClr val="bcbcbc"/>
                      </a:solidFill>
                    </a:lnT>
                    <a:lnB w="12240">
                      <a:solidFill>
                        <a:srgbClr val="bcbcbc"/>
                      </a:solidFill>
                    </a:lnB>
                    <a:noFill/>
                  </a:tcPr>
                </a:tc>
              </a:tr>
            </a:tbl>
          </a:graphicData>
        </a:graphic>
      </p:graphicFrame>
      <p:sp>
        <p:nvSpPr>
          <p:cNvPr id="611" name="CustomShape 3"/>
          <p:cNvSpPr/>
          <p:nvPr/>
        </p:nvSpPr>
        <p:spPr>
          <a:xfrm>
            <a:off x="8387280" y="4208400"/>
            <a:ext cx="540000" cy="524880"/>
          </a:xfrm>
          <a:prstGeom prst="ellipse">
            <a:avLst/>
          </a:prstGeom>
          <a:blipFill rotWithShape="0">
            <a:blip r:embed="rId1"/>
            <a:stretch>
              <a:fillRect l="1341434" t="374348" r="756442" b="1324218"/>
            </a:stretch>
          </a:blipFill>
          <a:ln w="63360">
            <a:noFill/>
          </a:ln>
          <a:effectLst>
            <a:outerShdw dist="28080" dir="5400000">
              <a:srgbClr val="000000">
                <a:alpha val="32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4" name="TextShape 1"/>
          <p:cNvSpPr txBox="1"/>
          <p:nvPr/>
        </p:nvSpPr>
        <p:spPr>
          <a:xfrm>
            <a:off x="304920" y="666720"/>
            <a:ext cx="8534160" cy="4190760"/>
          </a:xfrm>
          <a:prstGeom prst="rect">
            <a:avLst/>
          </a:prstGeom>
          <a:noFill/>
          <a:ln>
            <a:noFill/>
          </a:ln>
        </p:spPr>
        <p:txBody>
          <a:bodyPr lIns="68400" rIns="68400" tIns="34200" bIns="34200">
            <a:noAutofit/>
          </a:bodyPr>
          <a:p>
            <a:pPr algn="ctr">
              <a:lnSpc>
                <a:spcPct val="90000"/>
              </a:lnSpc>
              <a:spcBef>
                <a:spcPts val="751"/>
              </a:spcBef>
              <a:tabLst>
                <a:tab algn="l" pos="0"/>
              </a:tabLst>
            </a:pPr>
            <a:r>
              <a:rPr b="1" i="1" lang="en-US" sz="1800" spc="-1" strike="noStrike" u="sng">
                <a:solidFill>
                  <a:srgbClr val="404040"/>
                </a:solidFill>
                <a:uFillTx/>
                <a:latin typeface="Calibri"/>
              </a:rPr>
              <a:t>Summary : for US FDA</a:t>
            </a:r>
            <a:endParaRPr b="0" lang="en-US" sz="1800" spc="-1" strike="noStrike">
              <a:solidFill>
                <a:srgbClr val="404040"/>
              </a:solidFill>
              <a:latin typeface="Calibri"/>
            </a:endParaRPr>
          </a:p>
          <a:p>
            <a:pPr algn="ctr">
              <a:lnSpc>
                <a:spcPct val="90000"/>
              </a:lnSpc>
              <a:spcBef>
                <a:spcPts val="751"/>
              </a:spcBef>
              <a:tabLst>
                <a:tab algn="l" pos="0"/>
              </a:tabLst>
            </a:pPr>
            <a:endParaRPr b="0" lang="en-US" sz="1800" spc="-1" strike="noStrike">
              <a:solidFill>
                <a:srgbClr val="404040"/>
              </a:solidFill>
              <a:latin typeface="Calibri"/>
            </a:endParaRPr>
          </a:p>
          <a:p>
            <a:pPr marL="171360" indent="-171000">
              <a:lnSpc>
                <a:spcPct val="90000"/>
              </a:lnSpc>
              <a:spcBef>
                <a:spcPts val="751"/>
              </a:spcBef>
              <a:buClr>
                <a:srgbClr val="404040"/>
              </a:buClr>
              <a:buFont typeface="Wingdings" charset="2"/>
              <a:buChar char=""/>
              <a:tabLst>
                <a:tab algn="l" pos="181080"/>
              </a:tabLst>
            </a:pPr>
            <a:r>
              <a:rPr b="0" lang="en-US" sz="1800" spc="-1" strike="noStrike">
                <a:solidFill>
                  <a:srgbClr val="404040"/>
                </a:solidFill>
                <a:latin typeface="Calibri"/>
              </a:rPr>
              <a:t> </a:t>
            </a:r>
            <a:r>
              <a:rPr b="0" lang="en-US" sz="1800" spc="-1" strike="noStrike">
                <a:solidFill>
                  <a:srgbClr val="404040"/>
                </a:solidFill>
                <a:latin typeface="Calibri"/>
              </a:rPr>
              <a:t>Device classification – I, II, III</a:t>
            </a:r>
            <a:endParaRPr b="0" lang="en-US" sz="1800" spc="-1" strike="noStrike">
              <a:solidFill>
                <a:srgbClr val="404040"/>
              </a:solidFill>
              <a:latin typeface="Calibri"/>
            </a:endParaRPr>
          </a:p>
          <a:p>
            <a:pPr marL="171360" indent="-171000">
              <a:lnSpc>
                <a:spcPct val="90000"/>
              </a:lnSpc>
              <a:spcBef>
                <a:spcPts val="751"/>
              </a:spcBef>
              <a:buClr>
                <a:srgbClr val="404040"/>
              </a:buClr>
              <a:buFont typeface="Wingdings" charset="2"/>
              <a:buChar char=""/>
              <a:tabLst>
                <a:tab algn="l" pos="181080"/>
              </a:tabLst>
            </a:pPr>
            <a:r>
              <a:rPr b="0" lang="en-US" sz="1800" spc="-1" strike="noStrike">
                <a:solidFill>
                  <a:srgbClr val="404040"/>
                </a:solidFill>
                <a:latin typeface="Calibri"/>
              </a:rPr>
              <a:t> </a:t>
            </a:r>
            <a:r>
              <a:rPr b="0" lang="en-US" sz="1800" spc="-1" strike="noStrike">
                <a:solidFill>
                  <a:srgbClr val="404040"/>
                </a:solidFill>
                <a:latin typeface="Calibri"/>
              </a:rPr>
              <a:t>Classification determined by the FDA</a:t>
            </a:r>
            <a:endParaRPr b="0" lang="en-US" sz="1800" spc="-1" strike="noStrike">
              <a:solidFill>
                <a:srgbClr val="404040"/>
              </a:solidFill>
              <a:latin typeface="Calibri"/>
            </a:endParaRPr>
          </a:p>
          <a:p>
            <a:pPr marL="171360" indent="-171000">
              <a:lnSpc>
                <a:spcPct val="90000"/>
              </a:lnSpc>
              <a:spcBef>
                <a:spcPts val="751"/>
              </a:spcBef>
              <a:buClr>
                <a:srgbClr val="404040"/>
              </a:buClr>
              <a:buFont typeface="Wingdings" charset="2"/>
              <a:buChar char=""/>
              <a:tabLst>
                <a:tab algn="l" pos="181080"/>
              </a:tabLst>
            </a:pPr>
            <a:r>
              <a:rPr b="0" lang="en-US" sz="1800" spc="-1" strike="noStrike">
                <a:solidFill>
                  <a:srgbClr val="404040"/>
                </a:solidFill>
                <a:latin typeface="Calibri"/>
              </a:rPr>
              <a:t> </a:t>
            </a:r>
            <a:r>
              <a:rPr b="0" lang="en-US" sz="1800" spc="-1" strike="noStrike">
                <a:solidFill>
                  <a:srgbClr val="404040"/>
                </a:solidFill>
                <a:latin typeface="Calibri"/>
              </a:rPr>
              <a:t>Controls are based on device classification </a:t>
            </a:r>
            <a:endParaRPr b="0" lang="en-US" sz="1800" spc="-1" strike="noStrike">
              <a:solidFill>
                <a:srgbClr val="404040"/>
              </a:solidFill>
              <a:latin typeface="Calibri"/>
            </a:endParaRPr>
          </a:p>
          <a:p>
            <a:pPr marL="171360" indent="-171000">
              <a:lnSpc>
                <a:spcPct val="90000"/>
              </a:lnSpc>
              <a:spcBef>
                <a:spcPts val="751"/>
              </a:spcBef>
              <a:buClr>
                <a:srgbClr val="404040"/>
              </a:buClr>
              <a:buFont typeface="Wingdings" charset="2"/>
              <a:buChar char=""/>
              <a:tabLst>
                <a:tab algn="l" pos="181080"/>
              </a:tabLst>
            </a:pPr>
            <a:r>
              <a:rPr b="0" lang="en-US" sz="1800" spc="-1" strike="noStrike">
                <a:solidFill>
                  <a:srgbClr val="404040"/>
                </a:solidFill>
                <a:latin typeface="Calibri"/>
              </a:rPr>
              <a:t> </a:t>
            </a:r>
            <a:r>
              <a:rPr b="0" lang="en-US" sz="1800" spc="-1" strike="noStrike">
                <a:solidFill>
                  <a:srgbClr val="404040"/>
                </a:solidFill>
                <a:latin typeface="Calibri"/>
              </a:rPr>
              <a:t>For existing (class II) devices, Premarket notification (510K) by demonstrating substantial equivalence </a:t>
            </a:r>
            <a:endParaRPr b="0" lang="en-US" sz="1800" spc="-1" strike="noStrike">
              <a:solidFill>
                <a:srgbClr val="404040"/>
              </a:solidFill>
              <a:latin typeface="Calibri"/>
            </a:endParaRPr>
          </a:p>
          <a:p>
            <a:pPr marL="171360" indent="-171000">
              <a:lnSpc>
                <a:spcPct val="90000"/>
              </a:lnSpc>
              <a:spcBef>
                <a:spcPts val="751"/>
              </a:spcBef>
              <a:buClr>
                <a:srgbClr val="404040"/>
              </a:buClr>
              <a:buFont typeface="Wingdings" charset="2"/>
              <a:buChar char=""/>
              <a:tabLst>
                <a:tab algn="l" pos="181080"/>
              </a:tabLst>
            </a:pPr>
            <a:r>
              <a:rPr b="0" lang="en-US" sz="1800" spc="-1" strike="noStrike">
                <a:solidFill>
                  <a:srgbClr val="404040"/>
                </a:solidFill>
                <a:latin typeface="Calibri"/>
              </a:rPr>
              <a:t> </a:t>
            </a:r>
            <a:r>
              <a:rPr b="0" lang="en-US" sz="1800" spc="-1" strike="noStrike">
                <a:solidFill>
                  <a:srgbClr val="404040"/>
                </a:solidFill>
                <a:latin typeface="Calibri"/>
              </a:rPr>
              <a:t>For class III &amp; new devices Premarket Approval (PMA) demonstrates the device is safe and effective.</a:t>
            </a:r>
            <a:endParaRPr b="0" lang="en-US" sz="1800" spc="-1" strike="noStrike">
              <a:solidFill>
                <a:srgbClr val="404040"/>
              </a:solidFill>
              <a:latin typeface="Calibri"/>
            </a:endParaRPr>
          </a:p>
        </p:txBody>
      </p:sp>
      <p:sp>
        <p:nvSpPr>
          <p:cNvPr id="665" name="TextShape 2"/>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6" name="TextShape 1"/>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endParaRPr b="0" lang="en-US" sz="2400" spc="-1" strike="noStrike">
              <a:solidFill>
                <a:srgbClr val="000000"/>
              </a:solidFill>
              <a:latin typeface="Calibri"/>
            </a:endParaRPr>
          </a:p>
        </p:txBody>
      </p:sp>
      <p:sp>
        <p:nvSpPr>
          <p:cNvPr id="667" name="CustomShape 2"/>
          <p:cNvSpPr/>
          <p:nvPr/>
        </p:nvSpPr>
        <p:spPr>
          <a:xfrm>
            <a:off x="187200" y="684360"/>
            <a:ext cx="8769240" cy="4145760"/>
          </a:xfrm>
          <a:prstGeom prst="rect">
            <a:avLst/>
          </a:prstGeom>
          <a:noFill/>
          <a:ln>
            <a:noFill/>
          </a:ln>
        </p:spPr>
        <p:style>
          <a:lnRef idx="0"/>
          <a:fillRef idx="0"/>
          <a:effectRef idx="0"/>
          <a:fontRef idx="minor"/>
        </p:style>
        <p:txBody>
          <a:bodyPr anchor="b">
            <a:normAutofit/>
          </a:bodyPr>
          <a:p>
            <a:pPr>
              <a:lnSpc>
                <a:spcPct val="90000"/>
              </a:lnSpc>
            </a:pPr>
            <a:r>
              <a:rPr b="1" lang="en-US" sz="2400" spc="-1" strike="noStrike">
                <a:solidFill>
                  <a:srgbClr val="404040"/>
                </a:solidFill>
                <a:latin typeface="Calibri"/>
                <a:ea typeface="Calibri"/>
              </a:rPr>
              <a:t>Medical Device classification </a:t>
            </a:r>
            <a:endParaRPr b="0" lang="en-IN" sz="2400" spc="-1" strike="noStrike">
              <a:latin typeface="Arial"/>
            </a:endParaRPr>
          </a:p>
          <a:p>
            <a:pPr>
              <a:lnSpc>
                <a:spcPct val="90000"/>
              </a:lnSpc>
            </a:pPr>
            <a:r>
              <a:rPr b="1" lang="en-US" sz="2400" spc="-1" strike="noStrike">
                <a:solidFill>
                  <a:srgbClr val="404040"/>
                </a:solidFill>
                <a:latin typeface="Calibri"/>
                <a:ea typeface="Calibri"/>
              </a:rPr>
              <a:t>{European Union Medical Device Directive (EU MDD)} : </a:t>
            </a:r>
            <a:endParaRPr b="0" lang="en-IN" sz="2400" spc="-1" strike="noStrike">
              <a:latin typeface="Arial"/>
            </a:endParaRPr>
          </a:p>
          <a:p>
            <a:pPr>
              <a:lnSpc>
                <a:spcPct val="90000"/>
              </a:lnSpc>
            </a:pPr>
            <a:endParaRPr b="0" lang="en-IN" sz="2400" spc="-1" strike="noStrike">
              <a:latin typeface="Arial"/>
            </a:endParaRPr>
          </a:p>
          <a:p>
            <a:pPr>
              <a:lnSpc>
                <a:spcPct val="90000"/>
              </a:lnSpc>
            </a:pPr>
            <a:r>
              <a:rPr b="0" lang="en-US" sz="2400" spc="-1" strike="noStrike">
                <a:solidFill>
                  <a:srgbClr val="404040"/>
                </a:solidFill>
                <a:latin typeface="Calibri"/>
                <a:ea typeface="Calibri"/>
              </a:rPr>
              <a:t>The EU has three directives for Medical Devices </a:t>
            </a:r>
            <a:endParaRPr b="0" lang="en-IN" sz="2400" spc="-1" strike="noStrike">
              <a:latin typeface="Arial"/>
            </a:endParaRPr>
          </a:p>
          <a:p>
            <a:pPr>
              <a:lnSpc>
                <a:spcPct val="90000"/>
              </a:lnSpc>
            </a:pPr>
            <a:endParaRPr b="0" lang="en-IN" sz="2400" spc="-1" strike="noStrike">
              <a:latin typeface="Arial"/>
            </a:endParaRPr>
          </a:p>
          <a:p>
            <a:pPr>
              <a:lnSpc>
                <a:spcPct val="90000"/>
              </a:lnSpc>
            </a:pPr>
            <a:r>
              <a:rPr b="0" lang="en-US" sz="2400" spc="-1" strike="noStrike">
                <a:solidFill>
                  <a:srgbClr val="404040"/>
                </a:solidFill>
                <a:latin typeface="Calibri"/>
                <a:ea typeface="Calibri"/>
              </a:rPr>
              <a:t>1. Medical Device Directive (MDD) [ </a:t>
            </a:r>
            <a:r>
              <a:rPr b="1" lang="en-US" sz="2400" spc="-1" strike="noStrike" u="sng">
                <a:solidFill>
                  <a:srgbClr val="404040"/>
                </a:solidFill>
                <a:uFillTx/>
                <a:latin typeface="Calibri"/>
                <a:ea typeface="Calibri"/>
              </a:rPr>
              <a:t>to be EUMDR from May 2021</a:t>
            </a:r>
            <a:r>
              <a:rPr b="0" lang="en-US" sz="2400" spc="-1" strike="noStrike">
                <a:solidFill>
                  <a:srgbClr val="404040"/>
                </a:solidFill>
                <a:latin typeface="Calibri"/>
                <a:ea typeface="Calibri"/>
              </a:rPr>
              <a:t>]</a:t>
            </a:r>
            <a:endParaRPr b="0" lang="en-IN" sz="2400" spc="-1" strike="noStrike">
              <a:latin typeface="Arial"/>
            </a:endParaRPr>
          </a:p>
          <a:p>
            <a:pPr>
              <a:lnSpc>
                <a:spcPct val="90000"/>
              </a:lnSpc>
            </a:pPr>
            <a:r>
              <a:rPr b="0" lang="en-US" sz="2400" spc="-1" strike="noStrike">
                <a:solidFill>
                  <a:srgbClr val="404040"/>
                </a:solidFill>
                <a:latin typeface="Calibri"/>
                <a:ea typeface="Calibri"/>
              </a:rPr>
              <a:t>2. Active Implantable Medical Device Directive (AIMDD)</a:t>
            </a:r>
            <a:endParaRPr b="0" lang="en-IN" sz="2400" spc="-1" strike="noStrike">
              <a:latin typeface="Arial"/>
            </a:endParaRPr>
          </a:p>
          <a:p>
            <a:pPr>
              <a:lnSpc>
                <a:spcPct val="90000"/>
              </a:lnSpc>
            </a:pPr>
            <a:r>
              <a:rPr b="0" lang="en-US" sz="2400" spc="-1" strike="noStrike">
                <a:solidFill>
                  <a:srgbClr val="404040"/>
                </a:solidFill>
                <a:latin typeface="Calibri"/>
                <a:ea typeface="Calibri"/>
              </a:rPr>
              <a:t>3. Invitro Diagnostic Devices (IVDD)</a:t>
            </a:r>
            <a:endParaRPr b="0" lang="en-IN" sz="2400" spc="-1" strike="noStrike">
              <a:latin typeface="Arial"/>
            </a:endParaRPr>
          </a:p>
          <a:p>
            <a:pPr>
              <a:lnSpc>
                <a:spcPct val="90000"/>
              </a:lnSpc>
            </a:pPr>
            <a:endParaRPr b="0" lang="en-IN" sz="2400" spc="-1" strike="noStrike">
              <a:latin typeface="Arial"/>
            </a:endParaRPr>
          </a:p>
          <a:p>
            <a:pPr>
              <a:lnSpc>
                <a:spcPct val="90000"/>
              </a:lnSpc>
            </a:pPr>
            <a:r>
              <a:rPr b="0" i="1" lang="en-US" sz="2000" spc="-1" strike="noStrike" u="sng">
                <a:solidFill>
                  <a:srgbClr val="404040"/>
                </a:solidFill>
                <a:uFillTx/>
                <a:latin typeface="Calibri"/>
                <a:ea typeface="Calibri"/>
              </a:rPr>
              <a:t>We will discuss only on MDD classification</a:t>
            </a:r>
            <a:endParaRPr b="0" lang="en-IN" sz="2000" spc="-1" strike="noStrike">
              <a:latin typeface="Arial"/>
            </a:endParaRPr>
          </a:p>
          <a:p>
            <a:pPr>
              <a:lnSpc>
                <a:spcPct val="90000"/>
              </a:lnSpc>
            </a:pPr>
            <a:endParaRPr b="0" lang="en-IN" sz="2000" spc="-1" strike="noStrike">
              <a:latin typeface="Arial"/>
            </a:endParaRPr>
          </a:p>
          <a:p>
            <a:pPr>
              <a:lnSpc>
                <a:spcPct val="9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8" name="TextShape 1"/>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endParaRPr b="0" lang="en-US" sz="2400" spc="-1" strike="noStrike">
              <a:solidFill>
                <a:srgbClr val="000000"/>
              </a:solidFill>
              <a:latin typeface="Calibri"/>
            </a:endParaRPr>
          </a:p>
        </p:txBody>
      </p:sp>
      <p:sp>
        <p:nvSpPr>
          <p:cNvPr id="669" name="CustomShape 2"/>
          <p:cNvSpPr/>
          <p:nvPr/>
        </p:nvSpPr>
        <p:spPr>
          <a:xfrm>
            <a:off x="304920" y="823680"/>
            <a:ext cx="3826080" cy="437040"/>
          </a:xfrm>
          <a:prstGeom prst="rect">
            <a:avLst/>
          </a:prstGeom>
          <a:noFill/>
          <a:ln>
            <a:noFill/>
          </a:ln>
        </p:spPr>
        <p:style>
          <a:lnRef idx="0"/>
          <a:fillRef idx="0"/>
          <a:effectRef idx="0"/>
          <a:fontRef idx="minor"/>
        </p:style>
        <p:txBody>
          <a:bodyPr anchor="b">
            <a:normAutofit fontScale="61000"/>
          </a:bodyPr>
          <a:p>
            <a:pPr>
              <a:lnSpc>
                <a:spcPct val="90000"/>
              </a:lnSpc>
            </a:pPr>
            <a:r>
              <a:rPr b="1" lang="en-US" sz="1800" spc="-1" strike="noStrike">
                <a:solidFill>
                  <a:srgbClr val="404040"/>
                </a:solidFill>
                <a:latin typeface="Calibri"/>
                <a:ea typeface="Calibri"/>
              </a:rPr>
              <a:t>Medical Device Directive (93/42/EEC)</a:t>
            </a:r>
            <a:endParaRPr b="0" lang="en-IN" sz="1800" spc="-1" strike="noStrike">
              <a:latin typeface="Arial"/>
            </a:endParaRPr>
          </a:p>
        </p:txBody>
      </p:sp>
      <p:sp>
        <p:nvSpPr>
          <p:cNvPr id="670" name="CustomShape 3"/>
          <p:cNvSpPr/>
          <p:nvPr/>
        </p:nvSpPr>
        <p:spPr>
          <a:xfrm>
            <a:off x="573120" y="1400760"/>
            <a:ext cx="1742400" cy="872280"/>
          </a:xfrm>
          <a:prstGeom prst="rect">
            <a:avLst/>
          </a:prstGeom>
          <a:noFill/>
          <a:ln>
            <a:noFill/>
          </a:ln>
        </p:spPr>
        <p:style>
          <a:lnRef idx="0"/>
          <a:fillRef idx="0"/>
          <a:effectRef idx="0"/>
          <a:fontRef idx="minor"/>
        </p:style>
        <p:txBody>
          <a:bodyPr lIns="0" rIns="0" tIns="0" bIns="0">
            <a:spAutoFit/>
          </a:bodyPr>
          <a:p>
            <a:pPr algn="ctr">
              <a:lnSpc>
                <a:spcPct val="100000"/>
              </a:lnSpc>
              <a:spcBef>
                <a:spcPts val="51"/>
              </a:spcBef>
              <a:tabLst>
                <a:tab algn="l" pos="0"/>
              </a:tabLst>
            </a:pPr>
            <a:r>
              <a:rPr b="1" lang="en-US" sz="1400" spc="-1" strike="noStrike">
                <a:solidFill>
                  <a:srgbClr val="1f1a17"/>
                </a:solidFill>
                <a:latin typeface="Calibri"/>
              </a:rPr>
              <a:t>MDD</a:t>
            </a:r>
            <a:endParaRPr b="0" lang="en-IN" sz="1400" spc="-1" strike="noStrike">
              <a:latin typeface="Arial"/>
            </a:endParaRPr>
          </a:p>
          <a:p>
            <a:pPr marL="171360" indent="-171000">
              <a:lnSpc>
                <a:spcPct val="100000"/>
              </a:lnSpc>
              <a:spcBef>
                <a:spcPts val="51"/>
              </a:spcBef>
              <a:buSzPct val="100000"/>
              <a:buBlip>
                <a:blip r:embed="rId1"/>
              </a:buBlip>
              <a:tabLst>
                <a:tab algn="l" pos="0"/>
              </a:tabLst>
            </a:pPr>
            <a:r>
              <a:rPr b="0" lang="en-US" sz="1400" spc="-1" strike="noStrike">
                <a:solidFill>
                  <a:srgbClr val="1f1a17"/>
                </a:solidFill>
                <a:latin typeface="Calibri"/>
              </a:rPr>
              <a:t>60 pages</a:t>
            </a:r>
            <a:endParaRPr b="0" lang="en-IN" sz="1400" spc="-1" strike="noStrike">
              <a:latin typeface="Arial"/>
            </a:endParaRPr>
          </a:p>
          <a:p>
            <a:pPr marL="171360" indent="-171000">
              <a:lnSpc>
                <a:spcPct val="100000"/>
              </a:lnSpc>
              <a:spcBef>
                <a:spcPts val="51"/>
              </a:spcBef>
              <a:buSzPct val="100000"/>
              <a:buBlip>
                <a:blip r:embed="rId2"/>
              </a:buBlip>
              <a:tabLst>
                <a:tab algn="l" pos="0"/>
              </a:tabLst>
            </a:pPr>
            <a:r>
              <a:rPr b="0" lang="en-US" sz="1400" spc="-1" strike="noStrike">
                <a:solidFill>
                  <a:srgbClr val="1f1a17"/>
                </a:solidFill>
                <a:latin typeface="Calibri"/>
              </a:rPr>
              <a:t>12 Annexes</a:t>
            </a:r>
            <a:endParaRPr b="0" lang="en-IN" sz="1400" spc="-1" strike="noStrike">
              <a:latin typeface="Arial"/>
            </a:endParaRPr>
          </a:p>
          <a:p>
            <a:pPr marL="171360" indent="-171000">
              <a:lnSpc>
                <a:spcPct val="100000"/>
              </a:lnSpc>
              <a:spcBef>
                <a:spcPts val="51"/>
              </a:spcBef>
              <a:buSzPct val="100000"/>
              <a:buBlip>
                <a:blip r:embed="rId3"/>
              </a:buBlip>
              <a:tabLst>
                <a:tab algn="l" pos="0"/>
              </a:tabLst>
            </a:pPr>
            <a:r>
              <a:rPr b="0" lang="en-US" sz="1400" spc="-1" strike="noStrike">
                <a:solidFill>
                  <a:srgbClr val="1f1a17"/>
                </a:solidFill>
                <a:latin typeface="Calibri"/>
              </a:rPr>
              <a:t>23 Articles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TextShape 1"/>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r>
              <a:rPr b="1" lang="en-US" sz="2400" spc="-1" strike="noStrike">
                <a:solidFill>
                  <a:srgbClr val="404040"/>
                </a:solidFill>
                <a:highlight>
                  <a:srgbClr val="ffff00"/>
                </a:highlight>
                <a:latin typeface="Calibri"/>
                <a:ea typeface="Calibri"/>
              </a:rPr>
              <a:t>– Example 1  </a:t>
            </a:r>
            <a:endParaRPr b="0" lang="en-US" sz="2400" spc="-1" strike="noStrike">
              <a:solidFill>
                <a:srgbClr val="000000"/>
              </a:solidFill>
              <a:latin typeface="Calibri"/>
            </a:endParaRPr>
          </a:p>
        </p:txBody>
      </p:sp>
      <p:sp>
        <p:nvSpPr>
          <p:cNvPr id="672" name="CustomShape 2"/>
          <p:cNvSpPr/>
          <p:nvPr/>
        </p:nvSpPr>
        <p:spPr>
          <a:xfrm>
            <a:off x="304920" y="901800"/>
            <a:ext cx="8534160" cy="2955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Arial"/>
              </a:rPr>
              <a:t>Blood pressure cuff</a:t>
            </a:r>
            <a:endParaRPr b="0" lang="en-IN" sz="2000" spc="-1" strike="noStrike">
              <a:latin typeface="Arial"/>
            </a:endParaRPr>
          </a:p>
          <a:p>
            <a:pPr>
              <a:lnSpc>
                <a:spcPct val="100000"/>
              </a:lnSpc>
            </a:pPr>
            <a:r>
              <a:rPr b="0" lang="en-US" sz="2400" spc="-1" strike="noStrike">
                <a:solidFill>
                  <a:srgbClr val="404040"/>
                </a:solidFill>
                <a:latin typeface="Calibri"/>
                <a:ea typeface="Calibri"/>
              </a:rPr>
              <a:t>• </a:t>
            </a:r>
            <a:r>
              <a:rPr b="0" lang="en-US" sz="2400" spc="-1" strike="noStrike">
                <a:solidFill>
                  <a:srgbClr val="404040"/>
                </a:solidFill>
                <a:latin typeface="Calibri"/>
                <a:ea typeface="Calibri"/>
              </a:rPr>
              <a:t>Invasive or non-invasive: </a:t>
            </a:r>
            <a:r>
              <a:rPr b="1" lang="en-US" sz="2400" spc="-1" strike="noStrike">
                <a:solidFill>
                  <a:srgbClr val="404040"/>
                </a:solidFill>
                <a:latin typeface="Calibri"/>
                <a:ea typeface="Calibri"/>
              </a:rPr>
              <a:t>Non-invasive</a:t>
            </a:r>
            <a:endParaRPr b="0" lang="en-IN" sz="2400" spc="-1" strike="noStrike">
              <a:latin typeface="Arial"/>
            </a:endParaRPr>
          </a:p>
          <a:p>
            <a:pPr>
              <a:lnSpc>
                <a:spcPct val="100000"/>
              </a:lnSpc>
            </a:pPr>
            <a:r>
              <a:rPr b="0" lang="en-US" sz="2400" spc="-1" strike="noStrike">
                <a:solidFill>
                  <a:srgbClr val="404040"/>
                </a:solidFill>
                <a:latin typeface="Calibri"/>
                <a:ea typeface="Calibri"/>
              </a:rPr>
              <a:t>– </a:t>
            </a:r>
            <a:r>
              <a:rPr b="0" lang="en-US" sz="2400" spc="-1" strike="noStrike">
                <a:solidFill>
                  <a:srgbClr val="404040"/>
                </a:solidFill>
                <a:latin typeface="Calibri"/>
                <a:ea typeface="Calibri"/>
              </a:rPr>
              <a:t>Doesn’t channel or store fluids for eventual infusion</a:t>
            </a:r>
            <a:endParaRPr b="0" lang="en-IN" sz="2400" spc="-1" strike="noStrike">
              <a:latin typeface="Arial"/>
            </a:endParaRPr>
          </a:p>
          <a:p>
            <a:pPr>
              <a:lnSpc>
                <a:spcPct val="100000"/>
              </a:lnSpc>
            </a:pPr>
            <a:r>
              <a:rPr b="0" lang="en-US" sz="2400" spc="-1" strike="noStrike">
                <a:solidFill>
                  <a:srgbClr val="404040"/>
                </a:solidFill>
                <a:latin typeface="Calibri"/>
                <a:ea typeface="Calibri"/>
              </a:rPr>
              <a:t>– </a:t>
            </a:r>
            <a:r>
              <a:rPr b="0" lang="en-US" sz="2400" spc="-1" strike="noStrike">
                <a:solidFill>
                  <a:srgbClr val="404040"/>
                </a:solidFill>
                <a:latin typeface="Calibri"/>
                <a:ea typeface="Calibri"/>
              </a:rPr>
              <a:t>Doesn’t modify blood or other body fluids</a:t>
            </a:r>
            <a:endParaRPr b="0" lang="en-IN" sz="2400" spc="-1" strike="noStrike">
              <a:latin typeface="Arial"/>
            </a:endParaRPr>
          </a:p>
          <a:p>
            <a:pPr>
              <a:lnSpc>
                <a:spcPct val="100000"/>
              </a:lnSpc>
            </a:pPr>
            <a:r>
              <a:rPr b="0" lang="en-US" sz="2400" spc="-1" strike="noStrike">
                <a:solidFill>
                  <a:srgbClr val="404040"/>
                </a:solidFill>
                <a:latin typeface="Calibri"/>
                <a:ea typeface="Calibri"/>
              </a:rPr>
              <a:t>– </a:t>
            </a:r>
            <a:r>
              <a:rPr b="0" lang="en-US" sz="2400" spc="-1" strike="noStrike">
                <a:solidFill>
                  <a:srgbClr val="404040"/>
                </a:solidFill>
                <a:latin typeface="Calibri"/>
                <a:ea typeface="Calibri"/>
              </a:rPr>
              <a:t>Doesn’t come into contact with injured skin</a:t>
            </a:r>
            <a:endParaRPr b="0" lang="en-IN" sz="2400" spc="-1" strike="noStrike">
              <a:latin typeface="Arial"/>
            </a:endParaRPr>
          </a:p>
          <a:p>
            <a:pPr>
              <a:lnSpc>
                <a:spcPct val="100000"/>
              </a:lnSpc>
            </a:pPr>
            <a:r>
              <a:rPr b="0" lang="en-US" sz="2400" spc="-1" strike="noStrike">
                <a:solidFill>
                  <a:srgbClr val="404040"/>
                </a:solidFill>
                <a:latin typeface="Calibri"/>
                <a:ea typeface="Calibri"/>
              </a:rPr>
              <a:t>• </a:t>
            </a:r>
            <a:r>
              <a:rPr b="0" lang="en-US" sz="2400" spc="-1" strike="noStrike">
                <a:solidFill>
                  <a:srgbClr val="404040"/>
                </a:solidFill>
                <a:latin typeface="Calibri"/>
                <a:ea typeface="Calibri"/>
              </a:rPr>
              <a:t>Not an active device</a:t>
            </a:r>
            <a:endParaRPr b="0" lang="en-IN" sz="2400" spc="-1" strike="noStrike">
              <a:latin typeface="Arial"/>
            </a:endParaRPr>
          </a:p>
          <a:p>
            <a:pPr>
              <a:lnSpc>
                <a:spcPct val="100000"/>
              </a:lnSpc>
            </a:pPr>
            <a:r>
              <a:rPr b="0" lang="en-US" sz="2400" spc="-1" strike="noStrike">
                <a:solidFill>
                  <a:srgbClr val="404040"/>
                </a:solidFill>
                <a:latin typeface="Calibri"/>
                <a:ea typeface="Calibri"/>
              </a:rPr>
              <a:t>• </a:t>
            </a:r>
            <a:r>
              <a:rPr b="0" lang="en-US" sz="2400" spc="-1" strike="noStrike">
                <a:solidFill>
                  <a:srgbClr val="404040"/>
                </a:solidFill>
                <a:latin typeface="Calibri"/>
                <a:ea typeface="Calibri"/>
              </a:rPr>
              <a:t>No special rules apply</a:t>
            </a:r>
            <a:endParaRPr b="0" lang="en-IN" sz="2400" spc="-1" strike="noStrike">
              <a:latin typeface="Arial"/>
            </a:endParaRPr>
          </a:p>
          <a:p>
            <a:pPr>
              <a:lnSpc>
                <a:spcPct val="100000"/>
              </a:lnSpc>
            </a:pPr>
            <a:r>
              <a:rPr b="0" lang="en-US" sz="2400" spc="-1" strike="noStrike">
                <a:solidFill>
                  <a:srgbClr val="404040"/>
                </a:solidFill>
                <a:latin typeface="Calibri"/>
                <a:ea typeface="Calibri"/>
              </a:rPr>
              <a:t>• </a:t>
            </a:r>
            <a:r>
              <a:rPr b="0" lang="en-US" sz="2400" spc="-1" strike="noStrike">
                <a:solidFill>
                  <a:srgbClr val="404040"/>
                </a:solidFill>
                <a:latin typeface="Calibri"/>
                <a:ea typeface="Calibri"/>
              </a:rPr>
              <a:t>Class I by Rule 1</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TextShape 1"/>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r>
              <a:rPr b="1" lang="en-US" sz="2400" spc="-1" strike="noStrike">
                <a:solidFill>
                  <a:srgbClr val="404040"/>
                </a:solidFill>
                <a:highlight>
                  <a:srgbClr val="ffff00"/>
                </a:highlight>
                <a:latin typeface="Calibri"/>
                <a:ea typeface="Calibri"/>
              </a:rPr>
              <a:t>– Example 2  </a:t>
            </a:r>
            <a:endParaRPr b="0" lang="en-US" sz="2400" spc="-1" strike="noStrike">
              <a:solidFill>
                <a:srgbClr val="000000"/>
              </a:solidFill>
              <a:latin typeface="Calibri"/>
            </a:endParaRPr>
          </a:p>
        </p:txBody>
      </p:sp>
      <p:sp>
        <p:nvSpPr>
          <p:cNvPr id="674" name="CustomShape 2"/>
          <p:cNvSpPr/>
          <p:nvPr/>
        </p:nvSpPr>
        <p:spPr>
          <a:xfrm>
            <a:off x="487080" y="822240"/>
            <a:ext cx="7255080" cy="3991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Arial"/>
              </a:rPr>
              <a:t>Infant Heel Warmer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400" spc="-1" strike="noStrike">
                <a:solidFill>
                  <a:srgbClr val="404040"/>
                </a:solidFill>
                <a:latin typeface="Calibri"/>
                <a:ea typeface="Calibri"/>
              </a:rPr>
              <a:t>• </a:t>
            </a:r>
            <a:r>
              <a:rPr b="0" lang="en-US" sz="2400" spc="-1" strike="noStrike">
                <a:solidFill>
                  <a:srgbClr val="404040"/>
                </a:solidFill>
                <a:latin typeface="Calibri"/>
                <a:ea typeface="Calibri"/>
              </a:rPr>
              <a:t>Invasive or non-invasive: non-invasive</a:t>
            </a:r>
            <a:endParaRPr b="0" lang="en-IN" sz="2400" spc="-1" strike="noStrike">
              <a:latin typeface="Arial"/>
            </a:endParaRPr>
          </a:p>
          <a:p>
            <a:pPr>
              <a:lnSpc>
                <a:spcPct val="100000"/>
              </a:lnSpc>
            </a:pPr>
            <a:r>
              <a:rPr b="0" lang="en-US" sz="2400" spc="-1" strike="noStrike">
                <a:solidFill>
                  <a:srgbClr val="404040"/>
                </a:solidFill>
                <a:latin typeface="Calibri"/>
                <a:ea typeface="Calibri"/>
              </a:rPr>
              <a:t>– </a:t>
            </a:r>
            <a:r>
              <a:rPr b="0" lang="en-US" sz="2400" spc="-1" strike="noStrike">
                <a:solidFill>
                  <a:srgbClr val="404040"/>
                </a:solidFill>
                <a:latin typeface="Calibri"/>
                <a:ea typeface="Calibri"/>
              </a:rPr>
              <a:t>Doesn’t channel or store fluids for eventual infusion</a:t>
            </a:r>
            <a:endParaRPr b="0" lang="en-IN" sz="2400" spc="-1" strike="noStrike">
              <a:latin typeface="Arial"/>
            </a:endParaRPr>
          </a:p>
          <a:p>
            <a:pPr>
              <a:lnSpc>
                <a:spcPct val="100000"/>
              </a:lnSpc>
            </a:pPr>
            <a:r>
              <a:rPr b="0" lang="en-US" sz="2400" spc="-1" strike="noStrike">
                <a:solidFill>
                  <a:srgbClr val="404040"/>
                </a:solidFill>
                <a:latin typeface="Calibri"/>
                <a:ea typeface="Calibri"/>
              </a:rPr>
              <a:t>– </a:t>
            </a:r>
            <a:r>
              <a:rPr b="0" lang="en-US" sz="2400" spc="-1" strike="noStrike">
                <a:solidFill>
                  <a:srgbClr val="404040"/>
                </a:solidFill>
                <a:latin typeface="Calibri"/>
                <a:ea typeface="Calibri"/>
              </a:rPr>
              <a:t>Doesn’t modify blood or other body fluids</a:t>
            </a:r>
            <a:endParaRPr b="0" lang="en-IN" sz="2400" spc="-1" strike="noStrike">
              <a:latin typeface="Arial"/>
            </a:endParaRPr>
          </a:p>
          <a:p>
            <a:pPr>
              <a:lnSpc>
                <a:spcPct val="100000"/>
              </a:lnSpc>
            </a:pPr>
            <a:r>
              <a:rPr b="0" lang="en-US" sz="2400" spc="-1" strike="noStrike">
                <a:solidFill>
                  <a:srgbClr val="404040"/>
                </a:solidFill>
                <a:latin typeface="Calibri"/>
                <a:ea typeface="Calibri"/>
              </a:rPr>
              <a:t>– </a:t>
            </a:r>
            <a:r>
              <a:rPr b="0" lang="en-US" sz="2400" spc="-1" strike="noStrike">
                <a:solidFill>
                  <a:srgbClr val="404040"/>
                </a:solidFill>
                <a:latin typeface="Calibri"/>
                <a:ea typeface="Calibri"/>
              </a:rPr>
              <a:t>Doesn’t come into contact with injured skin</a:t>
            </a:r>
            <a:endParaRPr b="0" lang="en-IN" sz="2400" spc="-1" strike="noStrike">
              <a:latin typeface="Arial"/>
            </a:endParaRPr>
          </a:p>
          <a:p>
            <a:pPr>
              <a:lnSpc>
                <a:spcPct val="100000"/>
              </a:lnSpc>
            </a:pPr>
            <a:r>
              <a:rPr b="0" lang="en-US" sz="2400" spc="-1" strike="noStrike">
                <a:solidFill>
                  <a:srgbClr val="404040"/>
                </a:solidFill>
                <a:latin typeface="Calibri"/>
                <a:ea typeface="Calibri"/>
              </a:rPr>
              <a:t>• </a:t>
            </a:r>
            <a:r>
              <a:rPr b="0" lang="en-US" sz="2400" spc="-1" strike="noStrike">
                <a:solidFill>
                  <a:srgbClr val="404040"/>
                </a:solidFill>
                <a:latin typeface="Calibri"/>
                <a:ea typeface="Calibri"/>
              </a:rPr>
              <a:t>Not an active device</a:t>
            </a:r>
            <a:endParaRPr b="0" lang="en-IN" sz="2400" spc="-1" strike="noStrike">
              <a:latin typeface="Arial"/>
            </a:endParaRPr>
          </a:p>
          <a:p>
            <a:pPr>
              <a:lnSpc>
                <a:spcPct val="100000"/>
              </a:lnSpc>
            </a:pPr>
            <a:r>
              <a:rPr b="0" lang="en-US" sz="2400" spc="-1" strike="noStrike">
                <a:solidFill>
                  <a:srgbClr val="404040"/>
                </a:solidFill>
                <a:latin typeface="Calibri"/>
                <a:ea typeface="Calibri"/>
              </a:rPr>
              <a:t>• </a:t>
            </a:r>
            <a:r>
              <a:rPr b="0" lang="en-US" sz="2400" spc="-1" strike="noStrike">
                <a:solidFill>
                  <a:srgbClr val="404040"/>
                </a:solidFill>
                <a:latin typeface="Calibri"/>
                <a:ea typeface="Calibri"/>
              </a:rPr>
              <a:t>No special rules apply</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US" sz="2400" spc="-1" strike="noStrike">
                <a:solidFill>
                  <a:srgbClr val="404040"/>
                </a:solidFill>
                <a:latin typeface="Calibri"/>
                <a:ea typeface="Calibri"/>
              </a:rPr>
              <a:t>• </a:t>
            </a:r>
            <a:r>
              <a:rPr b="0" lang="en-US" sz="2400" spc="-1" strike="noStrike">
                <a:solidFill>
                  <a:srgbClr val="404040"/>
                </a:solidFill>
                <a:latin typeface="Calibri"/>
                <a:ea typeface="Calibri"/>
              </a:rPr>
              <a:t>Class I by Rule 1</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TextShape 1"/>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r>
              <a:rPr b="1" lang="en-US" sz="2400" spc="-1" strike="noStrike">
                <a:solidFill>
                  <a:srgbClr val="404040"/>
                </a:solidFill>
                <a:highlight>
                  <a:srgbClr val="ffff00"/>
                </a:highlight>
                <a:latin typeface="Calibri"/>
                <a:ea typeface="Calibri"/>
              </a:rPr>
              <a:t>– Example 3  </a:t>
            </a:r>
            <a:endParaRPr b="0" lang="en-US" sz="2400" spc="-1" strike="noStrike">
              <a:solidFill>
                <a:srgbClr val="000000"/>
              </a:solidFill>
              <a:latin typeface="Calibri"/>
            </a:endParaRPr>
          </a:p>
        </p:txBody>
      </p:sp>
      <p:sp>
        <p:nvSpPr>
          <p:cNvPr id="676" name="CustomShape 2"/>
          <p:cNvSpPr/>
          <p:nvPr/>
        </p:nvSpPr>
        <p:spPr>
          <a:xfrm>
            <a:off x="304920" y="822240"/>
            <a:ext cx="8620200" cy="3260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Arial"/>
              </a:rPr>
              <a:t>Coronary Stent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400" spc="-1" strike="noStrike">
                <a:solidFill>
                  <a:srgbClr val="404040"/>
                </a:solidFill>
                <a:latin typeface="Calibri"/>
                <a:ea typeface="Calibri"/>
              </a:rPr>
              <a:t>Invasive or non-invasive: Invasive</a:t>
            </a:r>
            <a:endParaRPr b="0" lang="en-IN" sz="2400" spc="-1" strike="noStrike">
              <a:latin typeface="Arial"/>
            </a:endParaRPr>
          </a:p>
          <a:p>
            <a:pPr>
              <a:lnSpc>
                <a:spcPct val="100000"/>
              </a:lnSpc>
            </a:pPr>
            <a:r>
              <a:rPr b="0" lang="en-US" sz="2400" spc="-1" strike="noStrike">
                <a:solidFill>
                  <a:srgbClr val="404040"/>
                </a:solidFill>
                <a:latin typeface="Calibri"/>
                <a:ea typeface="Calibri"/>
              </a:rPr>
              <a:t>– </a:t>
            </a:r>
            <a:r>
              <a:rPr b="0" lang="en-US" sz="2400" spc="-1" strike="noStrike">
                <a:solidFill>
                  <a:srgbClr val="404040"/>
                </a:solidFill>
                <a:latin typeface="Calibri"/>
                <a:ea typeface="Calibri"/>
              </a:rPr>
              <a:t>Duration: Long term (Normally intended for continuous use for more than 30 days)</a:t>
            </a:r>
            <a:endParaRPr b="0" lang="en-IN" sz="2400" spc="-1" strike="noStrike">
              <a:latin typeface="Arial"/>
            </a:endParaRPr>
          </a:p>
          <a:p>
            <a:pPr>
              <a:lnSpc>
                <a:spcPct val="100000"/>
              </a:lnSpc>
            </a:pPr>
            <a:r>
              <a:rPr b="0" lang="en-US" sz="2400" spc="-1" strike="noStrike">
                <a:solidFill>
                  <a:srgbClr val="404040"/>
                </a:solidFill>
                <a:latin typeface="Calibri"/>
                <a:ea typeface="Calibri"/>
              </a:rPr>
              <a:t>– </a:t>
            </a:r>
            <a:r>
              <a:rPr b="0" lang="en-US" sz="2400" spc="-1" strike="noStrike">
                <a:solidFill>
                  <a:srgbClr val="404040"/>
                </a:solidFill>
                <a:latin typeface="Calibri"/>
                <a:ea typeface="Calibri"/>
              </a:rPr>
              <a:t>Implantable (intended to be totally introduced into the body by surgery)</a:t>
            </a:r>
            <a:endParaRPr b="0" lang="en-IN" sz="2400" spc="-1" strike="noStrike">
              <a:latin typeface="Arial"/>
            </a:endParaRPr>
          </a:p>
          <a:p>
            <a:pPr>
              <a:lnSpc>
                <a:spcPct val="100000"/>
              </a:lnSpc>
            </a:pPr>
            <a:r>
              <a:rPr b="0" lang="en-US" sz="2400" spc="-1" strike="noStrike">
                <a:solidFill>
                  <a:srgbClr val="404040"/>
                </a:solidFill>
                <a:latin typeface="Calibri"/>
                <a:ea typeface="Calibri"/>
              </a:rPr>
              <a:t>• </a:t>
            </a:r>
            <a:r>
              <a:rPr b="0" lang="en-US" sz="2400" spc="-1" strike="noStrike">
                <a:solidFill>
                  <a:srgbClr val="404040"/>
                </a:solidFill>
                <a:latin typeface="Calibri"/>
                <a:ea typeface="Calibri"/>
              </a:rPr>
              <a:t>Class III by Rule 8 Point 2 (An implantable device in direct contact with the central circulatory system)</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TextShape 1"/>
          <p:cNvSpPr txBox="1"/>
          <p:nvPr/>
        </p:nvSpPr>
        <p:spPr>
          <a:xfrm>
            <a:off x="304920" y="795960"/>
            <a:ext cx="8534160" cy="2274840"/>
          </a:xfrm>
          <a:prstGeom prst="rect">
            <a:avLst/>
          </a:prstGeom>
          <a:noFill/>
          <a:ln>
            <a:noFill/>
          </a:ln>
        </p:spPr>
        <p:txBody>
          <a:bodyPr lIns="68400" rIns="68400" tIns="34200" bIns="34200">
            <a:noAutofit/>
          </a:bodyPr>
          <a:p>
            <a:pPr algn="ctr">
              <a:lnSpc>
                <a:spcPct val="90000"/>
              </a:lnSpc>
              <a:spcBef>
                <a:spcPts val="751"/>
              </a:spcBef>
              <a:tabLst>
                <a:tab algn="l" pos="0"/>
              </a:tabLst>
            </a:pPr>
            <a:r>
              <a:rPr b="1" i="1" lang="en-US" sz="1800" spc="-1" strike="noStrike" u="sng">
                <a:solidFill>
                  <a:srgbClr val="404040"/>
                </a:solidFill>
                <a:uFillTx/>
                <a:latin typeface="Calibri"/>
              </a:rPr>
              <a:t>Summary : EU MDD</a:t>
            </a:r>
            <a:endParaRPr b="0" lang="en-US" sz="1800" spc="-1" strike="noStrike">
              <a:solidFill>
                <a:srgbClr val="404040"/>
              </a:solidFill>
              <a:latin typeface="Calibri"/>
            </a:endParaRPr>
          </a:p>
          <a:p>
            <a:pPr algn="ctr">
              <a:lnSpc>
                <a:spcPct val="90000"/>
              </a:lnSpc>
              <a:spcBef>
                <a:spcPts val="751"/>
              </a:spcBef>
              <a:tabLst>
                <a:tab algn="l" pos="0"/>
              </a:tabLst>
            </a:pPr>
            <a:endParaRPr b="0" lang="en-US" sz="1800" spc="-1" strike="noStrike">
              <a:solidFill>
                <a:srgbClr val="404040"/>
              </a:solidFill>
              <a:latin typeface="Calibri"/>
            </a:endParaRPr>
          </a:p>
          <a:p>
            <a:pPr marL="171360" indent="-171000">
              <a:lnSpc>
                <a:spcPct val="90000"/>
              </a:lnSpc>
              <a:spcBef>
                <a:spcPts val="751"/>
              </a:spcBef>
              <a:buClr>
                <a:srgbClr val="404040"/>
              </a:buClr>
              <a:buFont typeface="Wingdings" charset="2"/>
              <a:buChar char=""/>
              <a:tabLst>
                <a:tab algn="l" pos="181080"/>
              </a:tabLst>
            </a:pPr>
            <a:r>
              <a:rPr b="0" lang="en-US" sz="1800" spc="-1" strike="noStrike">
                <a:solidFill>
                  <a:srgbClr val="404040"/>
                </a:solidFill>
                <a:latin typeface="Calibri"/>
              </a:rPr>
              <a:t> </a:t>
            </a:r>
            <a:r>
              <a:rPr b="0" lang="en-US" sz="1800" spc="-1" strike="noStrike">
                <a:solidFill>
                  <a:srgbClr val="404040"/>
                </a:solidFill>
                <a:latin typeface="Calibri"/>
              </a:rPr>
              <a:t>Device classification – I, IIa, IIb, III</a:t>
            </a:r>
            <a:endParaRPr b="0" lang="en-US" sz="1800" spc="-1" strike="noStrike">
              <a:solidFill>
                <a:srgbClr val="404040"/>
              </a:solidFill>
              <a:latin typeface="Calibri"/>
            </a:endParaRPr>
          </a:p>
          <a:p>
            <a:pPr marL="171360" indent="-171000">
              <a:lnSpc>
                <a:spcPct val="90000"/>
              </a:lnSpc>
              <a:spcBef>
                <a:spcPts val="751"/>
              </a:spcBef>
              <a:buClr>
                <a:srgbClr val="404040"/>
              </a:buClr>
              <a:buFont typeface="Wingdings" charset="2"/>
              <a:buChar char=""/>
              <a:tabLst>
                <a:tab algn="l" pos="181080"/>
              </a:tabLst>
            </a:pPr>
            <a:r>
              <a:rPr b="0" lang="en-US" sz="1800" spc="-1" strike="noStrike">
                <a:solidFill>
                  <a:srgbClr val="404040"/>
                </a:solidFill>
                <a:latin typeface="Calibri"/>
              </a:rPr>
              <a:t> </a:t>
            </a:r>
            <a:r>
              <a:rPr b="0" lang="en-US" sz="1800" spc="-1" strike="noStrike">
                <a:solidFill>
                  <a:srgbClr val="404040"/>
                </a:solidFill>
                <a:latin typeface="Calibri"/>
              </a:rPr>
              <a:t>Classification is a rule based (Reference : Annex IX )</a:t>
            </a:r>
            <a:endParaRPr b="0" lang="en-US" sz="1800" spc="-1" strike="noStrike">
              <a:solidFill>
                <a:srgbClr val="404040"/>
              </a:solidFill>
              <a:latin typeface="Calibri"/>
            </a:endParaRPr>
          </a:p>
          <a:p>
            <a:pPr marL="171360" indent="-171000">
              <a:lnSpc>
                <a:spcPct val="90000"/>
              </a:lnSpc>
              <a:spcBef>
                <a:spcPts val="751"/>
              </a:spcBef>
              <a:buClr>
                <a:srgbClr val="404040"/>
              </a:buClr>
              <a:buFont typeface="Wingdings" charset="2"/>
              <a:buChar char=""/>
              <a:tabLst>
                <a:tab algn="l" pos="181080"/>
              </a:tabLst>
            </a:pPr>
            <a:r>
              <a:rPr b="0" lang="en-US" sz="1800" spc="-1" strike="noStrike">
                <a:solidFill>
                  <a:srgbClr val="404040"/>
                </a:solidFill>
                <a:latin typeface="Calibri"/>
              </a:rPr>
              <a:t>Controls are based on device classification</a:t>
            </a:r>
            <a:endParaRPr b="0" lang="en-US" sz="1800" spc="-1" strike="noStrike">
              <a:solidFill>
                <a:srgbClr val="404040"/>
              </a:solidFill>
              <a:latin typeface="Calibri"/>
            </a:endParaRPr>
          </a:p>
        </p:txBody>
      </p:sp>
      <p:sp>
        <p:nvSpPr>
          <p:cNvPr id="678" name="TextShape 2"/>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TextShape 1"/>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a:t>
            </a:r>
            <a:endParaRPr b="0" lang="en-US" sz="2400" spc="-1" strike="noStrike">
              <a:solidFill>
                <a:srgbClr val="000000"/>
              </a:solidFill>
              <a:latin typeface="Calibri"/>
            </a:endParaRPr>
          </a:p>
        </p:txBody>
      </p:sp>
      <p:sp>
        <p:nvSpPr>
          <p:cNvPr id="680" name="TextShape 2"/>
          <p:cNvSpPr txBox="1"/>
          <p:nvPr/>
        </p:nvSpPr>
        <p:spPr>
          <a:xfrm>
            <a:off x="304920" y="666720"/>
            <a:ext cx="8534160" cy="4190760"/>
          </a:xfrm>
          <a:prstGeom prst="rect">
            <a:avLst/>
          </a:prstGeom>
          <a:noFill/>
          <a:ln>
            <a:noFill/>
          </a:ln>
        </p:spPr>
        <p:txBody>
          <a:bodyPr lIns="68400" rIns="68400" tIns="34200" bIns="34200">
            <a:noAutofit/>
          </a:bodyPr>
          <a:p>
            <a:pPr>
              <a:lnSpc>
                <a:spcPct val="90000"/>
              </a:lnSpc>
              <a:spcBef>
                <a:spcPts val="751"/>
              </a:spcBef>
              <a:tabLst>
                <a:tab algn="l" pos="0"/>
              </a:tabLst>
            </a:pPr>
            <a:r>
              <a:rPr b="1" lang="en-US" sz="1800" spc="-1" strike="noStrike">
                <a:solidFill>
                  <a:srgbClr val="404040"/>
                </a:solidFill>
                <a:latin typeface="Calibri"/>
              </a:rPr>
              <a:t>Medical Device “Approval Requirements” – European Union (EU)</a:t>
            </a:r>
            <a:endParaRPr b="0" lang="en-US" sz="1800" spc="-1" strike="noStrike">
              <a:solidFill>
                <a:srgbClr val="404040"/>
              </a:solidFill>
              <a:latin typeface="Calibri"/>
            </a:endParaRPr>
          </a:p>
          <a:p>
            <a:pPr>
              <a:lnSpc>
                <a:spcPct val="90000"/>
              </a:lnSpc>
              <a:spcBef>
                <a:spcPts val="751"/>
              </a:spcBef>
              <a:tabLst>
                <a:tab algn="l" pos="0"/>
              </a:tabLst>
            </a:pPr>
            <a:endParaRPr b="0" lang="en-US" sz="1800" spc="-1" strike="noStrike">
              <a:solidFill>
                <a:srgbClr val="404040"/>
              </a:solidFill>
              <a:latin typeface="Calibri"/>
            </a:endParaRPr>
          </a:p>
        </p:txBody>
      </p:sp>
      <p:pic>
        <p:nvPicPr>
          <p:cNvPr id="681" name="" descr=""/>
          <p:cNvPicPr/>
          <p:nvPr/>
        </p:nvPicPr>
        <p:blipFill>
          <a:blip r:embed="rId1"/>
          <a:stretch/>
        </p:blipFill>
        <p:spPr>
          <a:xfrm>
            <a:off x="4114800" y="2070000"/>
            <a:ext cx="914400" cy="76212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TextShape 1"/>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endParaRPr b="0" lang="en-US" sz="2400" spc="-1" strike="noStrike">
              <a:solidFill>
                <a:srgbClr val="000000"/>
              </a:solidFill>
              <a:latin typeface="Calibri"/>
            </a:endParaRPr>
          </a:p>
        </p:txBody>
      </p:sp>
      <p:sp>
        <p:nvSpPr>
          <p:cNvPr id="683" name="CustomShape 2"/>
          <p:cNvSpPr/>
          <p:nvPr/>
        </p:nvSpPr>
        <p:spPr>
          <a:xfrm>
            <a:off x="187200" y="944280"/>
            <a:ext cx="8769240" cy="3200040"/>
          </a:xfrm>
          <a:prstGeom prst="rect">
            <a:avLst/>
          </a:prstGeom>
          <a:noFill/>
          <a:ln>
            <a:noFill/>
          </a:ln>
        </p:spPr>
        <p:style>
          <a:lnRef idx="0"/>
          <a:fillRef idx="0"/>
          <a:effectRef idx="0"/>
          <a:fontRef idx="minor"/>
        </p:style>
        <p:txBody>
          <a:bodyPr anchor="b">
            <a:normAutofit fontScale="43000"/>
          </a:bodyPr>
          <a:p>
            <a:pPr>
              <a:lnSpc>
                <a:spcPct val="90000"/>
              </a:lnSpc>
            </a:pPr>
            <a:r>
              <a:rPr b="1" lang="en-US" sz="2400" spc="-1" strike="noStrike">
                <a:solidFill>
                  <a:srgbClr val="404040"/>
                </a:solidFill>
                <a:latin typeface="Calibri"/>
                <a:ea typeface="Calibri"/>
              </a:rPr>
              <a:t>Medical Device classification : CANADA </a:t>
            </a:r>
            <a:endParaRPr b="0" lang="en-IN" sz="2400" spc="-1" strike="noStrike">
              <a:latin typeface="Arial"/>
            </a:endParaRPr>
          </a:p>
          <a:p>
            <a:pPr>
              <a:lnSpc>
                <a:spcPct val="90000"/>
              </a:lnSpc>
            </a:pPr>
            <a:endParaRPr b="0" lang="en-IN" sz="2400" spc="-1" strike="noStrike">
              <a:latin typeface="Arial"/>
            </a:endParaRPr>
          </a:p>
          <a:p>
            <a:pPr>
              <a:lnSpc>
                <a:spcPct val="90000"/>
              </a:lnSpc>
            </a:pPr>
            <a:r>
              <a:rPr b="0" lang="en-US" sz="2400" spc="-1" strike="noStrike">
                <a:solidFill>
                  <a:srgbClr val="404040"/>
                </a:solidFill>
                <a:latin typeface="Calibri"/>
                <a:ea typeface="Calibri"/>
              </a:rPr>
              <a:t>Four device classes (I, II, III, or IV)</a:t>
            </a:r>
            <a:endParaRPr b="0" lang="en-IN" sz="2400" spc="-1" strike="noStrike">
              <a:latin typeface="Arial"/>
            </a:endParaRPr>
          </a:p>
          <a:p>
            <a:pPr>
              <a:lnSpc>
                <a:spcPct val="90000"/>
              </a:lnSpc>
            </a:pPr>
            <a:endParaRPr b="0" lang="en-IN" sz="2400" spc="-1" strike="noStrike">
              <a:latin typeface="Arial"/>
            </a:endParaRPr>
          </a:p>
          <a:p>
            <a:pPr marL="343080" indent="-342720">
              <a:lnSpc>
                <a:spcPct val="90000"/>
              </a:lnSpc>
              <a:buClr>
                <a:srgbClr val="404040"/>
              </a:buClr>
              <a:buFont typeface="Wingdings" charset="2"/>
              <a:buChar char=""/>
            </a:pPr>
            <a:r>
              <a:rPr b="0" lang="en-US" sz="2400" spc="-1" strike="noStrike">
                <a:solidFill>
                  <a:srgbClr val="404040"/>
                </a:solidFill>
                <a:latin typeface="Calibri"/>
                <a:ea typeface="Calibri"/>
              </a:rPr>
              <a:t>Class I represents the lowest risk and Class IV represents the highest risk</a:t>
            </a:r>
            <a:endParaRPr b="0" lang="en-IN" sz="2400" spc="-1" strike="noStrike">
              <a:latin typeface="Arial"/>
            </a:endParaRPr>
          </a:p>
          <a:p>
            <a:pPr>
              <a:lnSpc>
                <a:spcPct val="90000"/>
              </a:lnSpc>
            </a:pPr>
            <a:endParaRPr b="0" lang="en-IN" sz="2400" spc="-1" strike="noStrike">
              <a:latin typeface="Arial"/>
            </a:endParaRPr>
          </a:p>
          <a:p>
            <a:pPr marL="343080" indent="-342720">
              <a:lnSpc>
                <a:spcPct val="90000"/>
              </a:lnSpc>
              <a:buClr>
                <a:srgbClr val="404040"/>
              </a:buClr>
              <a:buFont typeface="Wingdings" charset="2"/>
              <a:buChar char=""/>
            </a:pPr>
            <a:r>
              <a:rPr b="0" lang="en-US" sz="2400" spc="-1" strike="noStrike">
                <a:solidFill>
                  <a:srgbClr val="404040"/>
                </a:solidFill>
                <a:latin typeface="Calibri"/>
                <a:ea typeface="Calibri"/>
              </a:rPr>
              <a:t>The classification rules are in SOR/98-282</a:t>
            </a:r>
            <a:endParaRPr b="0" lang="en-IN" sz="2400" spc="-1" strike="noStrike">
              <a:latin typeface="Arial"/>
            </a:endParaRPr>
          </a:p>
          <a:p>
            <a:pPr>
              <a:lnSpc>
                <a:spcPct val="90000"/>
              </a:lnSpc>
            </a:pPr>
            <a:endParaRPr b="0" lang="en-IN" sz="2400" spc="-1" strike="noStrike">
              <a:latin typeface="Arial"/>
            </a:endParaRPr>
          </a:p>
          <a:p>
            <a:pPr marL="343080" indent="-342720">
              <a:lnSpc>
                <a:spcPct val="90000"/>
              </a:lnSpc>
              <a:buClr>
                <a:srgbClr val="404040"/>
              </a:buClr>
              <a:buFont typeface="Wingdings" charset="2"/>
              <a:buChar char=""/>
            </a:pPr>
            <a:r>
              <a:rPr b="0" lang="en-US" sz="2400" spc="-1" strike="noStrike">
                <a:solidFill>
                  <a:srgbClr val="404040"/>
                </a:solidFill>
                <a:latin typeface="Calibri"/>
                <a:ea typeface="Calibri"/>
              </a:rPr>
              <a:t>Class II, III, or IV devices require a license</a:t>
            </a:r>
            <a:endParaRPr b="0" lang="en-IN" sz="2400" spc="-1" strike="noStrike">
              <a:latin typeface="Arial"/>
            </a:endParaRPr>
          </a:p>
          <a:p>
            <a:pPr>
              <a:lnSpc>
                <a:spcPct val="90000"/>
              </a:lnSpc>
            </a:pPr>
            <a:endParaRPr b="0" lang="en-IN" sz="2400" spc="-1" strike="noStrike">
              <a:latin typeface="Arial"/>
            </a:endParaRPr>
          </a:p>
          <a:p>
            <a:pPr marL="343080" indent="-342720">
              <a:lnSpc>
                <a:spcPct val="90000"/>
              </a:lnSpc>
              <a:buClr>
                <a:srgbClr val="404040"/>
              </a:buClr>
              <a:buFont typeface="Wingdings" charset="2"/>
              <a:buChar char=""/>
            </a:pPr>
            <a:r>
              <a:rPr b="0" lang="en-US" sz="2400" spc="-1" strike="noStrike">
                <a:solidFill>
                  <a:srgbClr val="404040"/>
                </a:solidFill>
                <a:latin typeface="Calibri"/>
                <a:ea typeface="Calibri"/>
              </a:rPr>
              <a:t>The required information for a license changes with the device class</a:t>
            </a:r>
            <a:endParaRPr b="0" lang="en-IN" sz="2400" spc="-1" strike="noStrike">
              <a:latin typeface="Arial"/>
            </a:endParaRPr>
          </a:p>
          <a:p>
            <a:pPr>
              <a:lnSpc>
                <a:spcPct val="90000"/>
              </a:lnSpc>
            </a:pPr>
            <a:endParaRPr b="0" lang="en-IN" sz="2400" spc="-1" strike="noStrike">
              <a:latin typeface="Arial"/>
            </a:endParaRPr>
          </a:p>
          <a:p>
            <a:pPr marL="343080" indent="-342720">
              <a:lnSpc>
                <a:spcPct val="90000"/>
              </a:lnSpc>
              <a:buClr>
                <a:srgbClr val="404040"/>
              </a:buClr>
              <a:buFont typeface="Wingdings" charset="2"/>
              <a:buChar char=""/>
            </a:pPr>
            <a:r>
              <a:rPr b="0" lang="en-US" sz="2400" spc="-1" strike="noStrike">
                <a:solidFill>
                  <a:srgbClr val="404040"/>
                </a:solidFill>
                <a:latin typeface="Calibri"/>
                <a:ea typeface="Calibri"/>
              </a:rPr>
              <a:t>The regulations are available on the Health Canada website</a:t>
            </a:r>
            <a:endParaRPr b="0" lang="en-IN" sz="2400" spc="-1" strike="noStrike">
              <a:latin typeface="Arial"/>
            </a:endParaRPr>
          </a:p>
          <a:p>
            <a:pPr algn="ctr">
              <a:lnSpc>
                <a:spcPct val="90000"/>
              </a:lnSpc>
            </a:pPr>
            <a:r>
              <a:rPr b="0" lang="en-US" sz="2400" spc="-1" strike="noStrike">
                <a:solidFill>
                  <a:srgbClr val="404040"/>
                </a:solidFill>
                <a:latin typeface="Calibri"/>
                <a:ea typeface="Calibri"/>
              </a:rPr>
              <a:t>–</a:t>
            </a:r>
            <a:r>
              <a:rPr b="0" lang="en-US" sz="2400" spc="-1" strike="noStrike">
                <a:solidFill>
                  <a:srgbClr val="404040"/>
                </a:solidFill>
                <a:latin typeface="Calibri"/>
                <a:ea typeface="Calibri"/>
              </a:rPr>
              <a:t>http://www.hc-sc.gc.ca/dhp-mps/md-im/indexeng.php</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4" name="TextShape 1"/>
          <p:cNvSpPr txBox="1"/>
          <p:nvPr/>
        </p:nvSpPr>
        <p:spPr>
          <a:xfrm>
            <a:off x="304920" y="0"/>
            <a:ext cx="8534160" cy="505080"/>
          </a:xfrm>
          <a:prstGeom prst="rect">
            <a:avLst/>
          </a:prstGeom>
          <a:noFill/>
          <a:ln>
            <a:noFill/>
          </a:ln>
        </p:spPr>
        <p:txBody>
          <a:bodyPr anchor="b">
            <a:noAutofit/>
          </a:bodyPr>
          <a:p>
            <a:pPr>
              <a:lnSpc>
                <a:spcPct val="90000"/>
              </a:lnSpc>
            </a:pPr>
            <a:r>
              <a:rPr b="0" lang="en-US" sz="2400" spc="-1" strike="noStrike">
                <a:solidFill>
                  <a:srgbClr val="404040"/>
                </a:solidFill>
                <a:latin typeface="Calibri"/>
                <a:ea typeface="Calibri"/>
              </a:rPr>
              <a:t>DHF &amp; Technical  File</a:t>
            </a:r>
            <a:endParaRPr b="0" lang="en-US" sz="2400" spc="-1" strike="noStrike">
              <a:solidFill>
                <a:srgbClr val="000000"/>
              </a:solidFill>
              <a:latin typeface="Calibri"/>
            </a:endParaRPr>
          </a:p>
        </p:txBody>
      </p:sp>
      <p:sp>
        <p:nvSpPr>
          <p:cNvPr id="685" name="CustomShape 2"/>
          <p:cNvSpPr/>
          <p:nvPr/>
        </p:nvSpPr>
        <p:spPr>
          <a:xfrm>
            <a:off x="304920" y="705600"/>
            <a:ext cx="8769240" cy="3160440"/>
          </a:xfrm>
          <a:prstGeom prst="rect">
            <a:avLst/>
          </a:prstGeom>
          <a:noFill/>
          <a:ln>
            <a:noFill/>
          </a:ln>
        </p:spPr>
        <p:style>
          <a:lnRef idx="0"/>
          <a:fillRef idx="0"/>
          <a:effectRef idx="0"/>
          <a:fontRef idx="minor"/>
        </p:style>
        <p:txBody>
          <a:bodyPr anchor="b">
            <a:normAutofit fontScale="94000"/>
          </a:bodyPr>
          <a:p>
            <a:pPr>
              <a:lnSpc>
                <a:spcPct val="90000"/>
              </a:lnSpc>
            </a:pPr>
            <a:r>
              <a:rPr b="1" lang="en-US" sz="2400" spc="-1" strike="noStrike">
                <a:solidFill>
                  <a:srgbClr val="404040"/>
                </a:solidFill>
                <a:latin typeface="Calibri"/>
                <a:ea typeface="Calibri"/>
              </a:rPr>
              <a:t>DHF : Design History File</a:t>
            </a:r>
            <a:endParaRPr b="0" lang="en-IN" sz="2400" spc="-1" strike="noStrike">
              <a:latin typeface="Arial"/>
            </a:endParaRPr>
          </a:p>
          <a:p>
            <a:pPr marL="343080" indent="-342720">
              <a:lnSpc>
                <a:spcPct val="90000"/>
              </a:lnSpc>
              <a:buClr>
                <a:srgbClr val="404040"/>
              </a:buClr>
              <a:buFont typeface="StarSymbol"/>
              <a:buChar char="-"/>
            </a:pPr>
            <a:r>
              <a:rPr b="0" lang="en-US" sz="2000" spc="-1" strike="noStrike">
                <a:solidFill>
                  <a:srgbClr val="404040"/>
                </a:solidFill>
                <a:latin typeface="Calibri"/>
                <a:ea typeface="Calibri"/>
              </a:rPr>
              <a:t>This is the collection of documents from the design and development process.</a:t>
            </a:r>
            <a:endParaRPr b="0" lang="en-IN" sz="2000" spc="-1" strike="noStrike">
              <a:latin typeface="Arial"/>
            </a:endParaRPr>
          </a:p>
          <a:p>
            <a:pPr marL="343080" indent="-342720">
              <a:lnSpc>
                <a:spcPct val="90000"/>
              </a:lnSpc>
              <a:buClr>
                <a:srgbClr val="404040"/>
              </a:buClr>
              <a:buFont typeface="StarSymbol"/>
              <a:buChar char="-"/>
            </a:pPr>
            <a:r>
              <a:rPr b="0" lang="en-US" sz="2000" spc="-1" strike="noStrike">
                <a:solidFill>
                  <a:srgbClr val="404040"/>
                </a:solidFill>
                <a:latin typeface="Calibri"/>
                <a:ea typeface="Calibri"/>
              </a:rPr>
              <a:t>The design history file is an FDA term described in </a:t>
            </a:r>
            <a:r>
              <a:rPr b="0" lang="en-US" sz="2000" spc="-1" strike="noStrike" u="sng">
                <a:solidFill>
                  <a:srgbClr val="9cdef9"/>
                </a:solidFill>
                <a:uFillTx/>
                <a:latin typeface="Calibri"/>
                <a:ea typeface="Calibri"/>
                <a:hlinkClick r:id="rId1"/>
              </a:rPr>
              <a:t>21 CFR Part 820.30</a:t>
            </a:r>
            <a:r>
              <a:rPr b="0" lang="en-US" sz="2000" spc="-1" strike="noStrike">
                <a:solidFill>
                  <a:srgbClr val="404040"/>
                </a:solidFill>
                <a:latin typeface="Calibri"/>
                <a:ea typeface="Calibri"/>
              </a:rPr>
              <a:t> </a:t>
            </a:r>
            <a:endParaRPr b="0" lang="en-IN" sz="2000" spc="-1" strike="noStrike">
              <a:latin typeface="Arial"/>
            </a:endParaRPr>
          </a:p>
          <a:p>
            <a:pPr marL="343080" indent="-342720">
              <a:lnSpc>
                <a:spcPct val="90000"/>
              </a:lnSpc>
              <a:buClr>
                <a:srgbClr val="404040"/>
              </a:buClr>
              <a:buFont typeface="StarSymbol"/>
              <a:buChar char="-"/>
            </a:pPr>
            <a:r>
              <a:rPr b="0" lang="en-US" sz="2000" spc="-1" strike="noStrike">
                <a:solidFill>
                  <a:srgbClr val="404040"/>
                </a:solidFill>
                <a:latin typeface="Calibri"/>
                <a:ea typeface="Calibri"/>
              </a:rPr>
              <a:t>Per FDA, “Each manufacturer shall establish and maintain a DHF for each type of device. </a:t>
            </a:r>
            <a:endParaRPr b="0" lang="en-IN" sz="2000" spc="-1" strike="noStrike">
              <a:latin typeface="Arial"/>
            </a:endParaRPr>
          </a:p>
          <a:p>
            <a:pPr>
              <a:lnSpc>
                <a:spcPct val="90000"/>
              </a:lnSpc>
            </a:pPr>
            <a:endParaRPr b="0" lang="en-IN" sz="2000" spc="-1" strike="noStrike">
              <a:latin typeface="Arial"/>
            </a:endParaRPr>
          </a:p>
          <a:p>
            <a:pPr>
              <a:lnSpc>
                <a:spcPct val="90000"/>
              </a:lnSpc>
            </a:pPr>
            <a:endParaRPr b="0" lang="en-IN" sz="2000" spc="-1" strike="noStrike">
              <a:latin typeface="Arial"/>
            </a:endParaRPr>
          </a:p>
          <a:p>
            <a:pPr>
              <a:lnSpc>
                <a:spcPct val="90000"/>
              </a:lnSpc>
            </a:pPr>
            <a:r>
              <a:rPr b="0" lang="en-US" sz="2400" spc="-1" strike="noStrike">
                <a:solidFill>
                  <a:srgbClr val="404040"/>
                </a:solidFill>
                <a:latin typeface="Calibri"/>
                <a:ea typeface="Calibri"/>
              </a:rPr>
              <a:t>Design Controls and DHF form the basis that feeds into the 510(k) and technical files (for CE marking).</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TextShape 1"/>
          <p:cNvSpPr txBox="1"/>
          <p:nvPr/>
        </p:nvSpPr>
        <p:spPr>
          <a:xfrm>
            <a:off x="304920" y="0"/>
            <a:ext cx="8534160" cy="505080"/>
          </a:xfrm>
          <a:prstGeom prst="rect">
            <a:avLst/>
          </a:prstGeom>
          <a:noFill/>
          <a:ln>
            <a:noFill/>
          </a:ln>
        </p:spPr>
        <p:txBody>
          <a:bodyPr anchor="b">
            <a:noAutofit/>
          </a:bodyPr>
          <a:p>
            <a:pPr>
              <a:lnSpc>
                <a:spcPct val="90000"/>
              </a:lnSpc>
            </a:pPr>
            <a:r>
              <a:rPr b="1" lang="en-IN" sz="2400" spc="-1" strike="noStrike">
                <a:solidFill>
                  <a:srgbClr val="000000"/>
                </a:solidFill>
                <a:latin typeface="Calibri"/>
                <a:ea typeface="Calibri"/>
              </a:rPr>
              <a:t>Learning Outcome of the Course</a:t>
            </a:r>
            <a:endParaRPr b="0" lang="en-US" sz="2400" spc="-1" strike="noStrike">
              <a:solidFill>
                <a:srgbClr val="000000"/>
              </a:solidFill>
              <a:latin typeface="Calibri"/>
            </a:endParaRPr>
          </a:p>
        </p:txBody>
      </p:sp>
      <p:sp>
        <p:nvSpPr>
          <p:cNvPr id="613" name="CustomShape 2"/>
          <p:cNvSpPr/>
          <p:nvPr/>
        </p:nvSpPr>
        <p:spPr>
          <a:xfrm>
            <a:off x="695880" y="1143360"/>
            <a:ext cx="7106040" cy="2284200"/>
          </a:xfrm>
          <a:prstGeom prst="rect">
            <a:avLst/>
          </a:prstGeom>
          <a:noFill/>
          <a:ln>
            <a:noFill/>
          </a:ln>
        </p:spPr>
        <p:style>
          <a:lnRef idx="0"/>
          <a:fillRef idx="0"/>
          <a:effectRef idx="0"/>
          <a:fontRef idx="minor"/>
        </p:style>
        <p:txBody>
          <a:bodyPr lIns="90000" rIns="90000" tIns="45000" bIns="45000">
            <a:spAutoFit/>
          </a:bodyPr>
          <a:p>
            <a:pPr marL="343080">
              <a:lnSpc>
                <a:spcPct val="100000"/>
              </a:lnSpc>
            </a:pPr>
            <a:r>
              <a:rPr b="0" lang="en-US" sz="2400" spc="-1" strike="noStrike">
                <a:solidFill>
                  <a:srgbClr val="000000"/>
                </a:solidFill>
                <a:latin typeface="Calibri"/>
              </a:rPr>
              <a:t>Medical Device classification (USFDA &amp; EUMDR)</a:t>
            </a:r>
            <a:endParaRPr b="0" lang="en-IN" sz="2400" spc="-1" strike="noStrike">
              <a:latin typeface="Arial"/>
            </a:endParaRPr>
          </a:p>
          <a:p>
            <a:pPr lvl="2" marL="1028880" indent="-342720">
              <a:lnSpc>
                <a:spcPct val="100000"/>
              </a:lnSpc>
              <a:buClr>
                <a:srgbClr val="000000"/>
              </a:buClr>
              <a:buFont typeface="Courier New"/>
              <a:buChar char="o"/>
            </a:pPr>
            <a:r>
              <a:rPr b="0" lang="en-US" sz="2400" spc="-1" strike="noStrike">
                <a:solidFill>
                  <a:srgbClr val="000000"/>
                </a:solidFill>
                <a:latin typeface="Calibri"/>
              </a:rPr>
              <a:t>Overview of medical device classification </a:t>
            </a:r>
            <a:endParaRPr b="0" lang="en-IN" sz="2400" spc="-1" strike="noStrike">
              <a:latin typeface="Arial"/>
            </a:endParaRPr>
          </a:p>
          <a:p>
            <a:pPr lvl="2" marL="1028880" indent="-342720">
              <a:lnSpc>
                <a:spcPct val="100000"/>
              </a:lnSpc>
              <a:buClr>
                <a:srgbClr val="000000"/>
              </a:buClr>
              <a:buFont typeface="Courier New"/>
              <a:buChar char="o"/>
            </a:pPr>
            <a:r>
              <a:rPr b="0" lang="en-US" sz="2400" spc="-1" strike="noStrike">
                <a:solidFill>
                  <a:srgbClr val="000000"/>
                </a:solidFill>
                <a:latin typeface="Calibri"/>
              </a:rPr>
              <a:t>How to classify Medical devices </a:t>
            </a:r>
            <a:endParaRPr b="0" lang="en-IN" sz="2400" spc="-1" strike="noStrike">
              <a:latin typeface="Arial"/>
            </a:endParaRPr>
          </a:p>
          <a:p>
            <a:pPr lvl="2" marL="1028880" indent="-342720">
              <a:lnSpc>
                <a:spcPct val="100000"/>
              </a:lnSpc>
              <a:buClr>
                <a:srgbClr val="000000"/>
              </a:buClr>
              <a:buFont typeface="Courier New"/>
              <a:buChar char="o"/>
            </a:pPr>
            <a:r>
              <a:rPr b="0" lang="en-US" sz="2400" spc="-1" strike="noStrike">
                <a:solidFill>
                  <a:srgbClr val="000000"/>
                </a:solidFill>
                <a:latin typeface="Calibri"/>
              </a:rPr>
              <a:t>Classification examples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6" name="TextShape 1"/>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Session Summary</a:t>
            </a:r>
            <a:endParaRPr b="0" lang="en-US" sz="2400" spc="-1" strike="noStrike">
              <a:solidFill>
                <a:srgbClr val="000000"/>
              </a:solidFill>
              <a:latin typeface="Calibri"/>
            </a:endParaRPr>
          </a:p>
        </p:txBody>
      </p:sp>
      <p:sp>
        <p:nvSpPr>
          <p:cNvPr id="687" name="TextShape 2"/>
          <p:cNvSpPr txBox="1"/>
          <p:nvPr/>
        </p:nvSpPr>
        <p:spPr>
          <a:xfrm>
            <a:off x="109440" y="915120"/>
            <a:ext cx="8825760" cy="2225160"/>
          </a:xfrm>
          <a:prstGeom prst="rect">
            <a:avLst/>
          </a:prstGeom>
          <a:noFill/>
          <a:ln>
            <a:noFill/>
          </a:ln>
        </p:spPr>
        <p:txBody>
          <a:bodyPr lIns="68400" rIns="68400" tIns="34200" bIns="34200">
            <a:normAutofit fontScale="36000"/>
          </a:bodyPr>
          <a:p>
            <a:pPr>
              <a:lnSpc>
                <a:spcPct val="90000"/>
              </a:lnSpc>
              <a:spcBef>
                <a:spcPts val="751"/>
              </a:spcBef>
              <a:tabLst>
                <a:tab algn="l" pos="181080"/>
              </a:tabLst>
            </a:pPr>
            <a:endParaRPr b="0" lang="en-US" sz="2100" spc="-1" strike="noStrike">
              <a:solidFill>
                <a:srgbClr val="404040"/>
              </a:solidFill>
              <a:latin typeface="Calibri"/>
            </a:endParaRPr>
          </a:p>
          <a:p>
            <a:pPr marL="171360" indent="-171000">
              <a:lnSpc>
                <a:spcPct val="90000"/>
              </a:lnSpc>
              <a:spcBef>
                <a:spcPts val="751"/>
              </a:spcBef>
              <a:buSzPct val="100049"/>
              <a:buBlip>
                <a:blip r:embed="rId1"/>
              </a:buBlip>
              <a:tabLst>
                <a:tab algn="l" pos="181080"/>
              </a:tabLst>
            </a:pPr>
            <a:r>
              <a:rPr b="0" lang="en-US" sz="2500" spc="-1" strike="noStrike">
                <a:solidFill>
                  <a:srgbClr val="404040"/>
                </a:solidFill>
                <a:latin typeface="Calibri"/>
              </a:rPr>
              <a:t>Knowing how medical device is classified matters for:</a:t>
            </a:r>
            <a:endParaRPr b="0" lang="en-US" sz="2500" spc="-1" strike="noStrike">
              <a:solidFill>
                <a:srgbClr val="404040"/>
              </a:solidFill>
              <a:latin typeface="Calibri"/>
            </a:endParaRPr>
          </a:p>
          <a:p>
            <a:pPr lvl="1" marL="514440" indent="-171000" algn="just">
              <a:lnSpc>
                <a:spcPct val="90000"/>
              </a:lnSpc>
              <a:spcBef>
                <a:spcPts val="374"/>
              </a:spcBef>
              <a:buClr>
                <a:srgbClr val="404040"/>
              </a:buClr>
              <a:buFont typeface="Arial"/>
              <a:buChar char="•"/>
              <a:tabLst>
                <a:tab algn="l" pos="181080"/>
              </a:tabLst>
            </a:pPr>
            <a:r>
              <a:rPr b="0" lang="en-US" sz="2500" spc="-1" strike="noStrike">
                <a:solidFill>
                  <a:srgbClr val="404040"/>
                </a:solidFill>
                <a:latin typeface="Calibri"/>
              </a:rPr>
              <a:t>Product classification will determine what you have to do </a:t>
            </a:r>
            <a:r>
              <a:rPr b="0" i="1" lang="en-US" sz="2500" spc="-1" strike="noStrike">
                <a:solidFill>
                  <a:srgbClr val="404040"/>
                </a:solidFill>
                <a:latin typeface="Calibri"/>
              </a:rPr>
              <a:t>before</a:t>
            </a:r>
            <a:r>
              <a:rPr b="0" lang="en-US" sz="2500" spc="-1" strike="noStrike">
                <a:solidFill>
                  <a:srgbClr val="404040"/>
                </a:solidFill>
                <a:latin typeface="Calibri"/>
              </a:rPr>
              <a:t> you can sell your product.</a:t>
            </a:r>
            <a:endParaRPr b="0" lang="en-US" sz="2500" spc="-1" strike="noStrike">
              <a:solidFill>
                <a:srgbClr val="404040"/>
              </a:solidFill>
              <a:latin typeface="Calibri"/>
            </a:endParaRPr>
          </a:p>
          <a:p>
            <a:pPr lvl="1" marL="514440" indent="-171000" algn="just">
              <a:lnSpc>
                <a:spcPct val="90000"/>
              </a:lnSpc>
              <a:spcBef>
                <a:spcPts val="374"/>
              </a:spcBef>
              <a:buClr>
                <a:srgbClr val="404040"/>
              </a:buClr>
              <a:buFont typeface="Arial"/>
              <a:buChar char="•"/>
              <a:tabLst>
                <a:tab algn="l" pos="181080"/>
              </a:tabLst>
            </a:pPr>
            <a:r>
              <a:rPr b="0" lang="en-US" sz="2500" spc="-1" strike="noStrike">
                <a:solidFill>
                  <a:srgbClr val="404040"/>
                </a:solidFill>
                <a:latin typeface="Calibri"/>
              </a:rPr>
              <a:t>Product classification will help you establish requirements during the product development phase, specifically design controls.</a:t>
            </a:r>
            <a:endParaRPr b="0" lang="en-US" sz="2500" spc="-1" strike="noStrike">
              <a:solidFill>
                <a:srgbClr val="404040"/>
              </a:solidFill>
              <a:latin typeface="Calibri"/>
            </a:endParaRPr>
          </a:p>
          <a:p>
            <a:pPr lvl="1" marL="514440" indent="-171000" algn="just">
              <a:lnSpc>
                <a:spcPct val="90000"/>
              </a:lnSpc>
              <a:spcBef>
                <a:spcPts val="374"/>
              </a:spcBef>
              <a:buClr>
                <a:srgbClr val="404040"/>
              </a:buClr>
              <a:buFont typeface="Arial"/>
              <a:buChar char="•"/>
              <a:tabLst>
                <a:tab algn="l" pos="181080"/>
              </a:tabLst>
            </a:pPr>
            <a:r>
              <a:rPr b="0" lang="en-US" sz="2500" spc="-1" strike="noStrike">
                <a:solidFill>
                  <a:srgbClr val="404040"/>
                </a:solidFill>
                <a:latin typeface="Calibri"/>
              </a:rPr>
              <a:t>Product classification is an important component in determining how much will cost to bring medical device to the market and give you some idea of how long it will take.</a:t>
            </a:r>
            <a:endParaRPr b="0" lang="en-US" sz="25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88" name="Picture Placeholder 7" descr=""/>
          <p:cNvPicPr/>
          <p:nvPr/>
        </p:nvPicPr>
        <p:blipFill>
          <a:blip r:embed="rId1"/>
          <a:srcRect l="13690" t="0" r="13690" b="0"/>
          <a:stretch/>
        </p:blipFill>
        <p:spPr>
          <a:xfrm>
            <a:off x="4379400" y="0"/>
            <a:ext cx="4764240" cy="4917240"/>
          </a:xfrm>
          <a:prstGeom prst="rect">
            <a:avLst/>
          </a:prstGeom>
          <a:ln>
            <a:noFill/>
          </a:ln>
        </p:spPr>
      </p:pic>
      <p:sp>
        <p:nvSpPr>
          <p:cNvPr id="689" name="CustomShape 1"/>
          <p:cNvSpPr/>
          <p:nvPr/>
        </p:nvSpPr>
        <p:spPr>
          <a:xfrm>
            <a:off x="1019520" y="1498680"/>
            <a:ext cx="3544920" cy="6998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4000" spc="-1" strike="noStrike">
                <a:solidFill>
                  <a:srgbClr val="004581"/>
                </a:solidFill>
                <a:latin typeface="Calibri"/>
              </a:rPr>
              <a:t>Thank </a:t>
            </a:r>
            <a:r>
              <a:rPr b="1" lang="en-IN" sz="4000" spc="-1" strike="noStrike">
                <a:solidFill>
                  <a:srgbClr val="ffc000"/>
                </a:solidFill>
                <a:latin typeface="Calibri"/>
              </a:rPr>
              <a:t>You</a:t>
            </a:r>
            <a:r>
              <a:rPr b="1" lang="en-IN" sz="4000" spc="-1" strike="noStrike">
                <a:solidFill>
                  <a:srgbClr val="004581"/>
                </a:solidFill>
                <a:latin typeface="Calibri"/>
              </a:rPr>
              <a:t> !</a:t>
            </a:r>
            <a:endParaRPr b="0" lang="en-IN" sz="4000" spc="-1" strike="noStrike">
              <a:latin typeface="Arial"/>
            </a:endParaRPr>
          </a:p>
        </p:txBody>
      </p:sp>
      <p:sp>
        <p:nvSpPr>
          <p:cNvPr id="690" name="CustomShape 2"/>
          <p:cNvSpPr/>
          <p:nvPr/>
        </p:nvSpPr>
        <p:spPr>
          <a:xfrm>
            <a:off x="8387280" y="4208400"/>
            <a:ext cx="540000" cy="524880"/>
          </a:xfrm>
          <a:prstGeom prst="ellipse">
            <a:avLst/>
          </a:prstGeom>
          <a:blipFill rotWithShape="0">
            <a:blip r:embed="rId2"/>
            <a:stretch>
              <a:fillRect l="1341434" t="374348" r="756442" b="1324218"/>
            </a:stretch>
          </a:blipFill>
          <a:ln w="63360">
            <a:noFill/>
          </a:ln>
          <a:effectLst>
            <a:outerShdw dist="28080" dir="5400000">
              <a:srgbClr val="000000">
                <a:alpha val="32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TextShape 1"/>
          <p:cNvSpPr txBox="1"/>
          <p:nvPr/>
        </p:nvSpPr>
        <p:spPr>
          <a:xfrm>
            <a:off x="304920" y="0"/>
            <a:ext cx="8534160" cy="505080"/>
          </a:xfrm>
          <a:prstGeom prst="rect">
            <a:avLst/>
          </a:prstGeom>
          <a:noFill/>
          <a:ln>
            <a:noFill/>
          </a:ln>
        </p:spPr>
        <p:txBody>
          <a:bodyPr anchor="b">
            <a:noAutofit/>
          </a:bodyPr>
          <a:p>
            <a:pPr>
              <a:lnSpc>
                <a:spcPct val="90000"/>
              </a:lnSpc>
            </a:pPr>
            <a:r>
              <a:rPr b="1" lang="en-IN" sz="2400" spc="-1" strike="noStrike">
                <a:solidFill>
                  <a:srgbClr val="000000"/>
                </a:solidFill>
                <a:latin typeface="Calibri"/>
                <a:ea typeface="Calibri"/>
              </a:rPr>
              <a:t>Pre-Requites for the Course</a:t>
            </a:r>
            <a:endParaRPr b="0" lang="en-US" sz="2400" spc="-1" strike="noStrike">
              <a:solidFill>
                <a:srgbClr val="000000"/>
              </a:solidFill>
              <a:latin typeface="Calibri"/>
            </a:endParaRPr>
          </a:p>
        </p:txBody>
      </p:sp>
      <p:sp>
        <p:nvSpPr>
          <p:cNvPr id="615" name="CustomShape 2"/>
          <p:cNvSpPr/>
          <p:nvPr/>
        </p:nvSpPr>
        <p:spPr>
          <a:xfrm>
            <a:off x="304920" y="1215720"/>
            <a:ext cx="8534160" cy="950400"/>
          </a:xfrm>
          <a:prstGeom prst="rect">
            <a:avLst/>
          </a:prstGeom>
          <a:noFill/>
          <a:ln>
            <a:noFill/>
          </a:ln>
        </p:spPr>
        <p:style>
          <a:lnRef idx="0"/>
          <a:fillRef idx="0"/>
          <a:effectRef idx="0"/>
          <a:fontRef idx="minor"/>
        </p:style>
        <p:txBody>
          <a:bodyPr anchor="b">
            <a:normAutofit/>
          </a:bodyPr>
          <a:p>
            <a:pPr marL="343080" indent="-342720">
              <a:lnSpc>
                <a:spcPct val="90000"/>
              </a:lnSpc>
              <a:buClr>
                <a:srgbClr val="000000"/>
              </a:buClr>
              <a:buFont typeface="Courier New"/>
              <a:buChar char="o"/>
            </a:pPr>
            <a:r>
              <a:rPr b="0" lang="en-IN" sz="2400" spc="-1" strike="noStrike">
                <a:solidFill>
                  <a:srgbClr val="000000"/>
                </a:solidFill>
                <a:latin typeface="Calibri"/>
                <a:ea typeface="Calibri"/>
              </a:rPr>
              <a:t>Medical Device Requirements </a:t>
            </a:r>
            <a:endParaRPr b="0" lang="en-IN" sz="2400" spc="-1" strike="noStrike">
              <a:latin typeface="Arial"/>
            </a:endParaRPr>
          </a:p>
          <a:p>
            <a:pPr marL="343080" indent="-342720">
              <a:lnSpc>
                <a:spcPct val="90000"/>
              </a:lnSpc>
              <a:buClr>
                <a:srgbClr val="000000"/>
              </a:buClr>
              <a:buFont typeface="Courier New"/>
              <a:buChar char="o"/>
            </a:pPr>
            <a:r>
              <a:rPr b="0" lang="en-IN" sz="2400" spc="-1" strike="noStrike">
                <a:solidFill>
                  <a:srgbClr val="000000"/>
                </a:solidFill>
                <a:latin typeface="Calibri"/>
                <a:ea typeface="Calibri"/>
              </a:rPr>
              <a:t>Risk Management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TextShape 1"/>
          <p:cNvSpPr txBox="1"/>
          <p:nvPr/>
        </p:nvSpPr>
        <p:spPr>
          <a:xfrm>
            <a:off x="1429200" y="1633680"/>
            <a:ext cx="6310800" cy="1182240"/>
          </a:xfrm>
          <a:prstGeom prst="rect">
            <a:avLst/>
          </a:prstGeom>
          <a:noFill/>
          <a:ln>
            <a:noFill/>
          </a:ln>
        </p:spPr>
        <p:txBody>
          <a:bodyPr lIns="36000" rIns="36000" anchor="ctr">
            <a:noAutofit/>
          </a:bodyPr>
          <a:p>
            <a:pPr algn="ctr">
              <a:lnSpc>
                <a:spcPct val="90000"/>
              </a:lnSpc>
              <a:spcBef>
                <a:spcPts val="751"/>
              </a:spcBef>
              <a:tabLst>
                <a:tab algn="l" pos="0"/>
              </a:tabLst>
            </a:pPr>
            <a:r>
              <a:rPr b="1" lang="en-IN" sz="2400" spc="-1" strike="noStrike">
                <a:solidFill>
                  <a:srgbClr val="ffffff"/>
                </a:solidFill>
                <a:latin typeface="Calibri"/>
              </a:rPr>
              <a:t>Medical Device - Classifications</a:t>
            </a:r>
            <a:endParaRPr b="0" lang="en-US" sz="2400" spc="-1" strike="noStrike">
              <a:solidFill>
                <a:srgbClr val="404040"/>
              </a:solidFill>
              <a:latin typeface="Calibri"/>
            </a:endParaRPr>
          </a:p>
        </p:txBody>
      </p:sp>
      <p:sp>
        <p:nvSpPr>
          <p:cNvPr id="617" name="CustomShape 2"/>
          <p:cNvSpPr/>
          <p:nvPr/>
        </p:nvSpPr>
        <p:spPr>
          <a:xfrm>
            <a:off x="8387280" y="4208400"/>
            <a:ext cx="540000" cy="524880"/>
          </a:xfrm>
          <a:prstGeom prst="ellipse">
            <a:avLst/>
          </a:prstGeom>
          <a:blipFill rotWithShape="0">
            <a:blip r:embed="rId1"/>
            <a:stretch>
              <a:fillRect l="1341434" t="374348" r="756442" b="1324218"/>
            </a:stretch>
          </a:blipFill>
          <a:ln w="63360">
            <a:noFill/>
          </a:ln>
          <a:effectLst>
            <a:outerShdw dist="28080" dir="5400000">
              <a:srgbClr val="000000">
                <a:alpha val="32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8" name="TextShape 1"/>
          <p:cNvSpPr txBox="1"/>
          <p:nvPr/>
        </p:nvSpPr>
        <p:spPr>
          <a:xfrm>
            <a:off x="304920" y="0"/>
            <a:ext cx="8534160" cy="505080"/>
          </a:xfrm>
          <a:prstGeom prst="rect">
            <a:avLst/>
          </a:prstGeom>
          <a:noFill/>
          <a:ln>
            <a:noFill/>
          </a:ln>
        </p:spPr>
        <p:txBody>
          <a:bodyPr anchor="b">
            <a:noAutofit/>
          </a:bodyPr>
          <a:p>
            <a:pPr>
              <a:lnSpc>
                <a:spcPct val="90000"/>
              </a:lnSpc>
            </a:pPr>
            <a:r>
              <a:rPr b="1" lang="en-US" sz="2400" spc="-1" strike="noStrike">
                <a:solidFill>
                  <a:srgbClr val="404040"/>
                </a:solidFill>
                <a:latin typeface="Calibri"/>
                <a:ea typeface="Calibri"/>
              </a:rPr>
              <a:t>Medical Device Classification </a:t>
            </a:r>
            <a:endParaRPr b="0" lang="en-US" sz="2400" spc="-1" strike="noStrike">
              <a:solidFill>
                <a:srgbClr val="000000"/>
              </a:solidFill>
              <a:latin typeface="Calibri"/>
            </a:endParaRPr>
          </a:p>
        </p:txBody>
      </p:sp>
      <p:sp>
        <p:nvSpPr>
          <p:cNvPr id="619" name="CustomShape 2"/>
          <p:cNvSpPr/>
          <p:nvPr/>
        </p:nvSpPr>
        <p:spPr>
          <a:xfrm>
            <a:off x="187200" y="586440"/>
            <a:ext cx="8769240" cy="4263480"/>
          </a:xfrm>
          <a:prstGeom prst="rect">
            <a:avLst/>
          </a:prstGeom>
          <a:noFill/>
          <a:ln>
            <a:noFill/>
          </a:ln>
        </p:spPr>
        <p:style>
          <a:lnRef idx="0"/>
          <a:fillRef idx="0"/>
          <a:effectRef idx="0"/>
          <a:fontRef idx="minor"/>
        </p:style>
        <p:txBody>
          <a:bodyPr anchor="b">
            <a:normAutofit/>
          </a:bodyPr>
          <a:p>
            <a:pPr>
              <a:lnSpc>
                <a:spcPct val="90000"/>
              </a:lnSpc>
            </a:pPr>
            <a:r>
              <a:rPr b="1" lang="en-US" sz="2400" spc="-1" strike="noStrike">
                <a:solidFill>
                  <a:srgbClr val="404040"/>
                </a:solidFill>
                <a:latin typeface="Calibri"/>
                <a:ea typeface="Calibri"/>
              </a:rPr>
              <a:t>Medical Device classification (US FDA) : </a:t>
            </a:r>
            <a:endParaRPr b="0" lang="en-IN" sz="2400" spc="-1" strike="noStrike">
              <a:latin typeface="Arial"/>
            </a:endParaRPr>
          </a:p>
          <a:p>
            <a:pPr>
              <a:lnSpc>
                <a:spcPct val="90000"/>
              </a:lnSpc>
            </a:pPr>
            <a:r>
              <a:rPr b="0" lang="en-US" sz="2400" spc="-1" strike="noStrike">
                <a:solidFill>
                  <a:srgbClr val="404040"/>
                </a:solidFill>
                <a:latin typeface="Calibri"/>
                <a:ea typeface="Calibri"/>
              </a:rPr>
              <a:t>The US Food and Drug Administration (FDA) classifies medical devices on the basis of the potential risk to the user. </a:t>
            </a:r>
            <a:endParaRPr b="0" lang="en-IN" sz="2400" spc="-1" strike="noStrike">
              <a:latin typeface="Arial"/>
            </a:endParaRPr>
          </a:p>
          <a:p>
            <a:pPr>
              <a:lnSpc>
                <a:spcPct val="90000"/>
              </a:lnSpc>
            </a:pPr>
            <a:endParaRPr b="0" lang="en-IN" sz="2400" spc="-1" strike="noStrike">
              <a:latin typeface="Arial"/>
            </a:endParaRPr>
          </a:p>
          <a:p>
            <a:pPr>
              <a:lnSpc>
                <a:spcPct val="90000"/>
              </a:lnSpc>
            </a:pPr>
            <a:r>
              <a:rPr b="0" i="1" lang="en-US" sz="2400" spc="-1" strike="noStrike">
                <a:solidFill>
                  <a:srgbClr val="404040"/>
                </a:solidFill>
                <a:latin typeface="Calibri"/>
                <a:ea typeface="Calibri"/>
              </a:rPr>
              <a:t>Class I – Low risk, </a:t>
            </a:r>
            <a:endParaRPr b="0" lang="en-IN" sz="2400" spc="-1" strike="noStrike">
              <a:latin typeface="Arial"/>
            </a:endParaRPr>
          </a:p>
          <a:p>
            <a:pPr>
              <a:lnSpc>
                <a:spcPct val="90000"/>
              </a:lnSpc>
            </a:pPr>
            <a:r>
              <a:rPr b="0" i="1" lang="en-US" sz="2400" spc="-1" strike="noStrike">
                <a:solidFill>
                  <a:srgbClr val="404040"/>
                </a:solidFill>
                <a:latin typeface="Calibri"/>
                <a:ea typeface="Calibri"/>
              </a:rPr>
              <a:t>Class II – Medium Risk, </a:t>
            </a:r>
            <a:endParaRPr b="0" lang="en-IN" sz="2400" spc="-1" strike="noStrike">
              <a:latin typeface="Arial"/>
            </a:endParaRPr>
          </a:p>
          <a:p>
            <a:pPr>
              <a:lnSpc>
                <a:spcPct val="90000"/>
              </a:lnSpc>
            </a:pPr>
            <a:r>
              <a:rPr b="0" i="1" lang="en-US" sz="2400" spc="-1" strike="noStrike">
                <a:solidFill>
                  <a:srgbClr val="404040"/>
                </a:solidFill>
                <a:latin typeface="Calibri"/>
                <a:ea typeface="Calibri"/>
              </a:rPr>
              <a:t>Class III – High Risk</a:t>
            </a:r>
            <a:endParaRPr b="0" lang="en-IN" sz="2400" spc="-1" strike="noStrike">
              <a:latin typeface="Arial"/>
            </a:endParaRPr>
          </a:p>
          <a:p>
            <a:pPr>
              <a:lnSpc>
                <a:spcPct val="90000"/>
              </a:lnSpc>
            </a:pPr>
            <a:endParaRPr b="0" lang="en-IN" sz="2400" spc="-1" strike="noStrike">
              <a:latin typeface="Arial"/>
            </a:endParaRPr>
          </a:p>
          <a:p>
            <a:pPr>
              <a:lnSpc>
                <a:spcPct val="90000"/>
              </a:lnSpc>
            </a:pPr>
            <a:endParaRPr b="0" lang="en-IN" sz="2400" spc="-1" strike="noStrike">
              <a:latin typeface="Arial"/>
            </a:endParaRPr>
          </a:p>
          <a:p>
            <a:pPr>
              <a:lnSpc>
                <a:spcPct val="90000"/>
              </a:lnSpc>
            </a:pPr>
            <a:endParaRPr b="0" lang="en-IN" sz="2400" spc="-1" strike="noStrike">
              <a:latin typeface="Arial"/>
            </a:endParaRPr>
          </a:p>
          <a:p>
            <a:pPr>
              <a:lnSpc>
                <a:spcPct val="90000"/>
              </a:lnSpc>
            </a:pPr>
            <a:endParaRPr b="0" lang="en-IN" sz="2400" spc="-1" strike="noStrike">
              <a:latin typeface="Arial"/>
            </a:endParaRPr>
          </a:p>
          <a:p>
            <a:pPr>
              <a:lnSpc>
                <a:spcPct val="90000"/>
              </a:lnSpc>
            </a:pPr>
            <a:endParaRPr b="0" lang="en-IN" sz="2400" spc="-1" strike="noStrike">
              <a:latin typeface="Arial"/>
            </a:endParaRPr>
          </a:p>
          <a:p>
            <a:pPr>
              <a:lnSpc>
                <a:spcPct val="90000"/>
              </a:lnSpc>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TextShape 1"/>
          <p:cNvSpPr txBox="1"/>
          <p:nvPr/>
        </p:nvSpPr>
        <p:spPr>
          <a:xfrm>
            <a:off x="304920" y="666720"/>
            <a:ext cx="8534160" cy="4190760"/>
          </a:xfrm>
          <a:prstGeom prst="rect">
            <a:avLst/>
          </a:prstGeom>
          <a:noFill/>
          <a:ln>
            <a:noFill/>
          </a:ln>
        </p:spPr>
        <p:txBody>
          <a:bodyPr lIns="68400" rIns="68400" tIns="34200" bIns="34200">
            <a:normAutofit/>
          </a:bodyPr>
          <a:p>
            <a:pPr>
              <a:lnSpc>
                <a:spcPct val="90000"/>
              </a:lnSpc>
              <a:spcBef>
                <a:spcPts val="751"/>
              </a:spcBef>
              <a:tabLst>
                <a:tab algn="l" pos="0"/>
              </a:tabLst>
            </a:pPr>
            <a:r>
              <a:rPr b="1" lang="en-US" sz="1800" spc="-1" strike="noStrike">
                <a:solidFill>
                  <a:srgbClr val="404040"/>
                </a:solidFill>
                <a:latin typeface="Calibri"/>
              </a:rPr>
              <a:t>Examples of Class I, low risk devices are </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 Bandages, </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-Medical gloves, </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-Crutches, </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-Wheelchairs, </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-Arm slings, </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-Tongue depressors, </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-Oxygen masks, </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-Powered toothbrushes.</a:t>
            </a:r>
            <a:endParaRPr b="0" lang="en-US" sz="1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TextShape 1"/>
          <p:cNvSpPr txBox="1"/>
          <p:nvPr/>
        </p:nvSpPr>
        <p:spPr>
          <a:xfrm>
            <a:off x="294840" y="567360"/>
            <a:ext cx="8534160" cy="4190760"/>
          </a:xfrm>
          <a:prstGeom prst="rect">
            <a:avLst/>
          </a:prstGeom>
          <a:noFill/>
          <a:ln>
            <a:noFill/>
          </a:ln>
        </p:spPr>
        <p:txBody>
          <a:bodyPr lIns="68400" rIns="68400" tIns="34200" bIns="34200">
            <a:normAutofit/>
          </a:bodyPr>
          <a:p>
            <a:pPr>
              <a:lnSpc>
                <a:spcPct val="90000"/>
              </a:lnSpc>
              <a:spcBef>
                <a:spcPts val="751"/>
              </a:spcBef>
              <a:tabLst>
                <a:tab algn="l" pos="0"/>
              </a:tabLst>
            </a:pPr>
            <a:r>
              <a:rPr b="1" lang="en-US" sz="1800" spc="-1" strike="noStrike">
                <a:solidFill>
                  <a:srgbClr val="404040"/>
                </a:solidFill>
                <a:latin typeface="Calibri"/>
              </a:rPr>
              <a:t>Examples of Class II, medium risk devices are</a:t>
            </a:r>
            <a:endParaRPr b="0" lang="en-US" sz="1800" spc="-1" strike="noStrike">
              <a:solidFill>
                <a:srgbClr val="404040"/>
              </a:solidFill>
              <a:latin typeface="Calibri"/>
            </a:endParaRPr>
          </a:p>
          <a:p>
            <a:pPr>
              <a:lnSpc>
                <a:spcPct val="90000"/>
              </a:lnSpc>
              <a:spcBef>
                <a:spcPts val="751"/>
              </a:spcBef>
              <a:tabLst>
                <a:tab algn="l" pos="0"/>
              </a:tabLst>
            </a:pPr>
            <a:r>
              <a:rPr b="1" lang="en-US" sz="1800" spc="-1" strike="noStrike">
                <a:solidFill>
                  <a:srgbClr val="404040"/>
                </a:solidFill>
                <a:latin typeface="Calibri"/>
              </a:rPr>
              <a:t> </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-Blood pressure monitors, </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-Surgical needles, </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-Surgical drapes, </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-Surgical lasers for dermatology, </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-X-ray machines, </a:t>
            </a:r>
            <a:endParaRPr b="0" lang="en-US" sz="1800" spc="-1" strike="noStrike">
              <a:solidFill>
                <a:srgbClr val="404040"/>
              </a:solidFill>
              <a:latin typeface="Calibri"/>
            </a:endParaRPr>
          </a:p>
          <a:p>
            <a:pPr>
              <a:lnSpc>
                <a:spcPct val="90000"/>
              </a:lnSpc>
              <a:spcBef>
                <a:spcPts val="751"/>
              </a:spcBef>
              <a:tabLst>
                <a:tab algn="l" pos="0"/>
              </a:tabLst>
            </a:pPr>
            <a:r>
              <a:rPr b="0" lang="en-US" sz="1800" spc="-1" strike="noStrike">
                <a:solidFill>
                  <a:srgbClr val="404040"/>
                </a:solidFill>
                <a:latin typeface="Calibri"/>
              </a:rPr>
              <a:t>-Nebulizers.</a:t>
            </a:r>
            <a:br/>
            <a:br/>
            <a:endParaRPr b="0" lang="en-US" sz="1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Med Device Classification</Template>
  <TotalTime>640</TotalTime>
  <Application>LibreOffice/6.4.5.2$Linux_X86_64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2020-09-18T09:29:52Z</dcterms:created>
  <dc:creator>ANAND D. MALAJI</dc:creator>
  <dc:description/>
  <dc:language>en-IN</dc:language>
  <cp:lastModifiedBy/>
  <dcterms:modified xsi:type="dcterms:W3CDTF">2020-10-12T15:25:40Z</dcterms:modified>
  <cp:revision>10</cp:revision>
  <dc:subject/>
  <dc:title>Medical Device Classification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MSIP_Label_4b5591f2-6b23-403d-aa5f-b6d577f5e572_ActionId">
    <vt:lpwstr>18d6456b-2f8d-4f96-a03c-000009ca4d69</vt:lpwstr>
  </property>
  <property fmtid="{D5CDD505-2E9C-101B-9397-08002B2CF9AE}" pid="8" name="MSIP_Label_4b5591f2-6b23-403d-aa5f-b6d577f5e572_ContentBits">
    <vt:lpwstr>0</vt:lpwstr>
  </property>
  <property fmtid="{D5CDD505-2E9C-101B-9397-08002B2CF9AE}" pid="9" name="MSIP_Label_4b5591f2-6b23-403d-aa5f-b6d577f5e572_Enabled">
    <vt:lpwstr>true</vt:lpwstr>
  </property>
  <property fmtid="{D5CDD505-2E9C-101B-9397-08002B2CF9AE}" pid="10" name="MSIP_Label_4b5591f2-6b23-403d-aa5f-b6d577f5e572_Method">
    <vt:lpwstr>Standard</vt:lpwstr>
  </property>
  <property fmtid="{D5CDD505-2E9C-101B-9397-08002B2CF9AE}" pid="11" name="MSIP_Label_4b5591f2-6b23-403d-aa5f-b6d577f5e572_Name">
    <vt:lpwstr>4b5591f2-6b23-403d-aa5f-b6d577f5e572</vt:lpwstr>
  </property>
  <property fmtid="{D5CDD505-2E9C-101B-9397-08002B2CF9AE}" pid="12" name="MSIP_Label_4b5591f2-6b23-403d-aa5f-b6d577f5e572_SetDate">
    <vt:lpwstr>2020-09-18T05:45:14Z</vt:lpwstr>
  </property>
  <property fmtid="{D5CDD505-2E9C-101B-9397-08002B2CF9AE}" pid="13" name="MSIP_Label_4b5591f2-6b23-403d-aa5f-b6d577f5e572_SiteId">
    <vt:lpwstr>311b3378-8e8a-4b5e-a33f-e80a3d8ba60a</vt:lpwstr>
  </property>
  <property fmtid="{D5CDD505-2E9C-101B-9397-08002B2CF9AE}" pid="14" name="Notes">
    <vt:i4>2</vt:i4>
  </property>
  <property fmtid="{D5CDD505-2E9C-101B-9397-08002B2CF9AE}" pid="15" name="PresentationFormat">
    <vt:lpwstr>On-screen Show (16:9)</vt:lpwstr>
  </property>
  <property fmtid="{D5CDD505-2E9C-101B-9397-08002B2CF9AE}" pid="16" name="ScaleCrop">
    <vt:bool>0</vt:bool>
  </property>
  <property fmtid="{D5CDD505-2E9C-101B-9397-08002B2CF9AE}" pid="17" name="ShareDoc">
    <vt:bool>0</vt:bool>
  </property>
  <property fmtid="{D5CDD505-2E9C-101B-9397-08002B2CF9AE}" pid="18" name="Slides">
    <vt:i4>41</vt:i4>
  </property>
</Properties>
</file>