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0" r:id="rId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A697"/>
    <a:srgbClr val="F2F3FA"/>
    <a:srgbClr val="00CE9F"/>
    <a:srgbClr val="FAA99F"/>
    <a:srgbClr val="F581A1"/>
    <a:srgbClr val="3A8BF2"/>
    <a:srgbClr val="E9E8F7"/>
    <a:srgbClr val="FCB7B3"/>
    <a:srgbClr val="8E70F8"/>
    <a:srgbClr val="E7A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55"/>
    <p:restoredTop sz="90000"/>
  </p:normalViewPr>
  <p:slideViewPr>
    <p:cSldViewPr snapToGrid="0" snapToObjects="1">
      <p:cViewPr varScale="1">
        <p:scale>
          <a:sx n="89" d="100"/>
          <a:sy n="89" d="100"/>
        </p:scale>
        <p:origin x="2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E25D2-2C58-8647-9153-EF1C2B4A8C96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A0793-C4F3-DE4C-83DB-4C5E35D168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638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B05-B5C2-1B45-80A0-938A76E675A9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47C8-D094-1641-ABB8-CDCB1BAFC2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B05-B5C2-1B45-80A0-938A76E675A9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47C8-D094-1641-ABB8-CDCB1BAFC2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B05-B5C2-1B45-80A0-938A76E675A9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47C8-D094-1641-ABB8-CDCB1BAFC2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B05-B5C2-1B45-80A0-938A76E675A9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47C8-D094-1641-ABB8-CDCB1BAFC2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B05-B5C2-1B45-80A0-938A76E675A9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47C8-D094-1641-ABB8-CDCB1BAFC2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B05-B5C2-1B45-80A0-938A76E675A9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47C8-D094-1641-ABB8-CDCB1BAFC2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B05-B5C2-1B45-80A0-938A76E675A9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47C8-D094-1641-ABB8-CDCB1BAFC2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B05-B5C2-1B45-80A0-938A76E675A9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47C8-D094-1641-ABB8-CDCB1BAFC2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B05-B5C2-1B45-80A0-938A76E675A9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47C8-D094-1641-ABB8-CDCB1BAFC2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B05-B5C2-1B45-80A0-938A76E675A9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47C8-D094-1641-ABB8-CDCB1BAFC2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2019631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B05-B5C2-1B45-80A0-938A76E675A9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47C8-D094-1641-ABB8-CDCB1BAFC2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07B05-B5C2-1B45-80A0-938A76E675A9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D47C8-D094-1641-ABB8-CDCB1BAFC2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0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304567" y="244110"/>
            <a:ext cx="2534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400" dirty="0">
                <a:latin typeface="ADAM.CG PRO" pitchFamily="50" charset="0"/>
                <a:ea typeface="Ubuntu Medium" charset="0"/>
                <a:cs typeface="Ubuntu Medium" charset="0"/>
              </a:rPr>
              <a:t>SWOT ANALYSIS</a:t>
            </a:r>
            <a:endParaRPr lang="en-US" sz="2400" dirty="0">
              <a:latin typeface="ADAM.CG PRO" pitchFamily="50" charset="0"/>
              <a:ea typeface="Ubuntu Medium" charset="0"/>
              <a:cs typeface="Ubuntu Medium" charset="0"/>
            </a:endParaRPr>
          </a:p>
        </p:txBody>
      </p:sp>
      <p:sp>
        <p:nvSpPr>
          <p:cNvPr id="62" name="Rectangle 61"/>
          <p:cNvSpPr/>
          <p:nvPr/>
        </p:nvSpPr>
        <p:spPr>
          <a:xfrm flipV="1">
            <a:off x="3278837" y="3702495"/>
            <a:ext cx="819381" cy="49434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 flipV="1">
            <a:off x="3278837" y="3781768"/>
            <a:ext cx="819381" cy="819381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 flipV="1">
            <a:off x="3029866" y="3531468"/>
            <a:ext cx="1317321" cy="267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sx="84000" sy="8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Ubuntu" charset="0"/>
              <a:ea typeface="Ubuntu" charset="0"/>
              <a:cs typeface="Ubuntu" charset="0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3278837" y="1138761"/>
            <a:ext cx="819381" cy="1408902"/>
            <a:chOff x="2667630" y="674173"/>
            <a:chExt cx="733031" cy="1260425"/>
          </a:xfrm>
          <a:solidFill>
            <a:srgbClr val="FFC000"/>
          </a:solidFill>
        </p:grpSpPr>
        <p:sp>
          <p:nvSpPr>
            <p:cNvPr id="100" name="Rectangle 99"/>
            <p:cNvSpPr/>
            <p:nvPr/>
          </p:nvSpPr>
          <p:spPr>
            <a:xfrm>
              <a:off x="2667630" y="1035873"/>
              <a:ext cx="733031" cy="89872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2667630" y="674173"/>
              <a:ext cx="733031" cy="733031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Rectangle 47"/>
          <p:cNvSpPr/>
          <p:nvPr/>
        </p:nvSpPr>
        <p:spPr>
          <a:xfrm>
            <a:off x="3029866" y="2326589"/>
            <a:ext cx="1317321" cy="267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16200000" sx="84000" sy="84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Ubuntu" charset="0"/>
              <a:ea typeface="Ubuntu" charset="0"/>
              <a:cs typeface="Ubuntu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512370" y="3939497"/>
            <a:ext cx="352314" cy="349978"/>
          </a:xfrm>
          <a:prstGeom prst="rect">
            <a:avLst/>
          </a:prstGeom>
          <a:noFill/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W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978961" y="2815425"/>
            <a:ext cx="14191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Ubuntu" charset="0"/>
                <a:cs typeface="Arial" panose="020B0604020202020204" pitchFamily="34" charset="0"/>
              </a:rPr>
              <a:t>For each operation there is requirement of continuous input.</a:t>
            </a:r>
          </a:p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Ubuntu" charset="0"/>
                <a:cs typeface="Arial" panose="020B0604020202020204" pitchFamily="34" charset="0"/>
              </a:rPr>
              <a:t>It fails when system is not working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978157" y="2580512"/>
            <a:ext cx="14207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FFC000"/>
                </a:solidFill>
                <a:latin typeface="Ubuntu" charset="0"/>
                <a:ea typeface="Ubuntu" charset="0"/>
                <a:cs typeface="Ubuntu" charset="0"/>
              </a:rPr>
              <a:t>WEAKNESSES</a:t>
            </a: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72977" y="1367716"/>
            <a:ext cx="631099" cy="631099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 flipV="1">
            <a:off x="5046589" y="3702494"/>
            <a:ext cx="819381" cy="49434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/>
          <p:cNvSpPr/>
          <p:nvPr/>
        </p:nvSpPr>
        <p:spPr>
          <a:xfrm flipV="1">
            <a:off x="5046589" y="3781767"/>
            <a:ext cx="819381" cy="81938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 flipV="1">
            <a:off x="4797619" y="3531468"/>
            <a:ext cx="1317321" cy="267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sx="84000" sy="8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Ubuntu" charset="0"/>
              <a:ea typeface="Ubuntu" charset="0"/>
              <a:cs typeface="Ubuntu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5046590" y="1138762"/>
            <a:ext cx="819381" cy="1408901"/>
            <a:chOff x="2667630" y="674173"/>
            <a:chExt cx="733031" cy="1260425"/>
          </a:xfrm>
          <a:solidFill>
            <a:schemeClr val="accent6"/>
          </a:solidFill>
        </p:grpSpPr>
        <p:sp>
          <p:nvSpPr>
            <p:cNvPr id="92" name="Rectangle 91"/>
            <p:cNvSpPr/>
            <p:nvPr/>
          </p:nvSpPr>
          <p:spPr>
            <a:xfrm>
              <a:off x="2667630" y="1035873"/>
              <a:ext cx="733031" cy="89872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2667630" y="674173"/>
              <a:ext cx="733031" cy="733031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4797619" y="2326589"/>
            <a:ext cx="1317321" cy="267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16200000" sx="84000" sy="84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Ubuntu" charset="0"/>
              <a:ea typeface="Ubuntu" charset="0"/>
              <a:cs typeface="Ubuntu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80122" y="3939497"/>
            <a:ext cx="352314" cy="349978"/>
          </a:xfrm>
          <a:prstGeom prst="rect">
            <a:avLst/>
          </a:prstGeom>
          <a:noFill/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O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746713" y="2815425"/>
            <a:ext cx="1419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Ubuntu" charset="0"/>
                <a:cs typeface="Arial" panose="020B0604020202020204" pitchFamily="34" charset="0"/>
              </a:rPr>
              <a:t>Attracts the user with high efficiency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746713" y="2580512"/>
            <a:ext cx="14191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accent6"/>
                </a:solidFill>
                <a:latin typeface="Ubuntu" charset="0"/>
                <a:ea typeface="Ubuntu" charset="0"/>
                <a:cs typeface="Ubuntu" charset="0"/>
              </a:rPr>
              <a:t>OPPORTUNITIES</a:t>
            </a: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729" y="1328391"/>
            <a:ext cx="631099" cy="631099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 flipV="1">
            <a:off x="1510281" y="3702495"/>
            <a:ext cx="819381" cy="494345"/>
          </a:xfrm>
          <a:prstGeom prst="rect">
            <a:avLst/>
          </a:prstGeom>
          <a:solidFill>
            <a:srgbClr val="0EA69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 flipV="1">
            <a:off x="1510281" y="3781768"/>
            <a:ext cx="819381" cy="819381"/>
          </a:xfrm>
          <a:prstGeom prst="ellipse">
            <a:avLst/>
          </a:prstGeom>
          <a:solidFill>
            <a:srgbClr val="0EA69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 flipV="1">
            <a:off x="1261310" y="3531468"/>
            <a:ext cx="1317321" cy="267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sx="84000" sy="8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Ubuntu" charset="0"/>
              <a:ea typeface="Ubuntu" charset="0"/>
              <a:cs typeface="Ubuntu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1510281" y="1138761"/>
            <a:ext cx="819381" cy="1408902"/>
            <a:chOff x="2667630" y="674173"/>
            <a:chExt cx="733031" cy="1260425"/>
          </a:xfrm>
          <a:solidFill>
            <a:srgbClr val="0EA697"/>
          </a:solidFill>
        </p:grpSpPr>
        <p:sp>
          <p:nvSpPr>
            <p:cNvPr id="84" name="Rectangle 83"/>
            <p:cNvSpPr/>
            <p:nvPr/>
          </p:nvSpPr>
          <p:spPr>
            <a:xfrm>
              <a:off x="2667630" y="1035873"/>
              <a:ext cx="733031" cy="89872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2667630" y="674173"/>
              <a:ext cx="733031" cy="733031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1261310" y="2326589"/>
            <a:ext cx="1317321" cy="267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16200000" sx="84000" sy="84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Ubuntu" charset="0"/>
              <a:ea typeface="Ubuntu" charset="0"/>
              <a:cs typeface="Ubuntu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743814" y="3939497"/>
            <a:ext cx="352314" cy="349978"/>
          </a:xfrm>
          <a:prstGeom prst="rect">
            <a:avLst/>
          </a:prstGeom>
          <a:noFill/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210405" y="2815425"/>
            <a:ext cx="1661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0" i="0" dirty="0">
                <a:solidFill>
                  <a:srgbClr val="77777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 strength of     Calculators is its innovative and user-friendly products . This contains almost all kind of basic calculations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Ubuntu" charset="0"/>
              <a:cs typeface="Arial" panose="020B06040202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209601" y="2580512"/>
            <a:ext cx="14207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0EA697"/>
                </a:solidFill>
                <a:latin typeface="Ubuntu" charset="0"/>
                <a:ea typeface="Ubuntu" charset="0"/>
                <a:cs typeface="Ubuntu" charset="0"/>
              </a:rPr>
              <a:t>STRENGTHS</a:t>
            </a: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421" y="1322678"/>
            <a:ext cx="631099" cy="631099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 flipV="1">
            <a:off x="6814340" y="3702495"/>
            <a:ext cx="819381" cy="4943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/>
          <p:cNvSpPr/>
          <p:nvPr/>
        </p:nvSpPr>
        <p:spPr>
          <a:xfrm flipV="1">
            <a:off x="6814340" y="3781768"/>
            <a:ext cx="819381" cy="819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 flipV="1">
            <a:off x="6565369" y="3531468"/>
            <a:ext cx="1317321" cy="267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sx="84000" sy="8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Ubuntu" charset="0"/>
              <a:ea typeface="Ubuntu" charset="0"/>
              <a:cs typeface="Ubuntu" charset="0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6814340" y="1138761"/>
            <a:ext cx="819381" cy="1408902"/>
            <a:chOff x="2667630" y="674173"/>
            <a:chExt cx="733031" cy="1260425"/>
          </a:xfrm>
          <a:solidFill>
            <a:srgbClr val="FF0000"/>
          </a:solidFill>
        </p:grpSpPr>
        <p:sp>
          <p:nvSpPr>
            <p:cNvPr id="108" name="Rectangle 107"/>
            <p:cNvSpPr/>
            <p:nvPr/>
          </p:nvSpPr>
          <p:spPr>
            <a:xfrm>
              <a:off x="2667630" y="1035873"/>
              <a:ext cx="733031" cy="8987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Oval 108"/>
            <p:cNvSpPr/>
            <p:nvPr/>
          </p:nvSpPr>
          <p:spPr>
            <a:xfrm>
              <a:off x="2667630" y="674173"/>
              <a:ext cx="733031" cy="73303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565369" y="2326589"/>
            <a:ext cx="1317321" cy="267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16200000" sx="84000" sy="84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Ubuntu" charset="0"/>
              <a:ea typeface="Ubuntu" charset="0"/>
              <a:cs typeface="Ubuntu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047873" y="3939497"/>
            <a:ext cx="352314" cy="349978"/>
          </a:xfrm>
          <a:prstGeom prst="rect">
            <a:avLst/>
          </a:prstGeom>
          <a:noFill/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T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514464" y="2815425"/>
            <a:ext cx="1419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Ubuntu" charset="0"/>
                <a:cs typeface="Arial" panose="020B0604020202020204" pitchFamily="34" charset="0"/>
              </a:rPr>
              <a:t>Fault results for invalid inputs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513660" y="2580512"/>
            <a:ext cx="14207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FF0000"/>
                </a:solidFill>
                <a:latin typeface="Ubuntu" charset="0"/>
                <a:ea typeface="Ubuntu" charset="0"/>
                <a:cs typeface="Ubuntu" charset="0"/>
              </a:rPr>
              <a:t>THREATS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49" y="1291022"/>
            <a:ext cx="591362" cy="59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4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</TotalTime>
  <Words>57</Words>
  <Application>Microsoft Office PowerPoint</Application>
  <PresentationFormat>On-screen Show (16:9)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ADAM.CG PRO</vt:lpstr>
      <vt:lpstr>Arial</vt:lpstr>
      <vt:lpstr>Calibri</vt:lpstr>
      <vt:lpstr>Calibri Light</vt:lpstr>
      <vt:lpstr>Ubuntu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komali ellampalli</cp:lastModifiedBy>
  <cp:revision>25</cp:revision>
  <cp:lastPrinted>2017-11-18T17:31:12Z</cp:lastPrinted>
  <dcterms:created xsi:type="dcterms:W3CDTF">2017-11-18T13:20:23Z</dcterms:created>
  <dcterms:modified xsi:type="dcterms:W3CDTF">2021-02-04T16:24:44Z</dcterms:modified>
</cp:coreProperties>
</file>