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25"/>
  </p:notesMasterIdLst>
  <p:sldIdLst>
    <p:sldId id="1952" r:id="rId6"/>
    <p:sldId id="1962" r:id="rId7"/>
    <p:sldId id="1979" r:id="rId8"/>
    <p:sldId id="1965" r:id="rId9"/>
    <p:sldId id="1966" r:id="rId10"/>
    <p:sldId id="1967" r:id="rId11"/>
    <p:sldId id="1980" r:id="rId12"/>
    <p:sldId id="1981" r:id="rId13"/>
    <p:sldId id="1986" r:id="rId14"/>
    <p:sldId id="1995" r:id="rId15"/>
    <p:sldId id="1991" r:id="rId16"/>
    <p:sldId id="1998" r:id="rId17"/>
    <p:sldId id="1997" r:id="rId18"/>
    <p:sldId id="1990" r:id="rId19"/>
    <p:sldId id="1987" r:id="rId20"/>
    <p:sldId id="1996" r:id="rId21"/>
    <p:sldId id="1985" r:id="rId22"/>
    <p:sldId id="1989" r:id="rId23"/>
    <p:sldId id="269" r:id="rId24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79"/>
            <p14:sldId id="1965"/>
            <p14:sldId id="1966"/>
            <p14:sldId id="1967"/>
            <p14:sldId id="1980"/>
            <p14:sldId id="1981"/>
            <p14:sldId id="1986"/>
            <p14:sldId id="1995"/>
            <p14:sldId id="1991"/>
            <p14:sldId id="1998"/>
            <p14:sldId id="1997"/>
            <p14:sldId id="1990"/>
            <p14:sldId id="1987"/>
            <p14:sldId id="1996"/>
            <p14:sldId id="1985"/>
            <p14:sldId id="198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4DA5C-9D8E-4611-8C9E-6E8548F211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B011EF-806E-4990-A3BB-B0F0CB6935CE}">
      <dgm:prSet/>
      <dgm:spPr/>
      <dgm:t>
        <a:bodyPr/>
        <a:lstStyle/>
        <a:p>
          <a:r>
            <a:rPr lang="en-US"/>
            <a:t>Test Environment and Infrastructure was setup.</a:t>
          </a:r>
        </a:p>
      </dgm:t>
    </dgm:pt>
    <dgm:pt modelId="{6379D307-CDFE-4033-AE58-565CC8822506}" type="parTrans" cxnId="{D975ADCA-4D64-4093-9F69-B51AE1DC6581}">
      <dgm:prSet/>
      <dgm:spPr/>
      <dgm:t>
        <a:bodyPr/>
        <a:lstStyle/>
        <a:p>
          <a:endParaRPr lang="en-US"/>
        </a:p>
      </dgm:t>
    </dgm:pt>
    <dgm:pt modelId="{3678C0CC-AC2A-48AA-A78D-646A15C21C9A}" type="sibTrans" cxnId="{D975ADCA-4D64-4093-9F69-B51AE1DC6581}">
      <dgm:prSet/>
      <dgm:spPr/>
      <dgm:t>
        <a:bodyPr/>
        <a:lstStyle/>
        <a:p>
          <a:endParaRPr lang="en-US"/>
        </a:p>
      </dgm:t>
    </dgm:pt>
    <dgm:pt modelId="{7576D0BB-1CBA-44FE-9BE4-573BE8496636}">
      <dgm:prSet/>
      <dgm:spPr/>
      <dgm:t>
        <a:bodyPr/>
        <a:lstStyle/>
        <a:p>
          <a:r>
            <a:rPr lang="en-US"/>
            <a:t>A Website with a set of testable abstract features have been selected to test the application.</a:t>
          </a:r>
        </a:p>
      </dgm:t>
    </dgm:pt>
    <dgm:pt modelId="{CDD48385-0122-47B5-A952-6138E3DE53B5}" type="parTrans" cxnId="{68F5C189-FDDE-4E81-A1F4-EBB82CAB42BA}">
      <dgm:prSet/>
      <dgm:spPr/>
      <dgm:t>
        <a:bodyPr/>
        <a:lstStyle/>
        <a:p>
          <a:endParaRPr lang="en-US"/>
        </a:p>
      </dgm:t>
    </dgm:pt>
    <dgm:pt modelId="{061F6CFB-46C4-43E4-80CC-16E60CCBE058}" type="sibTrans" cxnId="{68F5C189-FDDE-4E81-A1F4-EBB82CAB42BA}">
      <dgm:prSet/>
      <dgm:spPr/>
      <dgm:t>
        <a:bodyPr/>
        <a:lstStyle/>
        <a:p>
          <a:endParaRPr lang="en-US"/>
        </a:p>
      </dgm:t>
    </dgm:pt>
    <dgm:pt modelId="{6D5A8932-B43A-44EB-9126-7CAA518CA042}">
      <dgm:prSet/>
      <dgm:spPr/>
      <dgm:t>
        <a:bodyPr/>
        <a:lstStyle/>
        <a:p>
          <a:r>
            <a:rPr lang="en-US"/>
            <a:t>Necessary Test Cases have been designed to Test the Features of the Web Application.</a:t>
          </a:r>
        </a:p>
      </dgm:t>
    </dgm:pt>
    <dgm:pt modelId="{EF7B8A35-3AF6-4E62-B20E-1D73762ECE90}" type="parTrans" cxnId="{42739732-D480-4691-99F2-92935510A55E}">
      <dgm:prSet/>
      <dgm:spPr/>
      <dgm:t>
        <a:bodyPr/>
        <a:lstStyle/>
        <a:p>
          <a:endParaRPr lang="en-US"/>
        </a:p>
      </dgm:t>
    </dgm:pt>
    <dgm:pt modelId="{285E53C8-D098-4577-8476-D7590878017D}" type="sibTrans" cxnId="{42739732-D480-4691-99F2-92935510A55E}">
      <dgm:prSet/>
      <dgm:spPr/>
      <dgm:t>
        <a:bodyPr/>
        <a:lstStyle/>
        <a:p>
          <a:endParaRPr lang="en-US"/>
        </a:p>
      </dgm:t>
    </dgm:pt>
    <dgm:pt modelId="{4ACF807E-47EB-4D9E-9130-0BBBA1CAE1AC}" type="pres">
      <dgm:prSet presAssocID="{8634DA5C-9D8E-4611-8C9E-6E8548F211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529B97E-BB79-49D0-B7F7-B45614853375}" type="pres">
      <dgm:prSet presAssocID="{FBB011EF-806E-4990-A3BB-B0F0CB6935C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583FE5-52DB-4962-A6E5-668465742BBD}" type="pres">
      <dgm:prSet presAssocID="{3678C0CC-AC2A-48AA-A78D-646A15C21C9A}" presName="spacer" presStyleCnt="0"/>
      <dgm:spPr/>
    </dgm:pt>
    <dgm:pt modelId="{D3B4AF2F-5646-44CD-B397-E5E8B61F70C9}" type="pres">
      <dgm:prSet presAssocID="{7576D0BB-1CBA-44FE-9BE4-573BE84966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386A40-201B-4580-8612-EAD4B4C489B5}" type="pres">
      <dgm:prSet presAssocID="{061F6CFB-46C4-43E4-80CC-16E60CCBE058}" presName="spacer" presStyleCnt="0"/>
      <dgm:spPr/>
    </dgm:pt>
    <dgm:pt modelId="{4E02CD32-647C-45E0-82B2-74E1B68A7DB0}" type="pres">
      <dgm:prSet presAssocID="{6D5A8932-B43A-44EB-9126-7CAA518CA0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F9DA52-3885-4B5D-A0C8-CED9EA1566CD}" type="presOf" srcId="{7576D0BB-1CBA-44FE-9BE4-573BE8496636}" destId="{D3B4AF2F-5646-44CD-B397-E5E8B61F70C9}" srcOrd="0" destOrd="0" presId="urn:microsoft.com/office/officeart/2005/8/layout/vList2"/>
    <dgm:cxn modelId="{71854464-D4A5-4AB8-950F-36166213F24C}" type="presOf" srcId="{8634DA5C-9D8E-4611-8C9E-6E8548F21116}" destId="{4ACF807E-47EB-4D9E-9130-0BBBA1CAE1AC}" srcOrd="0" destOrd="0" presId="urn:microsoft.com/office/officeart/2005/8/layout/vList2"/>
    <dgm:cxn modelId="{C271BB9C-5D6F-444D-8699-F6D5C558E0E0}" type="presOf" srcId="{FBB011EF-806E-4990-A3BB-B0F0CB6935CE}" destId="{5529B97E-BB79-49D0-B7F7-B45614853375}" srcOrd="0" destOrd="0" presId="urn:microsoft.com/office/officeart/2005/8/layout/vList2"/>
    <dgm:cxn modelId="{42739732-D480-4691-99F2-92935510A55E}" srcId="{8634DA5C-9D8E-4611-8C9E-6E8548F21116}" destId="{6D5A8932-B43A-44EB-9126-7CAA518CA042}" srcOrd="2" destOrd="0" parTransId="{EF7B8A35-3AF6-4E62-B20E-1D73762ECE90}" sibTransId="{285E53C8-D098-4577-8476-D7590878017D}"/>
    <dgm:cxn modelId="{68F5C189-FDDE-4E81-A1F4-EBB82CAB42BA}" srcId="{8634DA5C-9D8E-4611-8C9E-6E8548F21116}" destId="{7576D0BB-1CBA-44FE-9BE4-573BE8496636}" srcOrd="1" destOrd="0" parTransId="{CDD48385-0122-47B5-A952-6138E3DE53B5}" sibTransId="{061F6CFB-46C4-43E4-80CC-16E60CCBE058}"/>
    <dgm:cxn modelId="{D975ADCA-4D64-4093-9F69-B51AE1DC6581}" srcId="{8634DA5C-9D8E-4611-8C9E-6E8548F21116}" destId="{FBB011EF-806E-4990-A3BB-B0F0CB6935CE}" srcOrd="0" destOrd="0" parTransId="{6379D307-CDFE-4033-AE58-565CC8822506}" sibTransId="{3678C0CC-AC2A-48AA-A78D-646A15C21C9A}"/>
    <dgm:cxn modelId="{F8AF5CC6-04D1-485F-8A7A-304A1A841F29}" type="presOf" srcId="{6D5A8932-B43A-44EB-9126-7CAA518CA042}" destId="{4E02CD32-647C-45E0-82B2-74E1B68A7DB0}" srcOrd="0" destOrd="0" presId="urn:microsoft.com/office/officeart/2005/8/layout/vList2"/>
    <dgm:cxn modelId="{9D1E7E3D-82EE-4823-93BB-9F757B3FA714}" type="presParOf" srcId="{4ACF807E-47EB-4D9E-9130-0BBBA1CAE1AC}" destId="{5529B97E-BB79-49D0-B7F7-B45614853375}" srcOrd="0" destOrd="0" presId="urn:microsoft.com/office/officeart/2005/8/layout/vList2"/>
    <dgm:cxn modelId="{C3A92CC6-23C2-4E89-91BB-B594BA54FBF9}" type="presParOf" srcId="{4ACF807E-47EB-4D9E-9130-0BBBA1CAE1AC}" destId="{A4583FE5-52DB-4962-A6E5-668465742BBD}" srcOrd="1" destOrd="0" presId="urn:microsoft.com/office/officeart/2005/8/layout/vList2"/>
    <dgm:cxn modelId="{6AE1015B-9FA6-4A7A-9CDC-DB6C163EED50}" type="presParOf" srcId="{4ACF807E-47EB-4D9E-9130-0BBBA1CAE1AC}" destId="{D3B4AF2F-5646-44CD-B397-E5E8B61F70C9}" srcOrd="2" destOrd="0" presId="urn:microsoft.com/office/officeart/2005/8/layout/vList2"/>
    <dgm:cxn modelId="{09588FB2-B911-4EDF-96D7-8BCCA02D4FCA}" type="presParOf" srcId="{4ACF807E-47EB-4D9E-9130-0BBBA1CAE1AC}" destId="{F7386A40-201B-4580-8612-EAD4B4C489B5}" srcOrd="3" destOrd="0" presId="urn:microsoft.com/office/officeart/2005/8/layout/vList2"/>
    <dgm:cxn modelId="{A8B430F6-8210-4506-9ED9-12F3D7831C9D}" type="presParOf" srcId="{4ACF807E-47EB-4D9E-9130-0BBBA1CAE1AC}" destId="{4E02CD32-647C-45E0-82B2-74E1B68A7D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615F4-C7EA-44BA-8EA2-7526EC2278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ABFCD1-6002-40E9-928B-7430E500F47E}">
      <dgm:prSet/>
      <dgm:spPr/>
      <dgm:t>
        <a:bodyPr/>
        <a:lstStyle/>
        <a:p>
          <a:r>
            <a:rPr lang="en-US"/>
            <a:t>Some of the features of the Website have been tested using automation framework previously mentioned.</a:t>
          </a:r>
        </a:p>
      </dgm:t>
    </dgm:pt>
    <dgm:pt modelId="{CCA9EC07-E376-4F92-B8CA-A6ABFCB1839E}" type="parTrans" cxnId="{0332DED5-CA2D-4F53-88B7-907FF73F442E}">
      <dgm:prSet/>
      <dgm:spPr/>
      <dgm:t>
        <a:bodyPr/>
        <a:lstStyle/>
        <a:p>
          <a:endParaRPr lang="en-US"/>
        </a:p>
      </dgm:t>
    </dgm:pt>
    <dgm:pt modelId="{597B5D15-7ED0-4BC2-AAA3-C3D9ABE9B2D3}" type="sibTrans" cxnId="{0332DED5-CA2D-4F53-88B7-907FF73F442E}">
      <dgm:prSet/>
      <dgm:spPr/>
      <dgm:t>
        <a:bodyPr/>
        <a:lstStyle/>
        <a:p>
          <a:endParaRPr lang="en-US"/>
        </a:p>
      </dgm:t>
    </dgm:pt>
    <dgm:pt modelId="{9C1E896B-4D66-44B7-90A0-92A03BD6D13D}">
      <dgm:prSet/>
      <dgm:spPr/>
      <dgm:t>
        <a:bodyPr/>
        <a:lstStyle/>
        <a:p>
          <a:r>
            <a:rPr lang="en-US"/>
            <a:t>The Feature Files and Step definition for the feature file ,Page Object Model(POM) to keep a set of all Web Elements and configuration file to run the necessary automation script.</a:t>
          </a:r>
        </a:p>
      </dgm:t>
    </dgm:pt>
    <dgm:pt modelId="{223E90C6-7ABC-40BC-971F-57152AACA8AC}" type="parTrans" cxnId="{00F6137A-7672-488C-9BC0-C3347143FA05}">
      <dgm:prSet/>
      <dgm:spPr/>
      <dgm:t>
        <a:bodyPr/>
        <a:lstStyle/>
        <a:p>
          <a:endParaRPr lang="en-US"/>
        </a:p>
      </dgm:t>
    </dgm:pt>
    <dgm:pt modelId="{721D6EE9-7557-4886-8E6B-BC17287DEC57}" type="sibTrans" cxnId="{00F6137A-7672-488C-9BC0-C3347143FA05}">
      <dgm:prSet/>
      <dgm:spPr/>
      <dgm:t>
        <a:bodyPr/>
        <a:lstStyle/>
        <a:p>
          <a:endParaRPr lang="en-US"/>
        </a:p>
      </dgm:t>
    </dgm:pt>
    <dgm:pt modelId="{53637608-D5E4-4125-8CF8-986E6811B7BF}">
      <dgm:prSet/>
      <dgm:spPr/>
      <dgm:t>
        <a:bodyPr/>
        <a:lstStyle/>
        <a:p>
          <a:r>
            <a:rPr lang="en-IN"/>
            <a:t>Generated an Automated HTML Test Summary Report.</a:t>
          </a:r>
          <a:endParaRPr lang="en-US"/>
        </a:p>
      </dgm:t>
    </dgm:pt>
    <dgm:pt modelId="{1E172376-06F1-4193-AE35-5074C6273CDE}" type="parTrans" cxnId="{9B3A52D3-DD7B-4B57-AD50-B1F7A5C6D416}">
      <dgm:prSet/>
      <dgm:spPr/>
      <dgm:t>
        <a:bodyPr/>
        <a:lstStyle/>
        <a:p>
          <a:endParaRPr lang="en-US"/>
        </a:p>
      </dgm:t>
    </dgm:pt>
    <dgm:pt modelId="{532DE247-174E-4250-969E-9D8FD2C993FF}" type="sibTrans" cxnId="{9B3A52D3-DD7B-4B57-AD50-B1F7A5C6D416}">
      <dgm:prSet/>
      <dgm:spPr/>
      <dgm:t>
        <a:bodyPr/>
        <a:lstStyle/>
        <a:p>
          <a:endParaRPr lang="en-US"/>
        </a:p>
      </dgm:t>
    </dgm:pt>
    <dgm:pt modelId="{67C8C952-4457-4D88-9886-D51C7652171A}" type="pres">
      <dgm:prSet presAssocID="{D04615F4-C7EA-44BA-8EA2-7526EC2278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F605689-E373-4629-BD61-A521A60D7B40}" type="pres">
      <dgm:prSet presAssocID="{02ABFCD1-6002-40E9-928B-7430E500F47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736138-6EB6-4B0D-A7C2-9117489CDFB0}" type="pres">
      <dgm:prSet presAssocID="{597B5D15-7ED0-4BC2-AAA3-C3D9ABE9B2D3}" presName="spacer" presStyleCnt="0"/>
      <dgm:spPr/>
    </dgm:pt>
    <dgm:pt modelId="{44D315AF-6F1B-4C63-908B-C4A7CA8B3FEE}" type="pres">
      <dgm:prSet presAssocID="{9C1E896B-4D66-44B7-90A0-92A03BD6D13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14583-65D0-4F00-8525-DD282DDE4472}" type="pres">
      <dgm:prSet presAssocID="{721D6EE9-7557-4886-8E6B-BC17287DEC57}" presName="spacer" presStyleCnt="0"/>
      <dgm:spPr/>
    </dgm:pt>
    <dgm:pt modelId="{B74E1C06-7F4A-4CFD-AB51-F43DF32B8409}" type="pres">
      <dgm:prSet presAssocID="{53637608-D5E4-4125-8CF8-986E6811B7B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F6137A-7672-488C-9BC0-C3347143FA05}" srcId="{D04615F4-C7EA-44BA-8EA2-7526EC227805}" destId="{9C1E896B-4D66-44B7-90A0-92A03BD6D13D}" srcOrd="1" destOrd="0" parTransId="{223E90C6-7ABC-40BC-971F-57152AACA8AC}" sibTransId="{721D6EE9-7557-4886-8E6B-BC17287DEC57}"/>
    <dgm:cxn modelId="{9B3A52D3-DD7B-4B57-AD50-B1F7A5C6D416}" srcId="{D04615F4-C7EA-44BA-8EA2-7526EC227805}" destId="{53637608-D5E4-4125-8CF8-986E6811B7BF}" srcOrd="2" destOrd="0" parTransId="{1E172376-06F1-4193-AE35-5074C6273CDE}" sibTransId="{532DE247-174E-4250-969E-9D8FD2C993FF}"/>
    <dgm:cxn modelId="{0332DED5-CA2D-4F53-88B7-907FF73F442E}" srcId="{D04615F4-C7EA-44BA-8EA2-7526EC227805}" destId="{02ABFCD1-6002-40E9-928B-7430E500F47E}" srcOrd="0" destOrd="0" parTransId="{CCA9EC07-E376-4F92-B8CA-A6ABFCB1839E}" sibTransId="{597B5D15-7ED0-4BC2-AAA3-C3D9ABE9B2D3}"/>
    <dgm:cxn modelId="{AE448A9D-4DA6-46CD-92FE-9FBFF66C1994}" type="presOf" srcId="{D04615F4-C7EA-44BA-8EA2-7526EC227805}" destId="{67C8C952-4457-4D88-9886-D51C7652171A}" srcOrd="0" destOrd="0" presId="urn:microsoft.com/office/officeart/2005/8/layout/vList2"/>
    <dgm:cxn modelId="{C089EDC5-01CB-44F4-BFF7-F0D16B98BBAB}" type="presOf" srcId="{9C1E896B-4D66-44B7-90A0-92A03BD6D13D}" destId="{44D315AF-6F1B-4C63-908B-C4A7CA8B3FEE}" srcOrd="0" destOrd="0" presId="urn:microsoft.com/office/officeart/2005/8/layout/vList2"/>
    <dgm:cxn modelId="{A2C1663F-222E-4F4E-8864-33BD2743F5E9}" type="presOf" srcId="{53637608-D5E4-4125-8CF8-986E6811B7BF}" destId="{B74E1C06-7F4A-4CFD-AB51-F43DF32B8409}" srcOrd="0" destOrd="0" presId="urn:microsoft.com/office/officeart/2005/8/layout/vList2"/>
    <dgm:cxn modelId="{063F8FAC-8668-4117-B961-34E42EDF4C0C}" type="presOf" srcId="{02ABFCD1-6002-40E9-928B-7430E500F47E}" destId="{5F605689-E373-4629-BD61-A521A60D7B40}" srcOrd="0" destOrd="0" presId="urn:microsoft.com/office/officeart/2005/8/layout/vList2"/>
    <dgm:cxn modelId="{2B814917-191B-4DEA-BD43-C6351C52C9EC}" type="presParOf" srcId="{67C8C952-4457-4D88-9886-D51C7652171A}" destId="{5F605689-E373-4629-BD61-A521A60D7B40}" srcOrd="0" destOrd="0" presId="urn:microsoft.com/office/officeart/2005/8/layout/vList2"/>
    <dgm:cxn modelId="{C797CC78-D071-42F3-A369-E155DFD974EA}" type="presParOf" srcId="{67C8C952-4457-4D88-9886-D51C7652171A}" destId="{8D736138-6EB6-4B0D-A7C2-9117489CDFB0}" srcOrd="1" destOrd="0" presId="urn:microsoft.com/office/officeart/2005/8/layout/vList2"/>
    <dgm:cxn modelId="{11B6F94A-6C04-4CCE-8B64-04684248CD5D}" type="presParOf" srcId="{67C8C952-4457-4D88-9886-D51C7652171A}" destId="{44D315AF-6F1B-4C63-908B-C4A7CA8B3FEE}" srcOrd="2" destOrd="0" presId="urn:microsoft.com/office/officeart/2005/8/layout/vList2"/>
    <dgm:cxn modelId="{27FC425B-E2BD-453F-9CA6-5BD80779EF19}" type="presParOf" srcId="{67C8C952-4457-4D88-9886-D51C7652171A}" destId="{EB514583-65D0-4F00-8525-DD282DDE4472}" srcOrd="3" destOrd="0" presId="urn:microsoft.com/office/officeart/2005/8/layout/vList2"/>
    <dgm:cxn modelId="{9B2EEEDC-45AE-4691-83CC-0BDD3BF01E61}" type="presParOf" srcId="{67C8C952-4457-4D88-9886-D51C7652171A}" destId="{B74E1C06-7F4A-4CFD-AB51-F43DF32B84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9684E-8E94-4B6C-89E1-4299E9EA1A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59A145-C785-4DF8-B851-112715A528EC}">
      <dgm:prSet/>
      <dgm:spPr/>
      <dgm:t>
        <a:bodyPr/>
        <a:lstStyle/>
        <a:p>
          <a:r>
            <a:rPr lang="en-US"/>
            <a:t>• Test Automation framework</a:t>
          </a:r>
        </a:p>
      </dgm:t>
    </dgm:pt>
    <dgm:pt modelId="{BAD5DB19-8094-43C6-9F6A-5F00DFDDCA1B}" type="parTrans" cxnId="{51674458-F182-4C09-BBB4-E8C57FAD4163}">
      <dgm:prSet/>
      <dgm:spPr/>
      <dgm:t>
        <a:bodyPr/>
        <a:lstStyle/>
        <a:p>
          <a:endParaRPr lang="en-US"/>
        </a:p>
      </dgm:t>
    </dgm:pt>
    <dgm:pt modelId="{458A14C0-B7BC-484D-9017-3CC8D3DB140D}" type="sibTrans" cxnId="{51674458-F182-4C09-BBB4-E8C57FAD4163}">
      <dgm:prSet/>
      <dgm:spPr/>
      <dgm:t>
        <a:bodyPr/>
        <a:lstStyle/>
        <a:p>
          <a:endParaRPr lang="en-US"/>
        </a:p>
      </dgm:t>
    </dgm:pt>
    <dgm:pt modelId="{CD661A7E-F5DA-4876-9835-68B7C57CB8FE}">
      <dgm:prSet/>
      <dgm:spPr/>
      <dgm:t>
        <a:bodyPr/>
        <a:lstStyle/>
        <a:p>
          <a:r>
            <a:rPr lang="en-US"/>
            <a:t>• Test Scripts. </a:t>
          </a:r>
        </a:p>
      </dgm:t>
    </dgm:pt>
    <dgm:pt modelId="{31DE2175-1C67-4731-AADB-703B5D71673A}" type="parTrans" cxnId="{F023A5BC-F6F3-47D0-A8A5-4AB4358707F7}">
      <dgm:prSet/>
      <dgm:spPr/>
      <dgm:t>
        <a:bodyPr/>
        <a:lstStyle/>
        <a:p>
          <a:endParaRPr lang="en-US"/>
        </a:p>
      </dgm:t>
    </dgm:pt>
    <dgm:pt modelId="{FBD5765C-7C9F-4E88-9ECB-4EDA61ED07F6}" type="sibTrans" cxnId="{F023A5BC-F6F3-47D0-A8A5-4AB4358707F7}">
      <dgm:prSet/>
      <dgm:spPr/>
      <dgm:t>
        <a:bodyPr/>
        <a:lstStyle/>
        <a:p>
          <a:endParaRPr lang="en-US"/>
        </a:p>
      </dgm:t>
    </dgm:pt>
    <dgm:pt modelId="{CC5BBAD6-0A46-449C-94D8-CEB234F640FF}">
      <dgm:prSet/>
      <dgm:spPr/>
      <dgm:t>
        <a:bodyPr/>
        <a:lstStyle/>
        <a:p>
          <a:r>
            <a:rPr lang="en-US"/>
            <a:t>• Test Execution Report.</a:t>
          </a:r>
        </a:p>
      </dgm:t>
    </dgm:pt>
    <dgm:pt modelId="{60977A28-1DEA-4ACE-9330-81968B460635}" type="parTrans" cxnId="{CAB48200-185C-4D20-A85E-9EA36136398E}">
      <dgm:prSet/>
      <dgm:spPr/>
      <dgm:t>
        <a:bodyPr/>
        <a:lstStyle/>
        <a:p>
          <a:endParaRPr lang="en-US"/>
        </a:p>
      </dgm:t>
    </dgm:pt>
    <dgm:pt modelId="{1ED51EC6-81F7-4B5D-A541-F24C7E66486D}" type="sibTrans" cxnId="{CAB48200-185C-4D20-A85E-9EA36136398E}">
      <dgm:prSet/>
      <dgm:spPr/>
      <dgm:t>
        <a:bodyPr/>
        <a:lstStyle/>
        <a:p>
          <a:endParaRPr lang="en-US"/>
        </a:p>
      </dgm:t>
    </dgm:pt>
    <dgm:pt modelId="{AC6D94C0-F3A8-43F8-A749-A752DDEA84CB}" type="pres">
      <dgm:prSet presAssocID="{3D79684E-8E94-4B6C-89E1-4299E9EA1A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14D695-AA3A-4501-BD09-63690182B039}" type="pres">
      <dgm:prSet presAssocID="{EC59A145-C785-4DF8-B851-112715A528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E52D64-89BB-4ACF-BED4-63FD17CC76C2}" type="pres">
      <dgm:prSet presAssocID="{458A14C0-B7BC-484D-9017-3CC8D3DB140D}" presName="spacer" presStyleCnt="0"/>
      <dgm:spPr/>
    </dgm:pt>
    <dgm:pt modelId="{B74AB76F-D119-4220-A060-AE5CFE11BDD5}" type="pres">
      <dgm:prSet presAssocID="{CD661A7E-F5DA-4876-9835-68B7C57CB8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6755AA-FB07-43D9-8E45-53921806013B}" type="pres">
      <dgm:prSet presAssocID="{FBD5765C-7C9F-4E88-9ECB-4EDA61ED07F6}" presName="spacer" presStyleCnt="0"/>
      <dgm:spPr/>
    </dgm:pt>
    <dgm:pt modelId="{276548CA-8806-499C-BCA5-73A3F714B7C2}" type="pres">
      <dgm:prSet presAssocID="{CC5BBAD6-0A46-449C-94D8-CEB234F640F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570FBE-A79E-457C-8D1E-5F820874F398}" type="presOf" srcId="{3D79684E-8E94-4B6C-89E1-4299E9EA1AE9}" destId="{AC6D94C0-F3A8-43F8-A749-A752DDEA84CB}" srcOrd="0" destOrd="0" presId="urn:microsoft.com/office/officeart/2005/8/layout/vList2"/>
    <dgm:cxn modelId="{CAB48200-185C-4D20-A85E-9EA36136398E}" srcId="{3D79684E-8E94-4B6C-89E1-4299E9EA1AE9}" destId="{CC5BBAD6-0A46-449C-94D8-CEB234F640FF}" srcOrd="2" destOrd="0" parTransId="{60977A28-1DEA-4ACE-9330-81968B460635}" sibTransId="{1ED51EC6-81F7-4B5D-A541-F24C7E66486D}"/>
    <dgm:cxn modelId="{64011459-046B-4FC0-9687-2BB802A776B2}" type="presOf" srcId="{CD661A7E-F5DA-4876-9835-68B7C57CB8FE}" destId="{B74AB76F-D119-4220-A060-AE5CFE11BDD5}" srcOrd="0" destOrd="0" presId="urn:microsoft.com/office/officeart/2005/8/layout/vList2"/>
    <dgm:cxn modelId="{A8107642-FFA9-4060-9EF7-7C21A2716E06}" type="presOf" srcId="{CC5BBAD6-0A46-449C-94D8-CEB234F640FF}" destId="{276548CA-8806-499C-BCA5-73A3F714B7C2}" srcOrd="0" destOrd="0" presId="urn:microsoft.com/office/officeart/2005/8/layout/vList2"/>
    <dgm:cxn modelId="{9FCC0E10-509C-4A27-99A1-E57EB00AF404}" type="presOf" srcId="{EC59A145-C785-4DF8-B851-112715A528EC}" destId="{6B14D695-AA3A-4501-BD09-63690182B039}" srcOrd="0" destOrd="0" presId="urn:microsoft.com/office/officeart/2005/8/layout/vList2"/>
    <dgm:cxn modelId="{F023A5BC-F6F3-47D0-A8A5-4AB4358707F7}" srcId="{3D79684E-8E94-4B6C-89E1-4299E9EA1AE9}" destId="{CD661A7E-F5DA-4876-9835-68B7C57CB8FE}" srcOrd="1" destOrd="0" parTransId="{31DE2175-1C67-4731-AADB-703B5D71673A}" sibTransId="{FBD5765C-7C9F-4E88-9ECB-4EDA61ED07F6}"/>
    <dgm:cxn modelId="{51674458-F182-4C09-BBB4-E8C57FAD4163}" srcId="{3D79684E-8E94-4B6C-89E1-4299E9EA1AE9}" destId="{EC59A145-C785-4DF8-B851-112715A528EC}" srcOrd="0" destOrd="0" parTransId="{BAD5DB19-8094-43C6-9F6A-5F00DFDDCA1B}" sibTransId="{458A14C0-B7BC-484D-9017-3CC8D3DB140D}"/>
    <dgm:cxn modelId="{9FDC5C51-BBB2-4079-A0DB-0C38987C616B}" type="presParOf" srcId="{AC6D94C0-F3A8-43F8-A749-A752DDEA84CB}" destId="{6B14D695-AA3A-4501-BD09-63690182B039}" srcOrd="0" destOrd="0" presId="urn:microsoft.com/office/officeart/2005/8/layout/vList2"/>
    <dgm:cxn modelId="{6441E4EA-940B-4EF1-8D37-EBC6DF1AFD0E}" type="presParOf" srcId="{AC6D94C0-F3A8-43F8-A749-A752DDEA84CB}" destId="{AFE52D64-89BB-4ACF-BED4-63FD17CC76C2}" srcOrd="1" destOrd="0" presId="urn:microsoft.com/office/officeart/2005/8/layout/vList2"/>
    <dgm:cxn modelId="{ADA741CF-72C6-4DDB-8349-03601B86230F}" type="presParOf" srcId="{AC6D94C0-F3A8-43F8-A749-A752DDEA84CB}" destId="{B74AB76F-D119-4220-A060-AE5CFE11BDD5}" srcOrd="2" destOrd="0" presId="urn:microsoft.com/office/officeart/2005/8/layout/vList2"/>
    <dgm:cxn modelId="{51A01C01-405C-4938-A2EE-7C0C5DD8FD30}" type="presParOf" srcId="{AC6D94C0-F3A8-43F8-A749-A752DDEA84CB}" destId="{416755AA-FB07-43D9-8E45-53921806013B}" srcOrd="3" destOrd="0" presId="urn:microsoft.com/office/officeart/2005/8/layout/vList2"/>
    <dgm:cxn modelId="{3A5A6BEF-A8CA-4B67-8844-567FBEE1177D}" type="presParOf" srcId="{AC6D94C0-F3A8-43F8-A749-A752DDEA84CB}" destId="{276548CA-8806-499C-BCA5-73A3F714B7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97E-BB79-49D0-B7F7-B45614853375}">
      <dsp:nvSpPr>
        <dsp:cNvPr id="0" name=""/>
        <dsp:cNvSpPr/>
      </dsp:nvSpPr>
      <dsp:spPr>
        <a:xfrm>
          <a:off x="0" y="71602"/>
          <a:ext cx="4180948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Test Environment and Infrastructure was setup.</a:t>
          </a:r>
        </a:p>
      </dsp:txBody>
      <dsp:txXfrm>
        <a:off x="57347" y="128949"/>
        <a:ext cx="4066254" cy="1060059"/>
      </dsp:txXfrm>
    </dsp:sp>
    <dsp:sp modelId="{D3B4AF2F-5646-44CD-B397-E5E8B61F70C9}">
      <dsp:nvSpPr>
        <dsp:cNvPr id="0" name=""/>
        <dsp:cNvSpPr/>
      </dsp:nvSpPr>
      <dsp:spPr>
        <a:xfrm>
          <a:off x="0" y="1306835"/>
          <a:ext cx="4180948" cy="11747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 Website with a set of testable abstract features have been selected to test the application.</a:t>
          </a:r>
        </a:p>
      </dsp:txBody>
      <dsp:txXfrm>
        <a:off x="57347" y="1364182"/>
        <a:ext cx="4066254" cy="1060059"/>
      </dsp:txXfrm>
    </dsp:sp>
    <dsp:sp modelId="{4E02CD32-647C-45E0-82B2-74E1B68A7DB0}">
      <dsp:nvSpPr>
        <dsp:cNvPr id="0" name=""/>
        <dsp:cNvSpPr/>
      </dsp:nvSpPr>
      <dsp:spPr>
        <a:xfrm>
          <a:off x="0" y="2542069"/>
          <a:ext cx="4180948" cy="11747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Necessary Test Cases have been designed to Test the Features of the Web Application.</a:t>
          </a:r>
        </a:p>
      </dsp:txBody>
      <dsp:txXfrm>
        <a:off x="57347" y="2599416"/>
        <a:ext cx="4066254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05689-E373-4629-BD61-A521A60D7B40}">
      <dsp:nvSpPr>
        <dsp:cNvPr id="0" name=""/>
        <dsp:cNvSpPr/>
      </dsp:nvSpPr>
      <dsp:spPr>
        <a:xfrm>
          <a:off x="0" y="135396"/>
          <a:ext cx="4701779" cy="12682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Some of the features of the Website have been tested using automation framework previously mentioned.</a:t>
          </a:r>
        </a:p>
      </dsp:txBody>
      <dsp:txXfrm>
        <a:off x="61909" y="197305"/>
        <a:ext cx="4577961" cy="1144388"/>
      </dsp:txXfrm>
    </dsp:sp>
    <dsp:sp modelId="{44D315AF-6F1B-4C63-908B-C4A7CA8B3FEE}">
      <dsp:nvSpPr>
        <dsp:cNvPr id="0" name=""/>
        <dsp:cNvSpPr/>
      </dsp:nvSpPr>
      <dsp:spPr>
        <a:xfrm>
          <a:off x="0" y="1455443"/>
          <a:ext cx="4701779" cy="126820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Feature Files and Step definition for the feature file ,Page Object Model(POM) to keep a set of all Web Elements and configuration file to run the necessary automation script.</a:t>
          </a:r>
        </a:p>
      </dsp:txBody>
      <dsp:txXfrm>
        <a:off x="61909" y="1517352"/>
        <a:ext cx="4577961" cy="1144388"/>
      </dsp:txXfrm>
    </dsp:sp>
    <dsp:sp modelId="{B74E1C06-7F4A-4CFD-AB51-F43DF32B8409}">
      <dsp:nvSpPr>
        <dsp:cNvPr id="0" name=""/>
        <dsp:cNvSpPr/>
      </dsp:nvSpPr>
      <dsp:spPr>
        <a:xfrm>
          <a:off x="0" y="2775490"/>
          <a:ext cx="4701779" cy="126820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/>
            <a:t>Generated an Automated HTML Test Summary Report.</a:t>
          </a:r>
          <a:endParaRPr lang="en-US" sz="1800" kern="1200"/>
        </a:p>
      </dsp:txBody>
      <dsp:txXfrm>
        <a:off x="61909" y="2837399"/>
        <a:ext cx="4577961" cy="1144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45101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FFA6C-1B56-4AAF-A23B-35C55BEA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534201"/>
            <a:ext cx="2528249" cy="4126698"/>
          </a:xfrm>
        </p:spPr>
        <p:txBody>
          <a:bodyPr>
            <a:normAutofit/>
          </a:bodyPr>
          <a:lstStyle/>
          <a:p>
            <a:r>
              <a:rPr lang="en-US" b="1">
                <a:latin typeface="Arial Black" panose="020B0A04020102020204" pitchFamily="34" charset="0"/>
              </a:rPr>
              <a:t>Tasks Done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C15C128-8E68-44BD-BF94-FBA9CA4B03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8978" y="1796987"/>
            <a:ext cx="0" cy="1671637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69759A-0BF6-4E2B-AA28-762B22E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3BEEB4-96A6-4ADF-88CB-53B395CA1EA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AA8299C-09BF-4BDC-8A94-664582A43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5204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702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071723A-CF26-4534-89C4-B73C60B66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9570B8-A1F0-45BA-881E-728CB053E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2343" y="1"/>
            <a:ext cx="3516474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C4F8715-86BE-45B6-95A5-47A5FACAB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905012" y="33612"/>
            <a:ext cx="174976" cy="579312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xmlns="" id="{F53C0DC6-9E0C-47D2-9CE9-9A4FC1A34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xmlns="" id="{57EB1DDD-E4DC-4CB4-8E6A-8069F20997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xmlns="" id="{3D37EC1E-6F49-43C8-BC65-C83C08D444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xmlns="" id="{630BC77E-4582-4B1B-9056-2C72A3BA7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xmlns="" id="{F29D9F05-3A76-43E9-AA73-4C9FEF491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xmlns="" id="{DC2DF832-A01F-4B6C-AF36-7501ADB7F8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xmlns="" id="{6204DE4B-5C31-4C29-B566-B5DD62807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xmlns="" id="{69BB2C49-3420-4E8C-9E85-FCEE9D6FF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xmlns="" id="{2B62A775-8103-4588-AD2E-AFE76FE955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xmlns="" id="{B170052E-88FF-42A1-8C38-E3906782AF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xmlns="" id="{AFAFBB55-A237-4BB8-9BC1-70E51E186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xmlns="" id="{CC5D358B-9A84-4167-BD06-5F3DCEAFE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7C1323A-4221-4D82-A549-EE210916EC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669" y="694986"/>
            <a:ext cx="3311468" cy="3799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9875FCB-4062-40DC-86BA-A06DEDC9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2756" y="2818596"/>
            <a:ext cx="1604383" cy="1780446"/>
            <a:chOff x="723679" y="3758184"/>
            <a:chExt cx="2139190" cy="2373963"/>
          </a:xfrm>
        </p:grpSpPr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xmlns="" id="{CDFE6C0F-76BC-4390-BE1F-0D100E6A9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xmlns="" id="{1A03DCAF-28BC-4C75-AAC8-3D24138F4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xmlns="" id="{FE4326A3-E595-4557-A87D-EA78DB38A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xmlns="" id="{145EA5AA-19B5-4C4E-99D4-F9847FB2A3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xmlns="" id="{863EB629-FEE8-4662-9F27-76F299145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xmlns="" id="{EBD273A8-ED79-4555-BFED-FA9F9F125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xmlns="" id="{EE225BB3-C045-41BE-A15F-9A2FAB43A6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xmlns="" id="{45525061-377C-40FC-87DF-64E3842CF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xmlns="" id="{CE8D29BA-785E-424B-94AB-89AB5D39A2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xmlns="" id="{3078D929-B46E-49AE-95C5-D4BBE6BFE4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xmlns="" id="{077B5E15-2C9C-4FB7-974B-01C262A26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xmlns="" id="{4B517E8C-6C9D-46E1-96CD-611528E2C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xmlns="" id="{ED2E15D0-AA66-4B2D-B1A9-F44A8D306C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xmlns="" id="{88F7A7DC-183F-485F-A061-7453D840C3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xmlns="" id="{A599CFFF-CBF8-4ED4-BEDB-DD80C81A89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xmlns="" id="{5CEE3A6C-4284-48D1-992C-1033F50AE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xmlns="" id="{7BF1A0E7-B888-43E9-852B-975800517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xmlns="" id="{8A9FA87B-B5E9-4A39-9352-4143089B0A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xmlns="" id="{9BBA7400-FDF0-43F1-BDF5-57E40391A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xmlns="" id="{F90AD8D6-D86A-4BE6-86BF-0BB157819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xmlns="" id="{0DB38E2D-2456-4806-A150-8BDD9301FC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xmlns="" id="{05770D8D-8011-4C1B-AA14-BA547FFE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xmlns="" id="{E81412CA-9C13-4F2A-BEE1-DE91E0670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E1CDFDFD-F13E-432E-84AB-C0EB3DA5C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xmlns="" id="{799E44C7-E20F-4283-AF6A-2BE5B86BA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xmlns="" id="{E73F4DE8-DBEF-4FFC-B54A-C39FA544D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xmlns="" id="{C917661E-0C97-400D-A42A-0F3045F7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xmlns="" id="{320CC855-DE3E-485A-BD52-88D340DB4F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74938349-96F0-4152-BF8C-FA191AD366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2172AF58-4C9C-46AF-8E0D-800A7F95C6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xmlns="" id="{A4D85ED2-47A8-44FF-89FB-FC7708B42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xmlns="" id="{696D64A3-6A52-4B47-A935-EF12E4912C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xmlns="" id="{AF687E52-1FE3-47E2-A4D6-1CBF0C16BF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xmlns="" id="{40FF26C2-38CE-45FB-A241-8FC0FA655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xmlns="" id="{EFA29703-DADB-4E5C-90BB-6254388F7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xmlns="" id="{30C11F2B-8504-4DF3-BA15-D65DE1441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xmlns="" id="{6E7789C0-583F-4A84-ABC6-419BD2116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xmlns="" id="{27D16600-921D-4C0E-BF80-706E929CD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xmlns="" id="{C0426924-77B5-43B5-9564-FF40B12D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xmlns="" id="{F8A7D0EA-C364-441A-B50F-4CFC1A133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xmlns="" id="{9C19BC70-2FF1-408E-9A75-96CA601F4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84535-7E77-4431-9092-8C34DB5D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3" y="991307"/>
            <a:ext cx="2840612" cy="320841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DELIVERABLES: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64FD1E-0D90-4A01-842E-0FB77FE1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876" y="4869180"/>
            <a:ext cx="2057400" cy="2738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3BEEB4-96A6-4ADF-88CB-53B395CA1EA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4C61629F-8684-47AC-9D33-8D252612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306039"/>
              </p:ext>
            </p:extLst>
          </p:nvPr>
        </p:nvGraphicFramePr>
        <p:xfrm>
          <a:off x="4526279" y="694986"/>
          <a:ext cx="4180948" cy="378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2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51756-CD9B-4D5B-A895-36549366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Folder Structure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xmlns="" id="{0E8122FB-609C-42F3-90B0-351533BE2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887"/>
          <a:stretch/>
        </p:blipFill>
        <p:spPr>
          <a:xfrm>
            <a:off x="4311004" y="369429"/>
            <a:ext cx="4023882" cy="44105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E50A16-E794-43A2-8E5F-9666094F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737" y="4817268"/>
            <a:ext cx="57864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53BEEB4-96A6-4ADF-88CB-53B395CA1EAA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84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932D5-BA5E-4EBA-AE76-57E793DA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E55D36-F518-46C6-A001-FB358D72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737" y="4817268"/>
            <a:ext cx="57864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53BEEB4-96A6-4ADF-88CB-53B395CA1EAA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40" y="228841"/>
            <a:ext cx="4210206" cy="4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37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26" y="128371"/>
            <a:ext cx="5510213" cy="1584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D0502-B6CC-47E5-9575-F5B4DA3E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B4D559-5393-4AF2-A13A-03169B2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857" y="4767262"/>
            <a:ext cx="469082" cy="27384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fld id="{253BEEB4-96A6-4ADF-88CB-53B395CA1EAA}" type="slidenum">
              <a:rPr lang="en-US" sz="1200" smtClean="0"/>
              <a:pPr algn="l"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9623"/>
          <a:stretch/>
        </p:blipFill>
        <p:spPr>
          <a:xfrm>
            <a:off x="2436979" y="2473733"/>
            <a:ext cx="6610770" cy="229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2">
            <a:extLst>
              <a:ext uri="{FF2B5EF4-FFF2-40B4-BE49-F238E27FC236}">
                <a16:creationId xmlns:a16="http://schemas.microsoft.com/office/drawing/2014/main" xmlns="" id="{022BDE4A-8A20-4A69-9C5A-581C82036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DA254-058E-4B6B-AB69-24094E7F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27809"/>
            <a:ext cx="7634200" cy="996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Definition.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94" r="35207" b="-2"/>
          <a:stretch/>
        </p:blipFill>
        <p:spPr>
          <a:xfrm>
            <a:off x="4703361" y="1124355"/>
            <a:ext cx="4377440" cy="4019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5DEF7A-7A80-46FF-B2A6-09D9F71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53BEEB4-96A6-4ADF-88CB-53B395CA1EAA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3F38A3-2956-498E-910B-AE89D992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7" y="1124356"/>
            <a:ext cx="4647437" cy="40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63F4A-5699-455F-9233-17A63907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Page Object Model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CFC594F-0269-439B-B1BA-071E752E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49" y="1000449"/>
            <a:ext cx="7107201" cy="39037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7B6A6E-FBA6-4344-A2F4-FF540066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CD1CC-B678-4037-82D6-73D3338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3" y="-207419"/>
            <a:ext cx="7886700" cy="994172"/>
          </a:xfrm>
        </p:spPr>
        <p:txBody>
          <a:bodyPr/>
          <a:lstStyle/>
          <a:p>
            <a:r>
              <a:rPr lang="en-US" b="1" dirty="0"/>
              <a:t>Results Obtained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CD52BB-6B30-4A3F-B0AD-54E8CBB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157" y="705375"/>
            <a:ext cx="7477196" cy="40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F040B9-7045-486B-AD8B-43CE86C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5FCD1CC-B678-4037-82D6-73D3338E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3" y="-207419"/>
            <a:ext cx="7886700" cy="994172"/>
          </a:xfrm>
        </p:spPr>
        <p:txBody>
          <a:bodyPr/>
          <a:lstStyle/>
          <a:p>
            <a:r>
              <a:rPr lang="en-US" b="1" dirty="0"/>
              <a:t>Test Summary Report (HTML)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669" y="716871"/>
            <a:ext cx="7566684" cy="3984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03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xmlns="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733339"/>
            <a:ext cx="7786580" cy="1055307"/>
          </a:xfrm>
        </p:spPr>
        <p:txBody>
          <a:bodyPr>
            <a:normAutofit lnSpcReduction="10000"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Test automation for web application testing using protractor, cucumber and JavaScript.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3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entor Name: Monica D Anand                                                                           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 no	: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20140815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               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Members Details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E1FC178-AF7C-4BB1-AD6C-4A4323580161}"/>
              </a:ext>
            </a:extLst>
          </p:cNvPr>
          <p:cNvSpPr/>
          <p:nvPr/>
        </p:nvSpPr>
        <p:spPr>
          <a:xfrm>
            <a:off x="290623" y="3946842"/>
            <a:ext cx="2428637" cy="1055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Mithun MR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 99003716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2002MYSEMBF2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AC343CAB-A9A4-40D4-9338-128420D95AD4}"/>
              </a:ext>
            </a:extLst>
          </p:cNvPr>
          <p:cNvSpPr/>
          <p:nvPr/>
        </p:nvSpPr>
        <p:spPr>
          <a:xfrm>
            <a:off x="2971946" y="3950818"/>
            <a:ext cx="2303425" cy="1055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 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Shaik Rehana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PS#99003549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 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73E249D4-F529-45FE-8663-1B3A2FC587F8}"/>
              </a:ext>
            </a:extLst>
          </p:cNvPr>
          <p:cNvSpPr/>
          <p:nvPr/>
        </p:nvSpPr>
        <p:spPr>
          <a:xfrm>
            <a:off x="5488205" y="3950819"/>
            <a:ext cx="2428637" cy="1055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 Name: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Sneha Anand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 99003525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2002MYSEMBF1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in Electronics and Communication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E44D96D-023C-4220-941B-E43C8CDF21AC}"/>
              </a:ext>
            </a:extLst>
          </p:cNvPr>
          <p:cNvSpPr txBox="1"/>
          <p:nvPr/>
        </p:nvSpPr>
        <p:spPr>
          <a:xfrm>
            <a:off x="756248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E9AEDE-6C0D-4EA8-84F6-66AB5402F112}"/>
              </a:ext>
            </a:extLst>
          </p:cNvPr>
          <p:cNvSpPr txBox="1"/>
          <p:nvPr/>
        </p:nvSpPr>
        <p:spPr>
          <a:xfrm>
            <a:off x="3516498" y="2414673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58C349-0840-494F-B228-DB2D57288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97" y="2286258"/>
            <a:ext cx="1274571" cy="1567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3" y="2286258"/>
            <a:ext cx="1214320" cy="156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5648D9-35F6-4C8B-B8A3-7E4E28836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47" y="2190848"/>
            <a:ext cx="1274571" cy="16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18D08-7DA6-4BE2-9C31-FF19F2A7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73" y="-4575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Tools Used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ED84B-8A31-4ED2-B111-294C1AA5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31" y="280990"/>
            <a:ext cx="8903366" cy="349924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/>
            <a:r>
              <a:rPr lang="en-US" sz="2800" b="1" i="1" u="sng" dirty="0"/>
              <a:t>Protractor</a:t>
            </a:r>
            <a:r>
              <a:rPr lang="en-US" sz="2800" dirty="0"/>
              <a:t>: </a:t>
            </a:r>
            <a:r>
              <a:rPr lang="en-US" sz="2000" dirty="0"/>
              <a:t>An End-to-End testing Framework specially designed for Angular and Angular JS applications. It is open-source and built by Google Inc.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i="1" u="sng" dirty="0"/>
              <a:t>Cucumber</a:t>
            </a:r>
            <a:r>
              <a:rPr lang="en-US" sz="2800" dirty="0"/>
              <a:t> :</a:t>
            </a:r>
            <a:r>
              <a:rPr lang="en-US" sz="2000" dirty="0"/>
              <a:t> A tool based on Behavior Drive Development framework used to write user acceptance tests for web-based applications.</a:t>
            </a:r>
          </a:p>
          <a:p>
            <a:pPr lvl="1"/>
            <a:endParaRPr lang="en-US" sz="2000" dirty="0"/>
          </a:p>
          <a:p>
            <a:pPr lvl="1"/>
            <a:r>
              <a:rPr lang="en-US" sz="2800" b="1" i="1" u="sng" dirty="0"/>
              <a:t>Selenium</a:t>
            </a:r>
            <a:r>
              <a:rPr lang="en-US" sz="2000" b="1" i="1" u="sng" dirty="0"/>
              <a:t> </a:t>
            </a:r>
            <a:r>
              <a:rPr lang="en-US" sz="2000" b="1" dirty="0"/>
              <a:t>: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 Calibri (Body)"/>
                <a:cs typeface="Calibri" panose="020F0502020204030204" pitchFamily="34" charset="0"/>
              </a:rPr>
              <a:t>portable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framework for testing web applications. It also provides a test domain-specific language to write tests in few of popular programming languages, including C#, Groovy, Java, Perl, PHP, Python, Ruby and Scala. The tests can then run against most modern web browsers such as Chrome, IE and Firefox.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</a:pPr>
            <a:endParaRPr lang="en-IN" sz="2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703514-06FD-42D7-9B62-DE1CCEA3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448" b="26291"/>
          <a:stretch/>
        </p:blipFill>
        <p:spPr>
          <a:xfrm>
            <a:off x="6089389" y="3549008"/>
            <a:ext cx="3054611" cy="15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1FF3E-3700-48BB-A3FC-618D4A47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Protractor Framework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9514E0-CFE6-4A3F-A953-67E8235E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64"/>
          <a:stretch/>
        </p:blipFill>
        <p:spPr>
          <a:xfrm>
            <a:off x="2825701" y="994172"/>
            <a:ext cx="3742251" cy="3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15DF7-7EB1-4DB6-8DC1-B3F4034D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401"/>
            <a:ext cx="8035848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Cucumber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BCB4E7-548D-4F95-9706-DC0BA76A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736" y="1268016"/>
            <a:ext cx="1951463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u="sng" dirty="0"/>
              <a:t>Feature(s</a:t>
            </a:r>
            <a:r>
              <a:rPr lang="en-IN" sz="2000" b="1" dirty="0"/>
              <a:t>)</a:t>
            </a:r>
          </a:p>
          <a:p>
            <a:pPr algn="ctr"/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Scenario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algn="ctr"/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536795" y="1268016"/>
            <a:ext cx="1904999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u="sng" dirty="0"/>
              <a:t>Test Cases</a:t>
            </a:r>
          </a:p>
          <a:p>
            <a:pPr algn="ctr"/>
            <a:r>
              <a:rPr lang="en-IN" sz="2000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Selenium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JavaScript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23774" y="1298386"/>
            <a:ext cx="2061582" cy="279102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u="sng" dirty="0"/>
              <a:t>Test Runner </a:t>
            </a:r>
          </a:p>
          <a:p>
            <a:pPr algn="ctr"/>
            <a:endParaRPr lang="en-IN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run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generate the output /report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3315" y="4089414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Feature File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4567" y="4089414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Step 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3968" y="4059044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Test Runner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2740411" y="2498020"/>
            <a:ext cx="796383" cy="434897"/>
          </a:xfrm>
          <a:prstGeom prst="left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-Right Arrow 19"/>
          <p:cNvSpPr/>
          <p:nvPr/>
        </p:nvSpPr>
        <p:spPr>
          <a:xfrm>
            <a:off x="5427391" y="2446081"/>
            <a:ext cx="796383" cy="434897"/>
          </a:xfrm>
          <a:prstGeom prst="left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4B21E4-D2C0-4EBF-81C1-D42D0904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96" y="298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Languages Used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0C63E1-6001-4500-A7A1-F099E4B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F20C42-E353-4A57-9A82-37398B93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6" y="710744"/>
            <a:ext cx="6059751" cy="2004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i="1" u="sng" dirty="0"/>
              <a:t>Java Script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 lightweight , interpreted </a:t>
            </a:r>
            <a:r>
              <a:rPr lang="en-US" b="1" dirty="0"/>
              <a:t>programming</a:t>
            </a:r>
            <a:r>
              <a:rPr lang="en-US" dirty="0"/>
              <a:t> language. It is designed for creating network-centric applications. It is complimentary to and integrated with Java.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 descr="Why Javascript everywhere ? And what does it mean for software development?  | by Gulshan Sharma | LinkedIn">
            <a:extLst>
              <a:ext uri="{FF2B5EF4-FFF2-40B4-BE49-F238E27FC236}">
                <a16:creationId xmlns:a16="http://schemas.microsoft.com/office/drawing/2014/main" xmlns="" id="{67141D3B-95A9-4FF7-8E8F-7D96D40D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882685"/>
            <a:ext cx="2166715" cy="216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Gherkin + How Do You Write Gherkin Tests?">
            <a:extLst>
              <a:ext uri="{FF2B5EF4-FFF2-40B4-BE49-F238E27FC236}">
                <a16:creationId xmlns:a16="http://schemas.microsoft.com/office/drawing/2014/main" xmlns="" id="{53E1768D-4850-4C20-956D-440779754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293"/>
          <a:stretch/>
        </p:blipFill>
        <p:spPr bwMode="auto">
          <a:xfrm>
            <a:off x="5313483" y="2896443"/>
            <a:ext cx="2655038" cy="1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DCF20C42-E353-4A57-9A82-37398B93A7B6}"/>
              </a:ext>
            </a:extLst>
          </p:cNvPr>
          <p:cNvSpPr txBox="1">
            <a:spLocks/>
          </p:cNvSpPr>
          <p:nvPr/>
        </p:nvSpPr>
        <p:spPr>
          <a:xfrm>
            <a:off x="228025" y="2236164"/>
            <a:ext cx="4990243" cy="20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i="1" u="sng" dirty="0"/>
              <a:t>Gherkins Language in Feature file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 plain English text language, which helps the tool - Cucumber to interpret and execute the test scripts.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4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57B7C-90CB-4C8A-B241-139FC323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05858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JavaScript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C873EF-A932-400F-A0CA-34546D2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714" r="18420"/>
          <a:stretch/>
        </p:blipFill>
        <p:spPr>
          <a:xfrm>
            <a:off x="5284010" y="1306286"/>
            <a:ext cx="3231340" cy="2158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1772" y="1619668"/>
            <a:ext cx="4572000" cy="24776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rgbClr val="212529"/>
                </a:solidFill>
              </a:rPr>
              <a:t>Important features of JavaScript:</a:t>
            </a:r>
          </a:p>
          <a:p>
            <a:endParaRPr lang="en-IN" sz="1400" dirty="0">
              <a:solidFill>
                <a:srgbClr val="21252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Light weight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Dynamic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Object-oriented programming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Functional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Platform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Prototype-based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Interpreted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Async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12529"/>
                </a:solidFill>
              </a:rPr>
              <a:t>Client-side validation</a:t>
            </a:r>
            <a:endParaRPr lang="en-IN" sz="14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467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B1FCA-6714-4C7D-AF04-AD2BB09D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5" y="-91563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Gherkins Language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50D264-F16C-4D0A-9BD0-63171D18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3642" y="696618"/>
            <a:ext cx="847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Gherkin is a language, which is used to write </a:t>
            </a:r>
            <a:r>
              <a:rPr lang="en-US" sz="1800" b="1" dirty="0"/>
              <a:t>Features, Scenarios, and Steps</a:t>
            </a:r>
            <a:r>
              <a:rPr lang="en-US" sz="1800" dirty="0"/>
              <a:t>. The purpose of Gherkin is to help us write concrete requirements</a:t>
            </a:r>
            <a:endParaRPr lang="en-I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158429" y="1450315"/>
            <a:ext cx="5132758" cy="279307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Given, When Then, And, But (Steps)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""" (Doc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 (Data 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 (Tags)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(Comments)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5617" y="1540749"/>
            <a:ext cx="156850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keywords are −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9431"/>
            <a:ext cx="9143999" cy="20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4071723A-CF26-4534-89C4-B73C60B66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79570B8-A1F0-45BA-881E-728CB053E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2343" y="1"/>
            <a:ext cx="3516474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4F8715-86BE-45B6-95A5-47A5FACAB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905012" y="33612"/>
            <a:ext cx="174976" cy="579312"/>
            <a:chOff x="11873418" y="44817"/>
            <a:chExt cx="233303" cy="772404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xmlns="" id="{F53C0DC6-9E0C-47D2-9CE9-9A4FC1A34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xmlns="" id="{57EB1DDD-E4DC-4CB4-8E6A-8069F20997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xmlns="" id="{3D37EC1E-6F49-43C8-BC65-C83C08D444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xmlns="" id="{630BC77E-4582-4B1B-9056-2C72A3BA7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xmlns="" id="{F29D9F05-3A76-43E9-AA73-4C9FEF491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xmlns="" id="{DC2DF832-A01F-4B6C-AF36-7501ADB7F8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xmlns="" id="{6204DE4B-5C31-4C29-B566-B5DD62807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xmlns="" id="{69BB2C49-3420-4E8C-9E85-FCEE9D6FF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xmlns="" id="{2B62A775-8103-4588-AD2E-AFE76FE955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xmlns="" id="{B170052E-88FF-42A1-8C38-E3906782AF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xmlns="" id="{AFAFBB55-A237-4BB8-9BC1-70E51E186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xmlns="" id="{CC5D358B-9A84-4167-BD06-5F3DCEAFEA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7C1323A-4221-4D82-A549-EE210916EC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669" y="694986"/>
            <a:ext cx="3311468" cy="3799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9875FCB-4062-40DC-86BA-A06DEDC92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2756" y="2818596"/>
            <a:ext cx="1604383" cy="1780446"/>
            <a:chOff x="723679" y="3758184"/>
            <a:chExt cx="2139190" cy="2373963"/>
          </a:xfrm>
        </p:grpSpPr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xmlns="" id="{CDFE6C0F-76BC-4390-BE1F-0D100E6A9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xmlns="" id="{1A03DCAF-28BC-4C75-AAC8-3D24138F4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xmlns="" id="{FE4326A3-E595-4557-A87D-EA78DB38A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xmlns="" id="{145EA5AA-19B5-4C4E-99D4-F9847FB2A3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xmlns="" id="{863EB629-FEE8-4662-9F27-76F299145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xmlns="" id="{EBD273A8-ED79-4555-BFED-FA9F9F125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xmlns="" id="{EE225BB3-C045-41BE-A15F-9A2FAB43A6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xmlns="" id="{45525061-377C-40FC-87DF-64E3842CF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xmlns="" id="{CE8D29BA-785E-424B-94AB-89AB5D39A2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xmlns="" id="{3078D929-B46E-49AE-95C5-D4BBE6BFE4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077B5E15-2C9C-4FB7-974B-01C262A26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xmlns="" id="{4B517E8C-6C9D-46E1-96CD-611528E2C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xmlns="" id="{ED2E15D0-AA66-4B2D-B1A9-F44A8D306C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88F7A7DC-183F-485F-A061-7453D840C3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xmlns="" id="{A599CFFF-CBF8-4ED4-BEDB-DD80C81A89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xmlns="" id="{5CEE3A6C-4284-48D1-992C-1033F50AE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xmlns="" id="{7BF1A0E7-B888-43E9-852B-975800517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xmlns="" id="{8A9FA87B-B5E9-4A39-9352-4143089B0A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xmlns="" id="{9BBA7400-FDF0-43F1-BDF5-57E40391A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xmlns="" id="{F90AD8D6-D86A-4BE6-86BF-0BB157819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xmlns="" id="{0DB38E2D-2456-4806-A150-8BDD9301FC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xmlns="" id="{05770D8D-8011-4C1B-AA14-BA547FFEE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xmlns="" id="{E81412CA-9C13-4F2A-BEE1-DE91E0670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xmlns="" id="{E1CDFDFD-F13E-432E-84AB-C0EB3DA5C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xmlns="" id="{799E44C7-E20F-4283-AF6A-2BE5B86BA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59">
              <a:extLst>
                <a:ext uri="{FF2B5EF4-FFF2-40B4-BE49-F238E27FC236}">
                  <a16:creationId xmlns:a16="http://schemas.microsoft.com/office/drawing/2014/main" xmlns="" id="{E73F4DE8-DBEF-4FFC-B54A-C39FA544D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xmlns="" id="{C917661E-0C97-400D-A42A-0F3045F7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xmlns="" id="{320CC855-DE3E-485A-BD52-88D340DB4F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xmlns="" id="{74938349-96F0-4152-BF8C-FA191AD366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xmlns="" id="{2172AF58-4C9C-46AF-8E0D-800A7F95C6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xmlns="" id="{A4D85ED2-47A8-44FF-89FB-FC7708B42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xmlns="" id="{696D64A3-6A52-4B47-A935-EF12E4912C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xmlns="" id="{AF687E52-1FE3-47E2-A4D6-1CBF0C16BF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xmlns="" id="{40FF26C2-38CE-45FB-A241-8FC0FA655D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xmlns="" id="{EFA29703-DADB-4E5C-90BB-6254388F7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xmlns="" id="{30C11F2B-8504-4DF3-BA15-D65DE1441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2">
              <a:extLst>
                <a:ext uri="{FF2B5EF4-FFF2-40B4-BE49-F238E27FC236}">
                  <a16:creationId xmlns:a16="http://schemas.microsoft.com/office/drawing/2014/main" xmlns="" id="{6E7789C0-583F-4A84-ABC6-419BD2116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xmlns="" id="{27D16600-921D-4C0E-BF80-706E929CD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xmlns="" id="{C0426924-77B5-43B5-9564-FF40B12D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xmlns="" id="{F8A7D0EA-C364-441A-B50F-4CFC1A133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xmlns="" id="{9C19BC70-2FF1-408E-9A75-96CA601F4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A8D1C-DE94-418D-B9BA-C38D395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73" y="991307"/>
            <a:ext cx="2840612" cy="3208417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Arial Black" panose="020B0A04020102020204" pitchFamily="34" charset="0"/>
              </a:rPr>
              <a:t>Tasks Done</a:t>
            </a:r>
            <a:endParaRPr lang="en-IN" sz="3600" b="1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3809F9-E0E2-40B0-9FDB-EFAB7CE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876" y="4869180"/>
            <a:ext cx="2057400" cy="2738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3BEEB4-96A6-4ADF-88CB-53B395CA1EA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24" name="Content Placeholder 11">
            <a:extLst>
              <a:ext uri="{FF2B5EF4-FFF2-40B4-BE49-F238E27FC236}">
                <a16:creationId xmlns:a16="http://schemas.microsoft.com/office/drawing/2014/main" xmlns="" id="{A178D8FF-2BEA-4495-972A-F6F454768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63728"/>
              </p:ext>
            </p:extLst>
          </p:nvPr>
        </p:nvGraphicFramePr>
        <p:xfrm>
          <a:off x="4526279" y="694986"/>
          <a:ext cx="4180948" cy="378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497170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B9548-FE58-4485-B5D9-973899E1873F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abad16e2-75b5-4d02-890c-30395bfef711"/>
    <ds:schemaRef ds:uri="http://www.w3.org/XML/1998/namespace"/>
    <ds:schemaRef ds:uri="http://schemas.microsoft.com/office/infopath/2007/PartnerControls"/>
    <ds:schemaRef ds:uri="3f90b35a-c7f5-466e-bdce-aad1192bcad3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406</Words>
  <Application>Microsoft Office PowerPoint</Application>
  <PresentationFormat>On-screen Show (16:9)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 Calibri (Body)</vt:lpstr>
      <vt:lpstr>Arial</vt:lpstr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                            Tools Used</vt:lpstr>
      <vt:lpstr>    Protractor Framework</vt:lpstr>
      <vt:lpstr>Cucumber</vt:lpstr>
      <vt:lpstr>  Languages Used</vt:lpstr>
      <vt:lpstr>                            JavaScript</vt:lpstr>
      <vt:lpstr>                 Gherkins Language</vt:lpstr>
      <vt:lpstr>Tasks Done</vt:lpstr>
      <vt:lpstr>Tasks Done</vt:lpstr>
      <vt:lpstr>KEY DELIVERABLES:</vt:lpstr>
      <vt:lpstr>Project Folder Structure</vt:lpstr>
      <vt:lpstr>Features Tested</vt:lpstr>
      <vt:lpstr>Feature Files</vt:lpstr>
      <vt:lpstr>Step Definition.</vt:lpstr>
      <vt:lpstr>Page Object Model</vt:lpstr>
      <vt:lpstr>Results Obtained</vt:lpstr>
      <vt:lpstr>Test Summary Report (HTML)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Microsoft account</cp:lastModifiedBy>
  <cp:revision>207</cp:revision>
  <dcterms:created xsi:type="dcterms:W3CDTF">2020-09-04T19:07:05Z</dcterms:created>
  <dcterms:modified xsi:type="dcterms:W3CDTF">2021-04-29T03:17:01Z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