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479" y="61036"/>
            <a:ext cx="857504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258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865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389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913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437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961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500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2024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3548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5072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6611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8135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9659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21183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22707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24246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5770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27294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28818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30342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318820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33406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34930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36454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37993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39517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41041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42565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44089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45628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47152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48676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50200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51724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53263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54787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56311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57835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59375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60899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62423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63947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6547104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67010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68534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70058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71582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73121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74645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76169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77693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79217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80756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82280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83804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85328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86852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883920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899159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258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865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389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913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437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961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500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2024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3548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5072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6611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8135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9659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21183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22707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24246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5770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27294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28818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30342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318820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33406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34930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36454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37993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39517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41041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42565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44089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45628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47152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48676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50200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51724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53263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54787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56311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57835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59375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60899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62423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63947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6547104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67010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68534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70058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71582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73121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74645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76169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77693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79217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80756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82280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83804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85328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86852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883920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899159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0" y="0"/>
            <a:ext cx="9128760" cy="4900295"/>
          </a:xfrm>
          <a:custGeom>
            <a:avLst/>
            <a:gdLst/>
            <a:ahLst/>
            <a:cxnLst/>
            <a:rect l="l" t="t" r="r" b="b"/>
            <a:pathLst>
              <a:path w="9128760" h="4900295">
                <a:moveTo>
                  <a:pt x="9128379" y="4893437"/>
                </a:moveTo>
                <a:lnTo>
                  <a:pt x="0" y="4893437"/>
                </a:lnTo>
                <a:lnTo>
                  <a:pt x="0" y="4899787"/>
                </a:lnTo>
                <a:lnTo>
                  <a:pt x="9128379" y="4899787"/>
                </a:lnTo>
                <a:lnTo>
                  <a:pt x="9128379" y="4893437"/>
                </a:lnTo>
                <a:close/>
              </a:path>
              <a:path w="9128760" h="4900295">
                <a:moveTo>
                  <a:pt x="9128379" y="4741037"/>
                </a:moveTo>
                <a:lnTo>
                  <a:pt x="0" y="4741037"/>
                </a:lnTo>
                <a:lnTo>
                  <a:pt x="0" y="4747387"/>
                </a:lnTo>
                <a:lnTo>
                  <a:pt x="9128379" y="4747387"/>
                </a:lnTo>
                <a:lnTo>
                  <a:pt x="9128379" y="4741037"/>
                </a:lnTo>
                <a:close/>
              </a:path>
              <a:path w="9128760" h="4900295">
                <a:moveTo>
                  <a:pt x="9128379" y="4587113"/>
                </a:moveTo>
                <a:lnTo>
                  <a:pt x="0" y="4587113"/>
                </a:lnTo>
                <a:lnTo>
                  <a:pt x="0" y="4593463"/>
                </a:lnTo>
                <a:lnTo>
                  <a:pt x="9128379" y="4593463"/>
                </a:lnTo>
                <a:lnTo>
                  <a:pt x="9128379" y="4587113"/>
                </a:lnTo>
                <a:close/>
              </a:path>
              <a:path w="9128760" h="4900295">
                <a:moveTo>
                  <a:pt x="9128379" y="4434713"/>
                </a:moveTo>
                <a:lnTo>
                  <a:pt x="0" y="4434713"/>
                </a:lnTo>
                <a:lnTo>
                  <a:pt x="0" y="4441063"/>
                </a:lnTo>
                <a:lnTo>
                  <a:pt x="9128379" y="4441063"/>
                </a:lnTo>
                <a:lnTo>
                  <a:pt x="9128379" y="4434713"/>
                </a:lnTo>
                <a:close/>
              </a:path>
              <a:path w="9128760" h="4900295">
                <a:moveTo>
                  <a:pt x="9128379" y="4276217"/>
                </a:moveTo>
                <a:lnTo>
                  <a:pt x="0" y="4276217"/>
                </a:lnTo>
                <a:lnTo>
                  <a:pt x="0" y="4282567"/>
                </a:lnTo>
                <a:lnTo>
                  <a:pt x="9128379" y="4282567"/>
                </a:lnTo>
                <a:lnTo>
                  <a:pt x="9128379" y="4276217"/>
                </a:lnTo>
                <a:close/>
              </a:path>
              <a:path w="9128760" h="4900295">
                <a:moveTo>
                  <a:pt x="9128379" y="4123817"/>
                </a:moveTo>
                <a:lnTo>
                  <a:pt x="0" y="4123817"/>
                </a:lnTo>
                <a:lnTo>
                  <a:pt x="0" y="4130167"/>
                </a:lnTo>
                <a:lnTo>
                  <a:pt x="9128379" y="4130167"/>
                </a:lnTo>
                <a:lnTo>
                  <a:pt x="9128379" y="4123817"/>
                </a:lnTo>
                <a:close/>
              </a:path>
              <a:path w="9128760" h="4900295">
                <a:moveTo>
                  <a:pt x="9128379" y="3969893"/>
                </a:moveTo>
                <a:lnTo>
                  <a:pt x="0" y="3969893"/>
                </a:lnTo>
                <a:lnTo>
                  <a:pt x="0" y="3976243"/>
                </a:lnTo>
                <a:lnTo>
                  <a:pt x="9128379" y="3976243"/>
                </a:lnTo>
                <a:lnTo>
                  <a:pt x="9128379" y="3969893"/>
                </a:lnTo>
                <a:close/>
              </a:path>
              <a:path w="9128760" h="4900295">
                <a:moveTo>
                  <a:pt x="9128379" y="3817493"/>
                </a:moveTo>
                <a:lnTo>
                  <a:pt x="0" y="3817493"/>
                </a:lnTo>
                <a:lnTo>
                  <a:pt x="0" y="3823843"/>
                </a:lnTo>
                <a:lnTo>
                  <a:pt x="9128379" y="3823843"/>
                </a:lnTo>
                <a:lnTo>
                  <a:pt x="9128379" y="3817493"/>
                </a:lnTo>
                <a:close/>
              </a:path>
              <a:path w="9128760" h="4900295">
                <a:moveTo>
                  <a:pt x="9128379" y="3665093"/>
                </a:moveTo>
                <a:lnTo>
                  <a:pt x="0" y="3665093"/>
                </a:lnTo>
                <a:lnTo>
                  <a:pt x="0" y="3671443"/>
                </a:lnTo>
                <a:lnTo>
                  <a:pt x="9128379" y="3671443"/>
                </a:lnTo>
                <a:lnTo>
                  <a:pt x="9128379" y="3665093"/>
                </a:lnTo>
                <a:close/>
              </a:path>
              <a:path w="9128760" h="4900295">
                <a:moveTo>
                  <a:pt x="9128379" y="3512693"/>
                </a:moveTo>
                <a:lnTo>
                  <a:pt x="0" y="3512693"/>
                </a:lnTo>
                <a:lnTo>
                  <a:pt x="0" y="3519043"/>
                </a:lnTo>
                <a:lnTo>
                  <a:pt x="9128379" y="3519043"/>
                </a:lnTo>
                <a:lnTo>
                  <a:pt x="9128379" y="3512693"/>
                </a:lnTo>
                <a:close/>
              </a:path>
              <a:path w="9128760" h="4900295">
                <a:moveTo>
                  <a:pt x="9128379" y="3358769"/>
                </a:moveTo>
                <a:lnTo>
                  <a:pt x="0" y="3358769"/>
                </a:lnTo>
                <a:lnTo>
                  <a:pt x="0" y="3365119"/>
                </a:lnTo>
                <a:lnTo>
                  <a:pt x="9128379" y="3365119"/>
                </a:lnTo>
                <a:lnTo>
                  <a:pt x="9128379" y="3358769"/>
                </a:lnTo>
                <a:close/>
              </a:path>
              <a:path w="9128760" h="4900295">
                <a:moveTo>
                  <a:pt x="9128379" y="3206369"/>
                </a:moveTo>
                <a:lnTo>
                  <a:pt x="0" y="3206369"/>
                </a:lnTo>
                <a:lnTo>
                  <a:pt x="0" y="3212719"/>
                </a:lnTo>
                <a:lnTo>
                  <a:pt x="9128379" y="3212719"/>
                </a:lnTo>
                <a:lnTo>
                  <a:pt x="9128379" y="3206369"/>
                </a:lnTo>
                <a:close/>
              </a:path>
              <a:path w="9128760" h="4900295">
                <a:moveTo>
                  <a:pt x="9128379" y="3053969"/>
                </a:moveTo>
                <a:lnTo>
                  <a:pt x="0" y="3053969"/>
                </a:lnTo>
                <a:lnTo>
                  <a:pt x="0" y="3060319"/>
                </a:lnTo>
                <a:lnTo>
                  <a:pt x="9128379" y="3060319"/>
                </a:lnTo>
                <a:lnTo>
                  <a:pt x="9128379" y="3053969"/>
                </a:lnTo>
                <a:close/>
              </a:path>
              <a:path w="9128760" h="4900295">
                <a:moveTo>
                  <a:pt x="9128379" y="2900045"/>
                </a:moveTo>
                <a:lnTo>
                  <a:pt x="0" y="2900045"/>
                </a:lnTo>
                <a:lnTo>
                  <a:pt x="0" y="2906395"/>
                </a:lnTo>
                <a:lnTo>
                  <a:pt x="9128379" y="2906395"/>
                </a:lnTo>
                <a:lnTo>
                  <a:pt x="9128379" y="2900045"/>
                </a:lnTo>
                <a:close/>
              </a:path>
              <a:path w="9128760" h="4900295">
                <a:moveTo>
                  <a:pt x="9128379" y="2747645"/>
                </a:moveTo>
                <a:lnTo>
                  <a:pt x="0" y="2747645"/>
                </a:lnTo>
                <a:lnTo>
                  <a:pt x="0" y="2753995"/>
                </a:lnTo>
                <a:lnTo>
                  <a:pt x="9128379" y="2753995"/>
                </a:lnTo>
                <a:lnTo>
                  <a:pt x="9128379" y="2747645"/>
                </a:lnTo>
                <a:close/>
              </a:path>
              <a:path w="9128760" h="4900295">
                <a:moveTo>
                  <a:pt x="9128379" y="2595245"/>
                </a:moveTo>
                <a:lnTo>
                  <a:pt x="0" y="2595245"/>
                </a:lnTo>
                <a:lnTo>
                  <a:pt x="0" y="2601595"/>
                </a:lnTo>
                <a:lnTo>
                  <a:pt x="9128379" y="2601595"/>
                </a:lnTo>
                <a:lnTo>
                  <a:pt x="9128379" y="2595245"/>
                </a:lnTo>
                <a:close/>
              </a:path>
              <a:path w="9128760" h="4900295">
                <a:moveTo>
                  <a:pt x="9128379" y="2442845"/>
                </a:moveTo>
                <a:lnTo>
                  <a:pt x="0" y="2442845"/>
                </a:lnTo>
                <a:lnTo>
                  <a:pt x="0" y="2449195"/>
                </a:lnTo>
                <a:lnTo>
                  <a:pt x="9128379" y="2449195"/>
                </a:lnTo>
                <a:lnTo>
                  <a:pt x="9128379" y="2442845"/>
                </a:lnTo>
                <a:close/>
              </a:path>
              <a:path w="9128760" h="4900295">
                <a:moveTo>
                  <a:pt x="9128379" y="2288921"/>
                </a:moveTo>
                <a:lnTo>
                  <a:pt x="0" y="2288921"/>
                </a:lnTo>
                <a:lnTo>
                  <a:pt x="0" y="2295271"/>
                </a:lnTo>
                <a:lnTo>
                  <a:pt x="9128379" y="2295271"/>
                </a:lnTo>
                <a:lnTo>
                  <a:pt x="9128379" y="2288921"/>
                </a:lnTo>
                <a:close/>
              </a:path>
              <a:path w="9128760" h="4900295">
                <a:moveTo>
                  <a:pt x="9128379" y="2136521"/>
                </a:moveTo>
                <a:lnTo>
                  <a:pt x="0" y="2136521"/>
                </a:lnTo>
                <a:lnTo>
                  <a:pt x="0" y="2142871"/>
                </a:lnTo>
                <a:lnTo>
                  <a:pt x="9128379" y="2142871"/>
                </a:lnTo>
                <a:lnTo>
                  <a:pt x="9128379" y="2136521"/>
                </a:lnTo>
                <a:close/>
              </a:path>
              <a:path w="9128760" h="4900295">
                <a:moveTo>
                  <a:pt x="9128379" y="1984121"/>
                </a:moveTo>
                <a:lnTo>
                  <a:pt x="0" y="1984121"/>
                </a:lnTo>
                <a:lnTo>
                  <a:pt x="0" y="1990471"/>
                </a:lnTo>
                <a:lnTo>
                  <a:pt x="9128379" y="1990471"/>
                </a:lnTo>
                <a:lnTo>
                  <a:pt x="9128379" y="1984121"/>
                </a:lnTo>
                <a:close/>
              </a:path>
              <a:path w="9128760" h="4900295">
                <a:moveTo>
                  <a:pt x="9128379" y="1830197"/>
                </a:moveTo>
                <a:lnTo>
                  <a:pt x="0" y="1830197"/>
                </a:lnTo>
                <a:lnTo>
                  <a:pt x="0" y="1836547"/>
                </a:lnTo>
                <a:lnTo>
                  <a:pt x="9128379" y="1836547"/>
                </a:lnTo>
                <a:lnTo>
                  <a:pt x="9128379" y="1830197"/>
                </a:lnTo>
                <a:close/>
              </a:path>
              <a:path w="9128760" h="4900295">
                <a:moveTo>
                  <a:pt x="9128379" y="1677797"/>
                </a:moveTo>
                <a:lnTo>
                  <a:pt x="0" y="1677797"/>
                </a:lnTo>
                <a:lnTo>
                  <a:pt x="0" y="1684147"/>
                </a:lnTo>
                <a:lnTo>
                  <a:pt x="9128379" y="1684147"/>
                </a:lnTo>
                <a:lnTo>
                  <a:pt x="9128379" y="1677797"/>
                </a:lnTo>
                <a:close/>
              </a:path>
              <a:path w="9128760" h="4900295">
                <a:moveTo>
                  <a:pt x="9128379" y="1525397"/>
                </a:moveTo>
                <a:lnTo>
                  <a:pt x="0" y="1525397"/>
                </a:lnTo>
                <a:lnTo>
                  <a:pt x="0" y="1531747"/>
                </a:lnTo>
                <a:lnTo>
                  <a:pt x="9128379" y="1531747"/>
                </a:lnTo>
                <a:lnTo>
                  <a:pt x="9128379" y="1525397"/>
                </a:lnTo>
                <a:close/>
              </a:path>
              <a:path w="9128760" h="4900295">
                <a:moveTo>
                  <a:pt x="9128379" y="1372997"/>
                </a:moveTo>
                <a:lnTo>
                  <a:pt x="0" y="1372997"/>
                </a:lnTo>
                <a:lnTo>
                  <a:pt x="0" y="1379347"/>
                </a:lnTo>
                <a:lnTo>
                  <a:pt x="9128379" y="1379347"/>
                </a:lnTo>
                <a:lnTo>
                  <a:pt x="9128379" y="1372997"/>
                </a:lnTo>
                <a:close/>
              </a:path>
              <a:path w="9128760" h="4900295">
                <a:moveTo>
                  <a:pt x="9128379" y="1219073"/>
                </a:moveTo>
                <a:lnTo>
                  <a:pt x="0" y="1219073"/>
                </a:lnTo>
                <a:lnTo>
                  <a:pt x="0" y="1225423"/>
                </a:lnTo>
                <a:lnTo>
                  <a:pt x="9128379" y="1225423"/>
                </a:lnTo>
                <a:lnTo>
                  <a:pt x="9128379" y="1219073"/>
                </a:lnTo>
                <a:close/>
              </a:path>
              <a:path w="9128760" h="4900295">
                <a:moveTo>
                  <a:pt x="9128379" y="1066673"/>
                </a:moveTo>
                <a:lnTo>
                  <a:pt x="0" y="1066673"/>
                </a:lnTo>
                <a:lnTo>
                  <a:pt x="0" y="1073023"/>
                </a:lnTo>
                <a:lnTo>
                  <a:pt x="9128379" y="1073023"/>
                </a:lnTo>
                <a:lnTo>
                  <a:pt x="9128379" y="1066673"/>
                </a:lnTo>
                <a:close/>
              </a:path>
              <a:path w="9128760" h="4900295">
                <a:moveTo>
                  <a:pt x="9128379" y="914273"/>
                </a:moveTo>
                <a:lnTo>
                  <a:pt x="0" y="914273"/>
                </a:lnTo>
                <a:lnTo>
                  <a:pt x="0" y="920623"/>
                </a:lnTo>
                <a:lnTo>
                  <a:pt x="9128379" y="920623"/>
                </a:lnTo>
                <a:lnTo>
                  <a:pt x="9128379" y="914273"/>
                </a:lnTo>
                <a:close/>
              </a:path>
              <a:path w="9128760" h="4900295">
                <a:moveTo>
                  <a:pt x="9128379" y="760349"/>
                </a:moveTo>
                <a:lnTo>
                  <a:pt x="0" y="760349"/>
                </a:lnTo>
                <a:lnTo>
                  <a:pt x="0" y="766699"/>
                </a:lnTo>
                <a:lnTo>
                  <a:pt x="9128379" y="766699"/>
                </a:lnTo>
                <a:lnTo>
                  <a:pt x="9128379" y="760349"/>
                </a:lnTo>
                <a:close/>
              </a:path>
              <a:path w="9128760" h="4900295">
                <a:moveTo>
                  <a:pt x="9128379" y="607949"/>
                </a:moveTo>
                <a:lnTo>
                  <a:pt x="0" y="607949"/>
                </a:lnTo>
                <a:lnTo>
                  <a:pt x="0" y="614299"/>
                </a:lnTo>
                <a:lnTo>
                  <a:pt x="9128379" y="614299"/>
                </a:lnTo>
                <a:lnTo>
                  <a:pt x="9128379" y="607949"/>
                </a:lnTo>
                <a:close/>
              </a:path>
              <a:path w="9128760" h="4900295">
                <a:moveTo>
                  <a:pt x="9128379" y="455549"/>
                </a:moveTo>
                <a:lnTo>
                  <a:pt x="0" y="455549"/>
                </a:lnTo>
                <a:lnTo>
                  <a:pt x="0" y="461899"/>
                </a:lnTo>
                <a:lnTo>
                  <a:pt x="9128379" y="461899"/>
                </a:lnTo>
                <a:lnTo>
                  <a:pt x="9128379" y="455549"/>
                </a:lnTo>
                <a:close/>
              </a:path>
              <a:path w="9128760" h="4900295">
                <a:moveTo>
                  <a:pt x="9128379" y="303149"/>
                </a:moveTo>
                <a:lnTo>
                  <a:pt x="0" y="303149"/>
                </a:lnTo>
                <a:lnTo>
                  <a:pt x="0" y="309499"/>
                </a:lnTo>
                <a:lnTo>
                  <a:pt x="9128379" y="309499"/>
                </a:lnTo>
                <a:lnTo>
                  <a:pt x="9128379" y="303149"/>
                </a:lnTo>
                <a:close/>
              </a:path>
              <a:path w="9128760" h="4900295">
                <a:moveTo>
                  <a:pt x="9128379" y="149225"/>
                </a:moveTo>
                <a:lnTo>
                  <a:pt x="0" y="149225"/>
                </a:lnTo>
                <a:lnTo>
                  <a:pt x="0" y="155575"/>
                </a:lnTo>
                <a:lnTo>
                  <a:pt x="9128379" y="155575"/>
                </a:lnTo>
                <a:lnTo>
                  <a:pt x="9128379" y="149225"/>
                </a:lnTo>
                <a:close/>
              </a:path>
              <a:path w="9128760" h="4900295">
                <a:moveTo>
                  <a:pt x="9128379" y="0"/>
                </a:moveTo>
                <a:lnTo>
                  <a:pt x="0" y="0"/>
                </a:lnTo>
                <a:lnTo>
                  <a:pt x="0" y="3175"/>
                </a:lnTo>
                <a:lnTo>
                  <a:pt x="9128379" y="3175"/>
                </a:lnTo>
                <a:lnTo>
                  <a:pt x="91283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1301496" y="1339595"/>
            <a:ext cx="6544309" cy="1865630"/>
          </a:xfrm>
          <a:custGeom>
            <a:avLst/>
            <a:gdLst/>
            <a:ahLst/>
            <a:cxnLst/>
            <a:rect l="l" t="t" r="r" b="b"/>
            <a:pathLst>
              <a:path w="6544309" h="1865630">
                <a:moveTo>
                  <a:pt x="565404" y="571754"/>
                </a:moveTo>
                <a:lnTo>
                  <a:pt x="168148" y="571754"/>
                </a:lnTo>
                <a:lnTo>
                  <a:pt x="508635" y="0"/>
                </a:lnTo>
                <a:lnTo>
                  <a:pt x="451866" y="0"/>
                </a:lnTo>
                <a:lnTo>
                  <a:pt x="0" y="743712"/>
                </a:lnTo>
                <a:lnTo>
                  <a:pt x="451866" y="743712"/>
                </a:lnTo>
                <a:lnTo>
                  <a:pt x="565404" y="571754"/>
                </a:lnTo>
                <a:close/>
              </a:path>
              <a:path w="6544309" h="1865630">
                <a:moveTo>
                  <a:pt x="704088" y="0"/>
                </a:moveTo>
                <a:lnTo>
                  <a:pt x="647319" y="0"/>
                </a:lnTo>
                <a:lnTo>
                  <a:pt x="330708" y="521208"/>
                </a:lnTo>
                <a:lnTo>
                  <a:pt x="387477" y="521208"/>
                </a:lnTo>
                <a:lnTo>
                  <a:pt x="704088" y="0"/>
                </a:lnTo>
                <a:close/>
              </a:path>
              <a:path w="6544309" h="1865630">
                <a:moveTo>
                  <a:pt x="6224016" y="1350264"/>
                </a:moveTo>
                <a:lnTo>
                  <a:pt x="6168644" y="1350264"/>
                </a:lnTo>
                <a:lnTo>
                  <a:pt x="5855208" y="1865376"/>
                </a:lnTo>
                <a:lnTo>
                  <a:pt x="5910580" y="1865376"/>
                </a:lnTo>
                <a:lnTo>
                  <a:pt x="6224016" y="1350264"/>
                </a:lnTo>
                <a:close/>
              </a:path>
              <a:path w="6544309" h="1865630">
                <a:moveTo>
                  <a:pt x="6402324" y="1350264"/>
                </a:moveTo>
                <a:lnTo>
                  <a:pt x="6347587" y="1350264"/>
                </a:lnTo>
                <a:lnTo>
                  <a:pt x="6030468" y="1865376"/>
                </a:lnTo>
                <a:lnTo>
                  <a:pt x="6087364" y="1865376"/>
                </a:lnTo>
                <a:lnTo>
                  <a:pt x="6402324" y="1350264"/>
                </a:lnTo>
                <a:close/>
              </a:path>
              <a:path w="6544309" h="1865630">
                <a:moveTo>
                  <a:pt x="6460236" y="292608"/>
                </a:moveTo>
                <a:lnTo>
                  <a:pt x="822198" y="292608"/>
                </a:lnTo>
                <a:lnTo>
                  <a:pt x="128016" y="1476756"/>
                </a:lnTo>
                <a:lnTo>
                  <a:pt x="5766054" y="1476756"/>
                </a:lnTo>
                <a:lnTo>
                  <a:pt x="6460236" y="292608"/>
                </a:lnTo>
                <a:close/>
              </a:path>
              <a:path w="6544309" h="1865630">
                <a:moveTo>
                  <a:pt x="6544056" y="1120140"/>
                </a:moveTo>
                <a:lnTo>
                  <a:pt x="6081014" y="1120140"/>
                </a:lnTo>
                <a:lnTo>
                  <a:pt x="5971032" y="1299972"/>
                </a:lnTo>
                <a:lnTo>
                  <a:pt x="6263767" y="1301496"/>
                </a:lnTo>
                <a:lnTo>
                  <a:pt x="6431915" y="1301496"/>
                </a:lnTo>
                <a:lnTo>
                  <a:pt x="6544056" y="1120140"/>
                </a:lnTo>
                <a:close/>
              </a:path>
            </a:pathLst>
          </a:custGeom>
          <a:solidFill>
            <a:srgbClr val="003E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936" y="475487"/>
            <a:ext cx="8644128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7533" y="1991944"/>
            <a:ext cx="1868932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15705" y="4980152"/>
            <a:ext cx="19240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://www.LTTS.com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TTS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hyperlink" Target="http://www.LTTS.com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hyperlink" Target="http://www.LTTS.com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hyperlink" Target="http://www.LTTS.com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hyperlink" Target="http://www.LTTS.com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hyperlink" Target="http://www.LTTS.com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hyperlink" Target="http://www.LTTS.com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hyperlink" Target="http://www.LTTS.com/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hyperlink" Target="http://www.LTTS.com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hyperlink" Target="http://www.LTTS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LTTS.com/" TargetMode="Externa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" Target="slide3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15.xml"/><Relationship Id="rId9" Type="http://schemas.openxmlformats.org/officeDocument/2006/relationships/slide" Target="slide24.xml"/><Relationship Id="rId10" Type="http://schemas.openxmlformats.org/officeDocument/2006/relationships/slide" Target="slide30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Relationship Id="rId3" Type="http://schemas.openxmlformats.org/officeDocument/2006/relationships/hyperlink" Target="http://www.LTTS.com/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TTS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4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Relationship Id="rId3" Type="http://schemas.openxmlformats.org/officeDocument/2006/relationships/hyperlink" Target="http://www.LTTS.com/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Relationship Id="rId3" Type="http://schemas.openxmlformats.org/officeDocument/2006/relationships/hyperlink" Target="http://www.LTTS.com/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hyperlink" Target="http://www.LTTS.com/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TTS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7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TTS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8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Relationship Id="rId3" Type="http://schemas.openxmlformats.org/officeDocument/2006/relationships/hyperlink" Target="http://www.LTTS.com/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Relationship Id="rId3" Type="http://schemas.openxmlformats.org/officeDocument/2006/relationships/hyperlink" Target="http://www.LTTS.com/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Relationship Id="rId3" Type="http://schemas.openxmlformats.org/officeDocument/2006/relationships/hyperlink" Target="http://www.LTTS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TTS.com/" TargetMode="External"/><Relationship Id="rId3" Type="http://schemas.openxmlformats.org/officeDocument/2006/relationships/image" Target="../media/image8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hyperlink" Target="http://www.LTTS.com/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Relationship Id="rId3" Type="http://schemas.openxmlformats.org/officeDocument/2006/relationships/hyperlink" Target="http://www.LTTS.com/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TTS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33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Relationship Id="rId3" Type="http://schemas.openxmlformats.org/officeDocument/2006/relationships/hyperlink" Target="http://www.LTTS.com/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TTS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35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TTS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36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Relationship Id="rId3" Type="http://schemas.openxmlformats.org/officeDocument/2006/relationships/hyperlink" Target="http://www.LTTS.com/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hyperlink" Target="http://www.LTTS.com/" TargetMode="Externa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TTS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38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Relationship Id="rId3" Type="http://schemas.openxmlformats.org/officeDocument/2006/relationships/hyperlink" Target="http://www.LTTS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hyperlink" Target="http://www.LTTS.com/" TargetMode="Externa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Relationship Id="rId3" Type="http://schemas.openxmlformats.org/officeDocument/2006/relationships/hyperlink" Target="http://www.LTTS.com/" TargetMode="Externa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TTS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41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Relationship Id="rId3" Type="http://schemas.openxmlformats.org/officeDocument/2006/relationships/hyperlink" Target="http://www.LTTS.com/" TargetMode="Externa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Relationship Id="rId3" Type="http://schemas.openxmlformats.org/officeDocument/2006/relationships/hyperlink" Target="http://www.LTTS.com/" TargetMode="Externa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TTS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44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Relationship Id="rId3" Type="http://schemas.openxmlformats.org/officeDocument/2006/relationships/hyperlink" Target="http://www.LTTS.com/" TargetMode="Externa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g"/><Relationship Id="rId3" Type="http://schemas.openxmlformats.org/officeDocument/2006/relationships/hyperlink" Target="http://www.LTTS.com/" TargetMode="Externa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7.png"/><Relationship Id="rId5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hyperlink" Target="http://www.LTTS.com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://www.LTTS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hyperlink" Target="http://www.LTTS.com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://www.LTTS.com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hyperlink" Target="http://www.LTTS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9144000" cy="4921250"/>
            <a:chOff x="-3175" y="0"/>
            <a:chExt cx="9144000" cy="49212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37650" cy="4897120"/>
            </a:xfrm>
            <a:custGeom>
              <a:avLst/>
              <a:gdLst/>
              <a:ahLst/>
              <a:cxnLst/>
              <a:rect l="l" t="t" r="r" b="b"/>
              <a:pathLst>
                <a:path w="9137650" h="4897120">
                  <a:moveTo>
                    <a:pt x="9137523" y="0"/>
                  </a:moveTo>
                  <a:lnTo>
                    <a:pt x="0" y="0"/>
                  </a:lnTo>
                </a:path>
                <a:path w="9137650" h="4897120">
                  <a:moveTo>
                    <a:pt x="9137523" y="152400"/>
                  </a:moveTo>
                  <a:lnTo>
                    <a:pt x="0" y="152400"/>
                  </a:lnTo>
                </a:path>
                <a:path w="9137650" h="4897120">
                  <a:moveTo>
                    <a:pt x="9137523" y="306324"/>
                  </a:moveTo>
                  <a:lnTo>
                    <a:pt x="0" y="306324"/>
                  </a:lnTo>
                </a:path>
                <a:path w="9137650" h="4897120">
                  <a:moveTo>
                    <a:pt x="9137523" y="458724"/>
                  </a:moveTo>
                  <a:lnTo>
                    <a:pt x="0" y="458724"/>
                  </a:lnTo>
                </a:path>
                <a:path w="9137650" h="4897120">
                  <a:moveTo>
                    <a:pt x="9137523" y="611124"/>
                  </a:moveTo>
                  <a:lnTo>
                    <a:pt x="0" y="611124"/>
                  </a:lnTo>
                </a:path>
                <a:path w="9137650" h="4897120">
                  <a:moveTo>
                    <a:pt x="9137523" y="763524"/>
                  </a:moveTo>
                  <a:lnTo>
                    <a:pt x="0" y="763524"/>
                  </a:lnTo>
                </a:path>
                <a:path w="9137650" h="4897120">
                  <a:moveTo>
                    <a:pt x="9137523" y="917448"/>
                  </a:moveTo>
                  <a:lnTo>
                    <a:pt x="0" y="917448"/>
                  </a:lnTo>
                </a:path>
                <a:path w="9137650" h="4897120">
                  <a:moveTo>
                    <a:pt x="9137523" y="1069848"/>
                  </a:moveTo>
                  <a:lnTo>
                    <a:pt x="0" y="1069848"/>
                  </a:lnTo>
                </a:path>
                <a:path w="9137650" h="4897120">
                  <a:moveTo>
                    <a:pt x="9137523" y="1222248"/>
                  </a:moveTo>
                  <a:lnTo>
                    <a:pt x="0" y="1222248"/>
                  </a:lnTo>
                </a:path>
                <a:path w="9137650" h="4897120">
                  <a:moveTo>
                    <a:pt x="9137523" y="1376172"/>
                  </a:moveTo>
                  <a:lnTo>
                    <a:pt x="0" y="1376172"/>
                  </a:lnTo>
                </a:path>
                <a:path w="9137650" h="4897120">
                  <a:moveTo>
                    <a:pt x="9137523" y="1528572"/>
                  </a:moveTo>
                  <a:lnTo>
                    <a:pt x="0" y="1528572"/>
                  </a:lnTo>
                </a:path>
                <a:path w="9137650" h="4897120">
                  <a:moveTo>
                    <a:pt x="9137523" y="1680972"/>
                  </a:moveTo>
                  <a:lnTo>
                    <a:pt x="0" y="1680972"/>
                  </a:lnTo>
                </a:path>
                <a:path w="9137650" h="4897120">
                  <a:moveTo>
                    <a:pt x="9137523" y="1833372"/>
                  </a:moveTo>
                  <a:lnTo>
                    <a:pt x="0" y="1833372"/>
                  </a:lnTo>
                </a:path>
                <a:path w="9137650" h="4897120">
                  <a:moveTo>
                    <a:pt x="9137523" y="1987295"/>
                  </a:moveTo>
                  <a:lnTo>
                    <a:pt x="0" y="1987295"/>
                  </a:lnTo>
                </a:path>
                <a:path w="9137650" h="4897120">
                  <a:moveTo>
                    <a:pt x="9137523" y="2139696"/>
                  </a:moveTo>
                  <a:lnTo>
                    <a:pt x="0" y="2139696"/>
                  </a:lnTo>
                </a:path>
                <a:path w="9137650" h="4897120">
                  <a:moveTo>
                    <a:pt x="9137523" y="2292096"/>
                  </a:moveTo>
                  <a:lnTo>
                    <a:pt x="0" y="2292096"/>
                  </a:lnTo>
                </a:path>
                <a:path w="9137650" h="4897120">
                  <a:moveTo>
                    <a:pt x="9137523" y="2446020"/>
                  </a:moveTo>
                  <a:lnTo>
                    <a:pt x="0" y="2446020"/>
                  </a:lnTo>
                </a:path>
                <a:path w="9137650" h="4897120">
                  <a:moveTo>
                    <a:pt x="9137523" y="2598420"/>
                  </a:moveTo>
                  <a:lnTo>
                    <a:pt x="0" y="2598420"/>
                  </a:lnTo>
                </a:path>
                <a:path w="9137650" h="4897120">
                  <a:moveTo>
                    <a:pt x="9137523" y="2750820"/>
                  </a:moveTo>
                  <a:lnTo>
                    <a:pt x="0" y="2750820"/>
                  </a:lnTo>
                </a:path>
                <a:path w="9137650" h="4897120">
                  <a:moveTo>
                    <a:pt x="9137523" y="2903220"/>
                  </a:moveTo>
                  <a:lnTo>
                    <a:pt x="0" y="2903220"/>
                  </a:lnTo>
                </a:path>
                <a:path w="9137650" h="4897120">
                  <a:moveTo>
                    <a:pt x="9137523" y="3057144"/>
                  </a:moveTo>
                  <a:lnTo>
                    <a:pt x="0" y="3057144"/>
                  </a:lnTo>
                </a:path>
                <a:path w="9137650" h="4897120">
                  <a:moveTo>
                    <a:pt x="9137523" y="3209544"/>
                  </a:moveTo>
                  <a:lnTo>
                    <a:pt x="0" y="3209544"/>
                  </a:lnTo>
                </a:path>
                <a:path w="9137650" h="4897120">
                  <a:moveTo>
                    <a:pt x="9137523" y="3361944"/>
                  </a:moveTo>
                  <a:lnTo>
                    <a:pt x="0" y="3361944"/>
                  </a:lnTo>
                </a:path>
                <a:path w="9137650" h="4897120">
                  <a:moveTo>
                    <a:pt x="9137523" y="3515868"/>
                  </a:moveTo>
                  <a:lnTo>
                    <a:pt x="0" y="3515868"/>
                  </a:lnTo>
                </a:path>
                <a:path w="9137650" h="4897120">
                  <a:moveTo>
                    <a:pt x="9137523" y="3668268"/>
                  </a:moveTo>
                  <a:lnTo>
                    <a:pt x="0" y="3668268"/>
                  </a:lnTo>
                </a:path>
                <a:path w="9137650" h="4897120">
                  <a:moveTo>
                    <a:pt x="9137523" y="3820668"/>
                  </a:moveTo>
                  <a:lnTo>
                    <a:pt x="0" y="3820668"/>
                  </a:lnTo>
                </a:path>
                <a:path w="9137650" h="4897120">
                  <a:moveTo>
                    <a:pt x="9137523" y="3973068"/>
                  </a:moveTo>
                  <a:lnTo>
                    <a:pt x="0" y="3973068"/>
                  </a:lnTo>
                </a:path>
                <a:path w="9137650" h="4897120">
                  <a:moveTo>
                    <a:pt x="9137523" y="4126991"/>
                  </a:moveTo>
                  <a:lnTo>
                    <a:pt x="0" y="4126991"/>
                  </a:lnTo>
                </a:path>
                <a:path w="9137650" h="4897120">
                  <a:moveTo>
                    <a:pt x="9137523" y="4279392"/>
                  </a:moveTo>
                  <a:lnTo>
                    <a:pt x="0" y="4279392"/>
                  </a:lnTo>
                </a:path>
                <a:path w="9137650" h="4897120">
                  <a:moveTo>
                    <a:pt x="9137523" y="4437888"/>
                  </a:moveTo>
                  <a:lnTo>
                    <a:pt x="0" y="4437888"/>
                  </a:lnTo>
                </a:path>
                <a:path w="9137650" h="4897120">
                  <a:moveTo>
                    <a:pt x="9137523" y="4590288"/>
                  </a:moveTo>
                  <a:lnTo>
                    <a:pt x="0" y="4590288"/>
                  </a:lnTo>
                </a:path>
                <a:path w="9137650" h="4897120">
                  <a:moveTo>
                    <a:pt x="9137523" y="4744212"/>
                  </a:moveTo>
                  <a:lnTo>
                    <a:pt x="0" y="4744212"/>
                  </a:lnTo>
                </a:path>
                <a:path w="9137650" h="4897120">
                  <a:moveTo>
                    <a:pt x="9137523" y="4896612"/>
                  </a:moveTo>
                  <a:lnTo>
                    <a:pt x="0" y="4896612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55903"/>
              <a:ext cx="5728970" cy="2467610"/>
            </a:xfrm>
            <a:custGeom>
              <a:avLst/>
              <a:gdLst/>
              <a:ahLst/>
              <a:cxnLst/>
              <a:rect l="l" t="t" r="r" b="b"/>
              <a:pathLst>
                <a:path w="5728970" h="2467610">
                  <a:moveTo>
                    <a:pt x="842772" y="649097"/>
                  </a:moveTo>
                  <a:lnTo>
                    <a:pt x="390842" y="649097"/>
                  </a:lnTo>
                  <a:lnTo>
                    <a:pt x="778205" y="0"/>
                  </a:lnTo>
                  <a:lnTo>
                    <a:pt x="713651" y="0"/>
                  </a:lnTo>
                  <a:lnTo>
                    <a:pt x="199644" y="844296"/>
                  </a:lnTo>
                  <a:lnTo>
                    <a:pt x="713651" y="844296"/>
                  </a:lnTo>
                  <a:lnTo>
                    <a:pt x="842772" y="649097"/>
                  </a:lnTo>
                  <a:close/>
                </a:path>
                <a:path w="5728970" h="2467610">
                  <a:moveTo>
                    <a:pt x="999744" y="0"/>
                  </a:moveTo>
                  <a:lnTo>
                    <a:pt x="935088" y="0"/>
                  </a:lnTo>
                  <a:lnTo>
                    <a:pt x="574548" y="591312"/>
                  </a:lnTo>
                  <a:lnTo>
                    <a:pt x="639203" y="591312"/>
                  </a:lnTo>
                  <a:lnTo>
                    <a:pt x="999744" y="0"/>
                  </a:lnTo>
                  <a:close/>
                </a:path>
                <a:path w="5728970" h="2467610">
                  <a:moveTo>
                    <a:pt x="2407920" y="1891284"/>
                  </a:moveTo>
                  <a:lnTo>
                    <a:pt x="0" y="1891284"/>
                  </a:lnTo>
                  <a:lnTo>
                    <a:pt x="0" y="2467356"/>
                  </a:lnTo>
                  <a:lnTo>
                    <a:pt x="2056892" y="2467356"/>
                  </a:lnTo>
                  <a:lnTo>
                    <a:pt x="2407920" y="1891284"/>
                  </a:lnTo>
                  <a:close/>
                </a:path>
                <a:path w="5728970" h="2467610">
                  <a:moveTo>
                    <a:pt x="5381244" y="1354836"/>
                  </a:moveTo>
                  <a:lnTo>
                    <a:pt x="5321300" y="1354836"/>
                  </a:lnTo>
                  <a:lnTo>
                    <a:pt x="4981956" y="1914144"/>
                  </a:lnTo>
                  <a:lnTo>
                    <a:pt x="5041900" y="1914144"/>
                  </a:lnTo>
                  <a:lnTo>
                    <a:pt x="5381244" y="1354836"/>
                  </a:lnTo>
                  <a:close/>
                </a:path>
                <a:path w="5728970" h="2467610">
                  <a:moveTo>
                    <a:pt x="5574792" y="1354836"/>
                  </a:moveTo>
                  <a:lnTo>
                    <a:pt x="5515610" y="1354836"/>
                  </a:lnTo>
                  <a:lnTo>
                    <a:pt x="5172456" y="1914144"/>
                  </a:lnTo>
                  <a:lnTo>
                    <a:pt x="5234051" y="1914144"/>
                  </a:lnTo>
                  <a:lnTo>
                    <a:pt x="5574792" y="1354836"/>
                  </a:lnTo>
                  <a:close/>
                </a:path>
                <a:path w="5728970" h="2467610">
                  <a:moveTo>
                    <a:pt x="5728716" y="1104900"/>
                  </a:moveTo>
                  <a:lnTo>
                    <a:pt x="5226177" y="1104900"/>
                  </a:lnTo>
                  <a:lnTo>
                    <a:pt x="5106924" y="1299972"/>
                  </a:lnTo>
                  <a:lnTo>
                    <a:pt x="5424551" y="1301496"/>
                  </a:lnTo>
                  <a:lnTo>
                    <a:pt x="5607050" y="1301496"/>
                  </a:lnTo>
                  <a:lnTo>
                    <a:pt x="5728716" y="110490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8704" y="2798064"/>
              <a:ext cx="251460" cy="2529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4172" y="2877311"/>
              <a:ext cx="1365504" cy="115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37713" y="4951577"/>
            <a:ext cx="30880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4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17491" y="0"/>
            <a:ext cx="4826508" cy="4917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2232" y="984630"/>
            <a:ext cx="30734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404040"/>
                </a:solidFill>
                <a:latin typeface="Carlito"/>
                <a:cs typeface="Carlito"/>
              </a:rPr>
              <a:t>Embedded </a:t>
            </a:r>
            <a:r>
              <a:rPr dirty="0" sz="2200" spc="-10" b="1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r>
              <a:rPr dirty="0" sz="2200" spc="-5" b="1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200" spc="-10" b="1">
                <a:solidFill>
                  <a:srgbClr val="404040"/>
                </a:solidFill>
                <a:latin typeface="Carlito"/>
                <a:cs typeface="Carlito"/>
              </a:rPr>
              <a:t>Desig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5182" y="1286078"/>
            <a:ext cx="21399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404040"/>
                </a:solidFill>
                <a:latin typeface="Carlito"/>
                <a:cs typeface="Carlito"/>
              </a:rPr>
              <a:t>processes </a:t>
            </a:r>
            <a:r>
              <a:rPr dirty="0" sz="2200" spc="-5" b="1">
                <a:solidFill>
                  <a:srgbClr val="404040"/>
                </a:solidFill>
                <a:latin typeface="Carlito"/>
                <a:cs typeface="Carlito"/>
              </a:rPr>
              <a:t>&amp;</a:t>
            </a:r>
            <a:r>
              <a:rPr dirty="0" sz="2200" spc="-40" b="1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200" spc="-10" b="1">
                <a:solidFill>
                  <a:srgbClr val="404040"/>
                </a:solidFill>
                <a:latin typeface="Carlito"/>
                <a:cs typeface="Carlito"/>
              </a:rPr>
              <a:t>Stand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2921" y="1067053"/>
            <a:ext cx="1845310" cy="581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5"/>
              </a:lnSpc>
            </a:pPr>
            <a:r>
              <a:rPr dirty="0" sz="2200" spc="-5" b="1">
                <a:solidFill>
                  <a:srgbClr val="404040"/>
                </a:solidFill>
                <a:latin typeface="Carlito"/>
                <a:cs typeface="Carlito"/>
              </a:rPr>
              <a:t>n,</a:t>
            </a:r>
            <a:r>
              <a:rPr dirty="0" sz="2200" spc="-70" b="1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200" spc="-15" b="1">
                <a:solidFill>
                  <a:srgbClr val="404040"/>
                </a:solidFill>
                <a:latin typeface="Carlito"/>
                <a:cs typeface="Carlito"/>
              </a:rPr>
              <a:t>Development</a:t>
            </a:r>
            <a:endParaRPr sz="2200">
              <a:latin typeface="Carlito"/>
              <a:cs typeface="Carlito"/>
            </a:endParaRPr>
          </a:p>
          <a:p>
            <a:pPr marL="208915">
              <a:lnSpc>
                <a:spcPts val="2510"/>
              </a:lnSpc>
            </a:pPr>
            <a:r>
              <a:rPr dirty="0" sz="2200" spc="-15" b="1">
                <a:solidFill>
                  <a:srgbClr val="404040"/>
                </a:solidFill>
                <a:latin typeface="Carlito"/>
                <a:cs typeface="Carlito"/>
              </a:rPr>
              <a:t>ards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8120" y="4128514"/>
            <a:ext cx="1978152" cy="903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35940" y="3333750"/>
            <a:ext cx="1387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404040"/>
                </a:solidFill>
                <a:latin typeface="Carlito"/>
                <a:cs typeface="Carlito"/>
              </a:rPr>
              <a:t>Mr.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Bhargav</a:t>
            </a:r>
            <a:r>
              <a:rPr dirty="0" sz="18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N.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413" y="4992852"/>
            <a:ext cx="306260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9936" y="475487"/>
            <a:ext cx="8644128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53083" y="743712"/>
            <a:ext cx="7027545" cy="4399915"/>
            <a:chOff x="1053083" y="743712"/>
            <a:chExt cx="7027545" cy="4399915"/>
          </a:xfrm>
        </p:grpSpPr>
        <p:sp>
          <p:nvSpPr>
            <p:cNvPr id="5" name="object 5"/>
            <p:cNvSpPr/>
            <p:nvPr/>
          </p:nvSpPr>
          <p:spPr>
            <a:xfrm>
              <a:off x="1254145" y="794986"/>
              <a:ext cx="6736638" cy="43485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53083" y="743712"/>
              <a:ext cx="7027164" cy="42580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106870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V</a:t>
            </a:r>
            <a:r>
              <a:rPr dirty="0" spc="-95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Model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397" y="614171"/>
            <a:ext cx="6773815" cy="4291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16160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404040"/>
                </a:solidFill>
              </a:rPr>
              <a:t>AGILE</a:t>
            </a:r>
            <a:r>
              <a:rPr dirty="0" spc="-90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436" y="582167"/>
            <a:ext cx="7501127" cy="4457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24904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404040"/>
                </a:solidFill>
              </a:rPr>
              <a:t>Standards </a:t>
            </a:r>
            <a:r>
              <a:rPr dirty="0">
                <a:solidFill>
                  <a:srgbClr val="404040"/>
                </a:solidFill>
              </a:rPr>
              <a:t>and</a:t>
            </a:r>
            <a:r>
              <a:rPr dirty="0" spc="-75">
                <a:solidFill>
                  <a:srgbClr val="404040"/>
                </a:solidFill>
              </a:rPr>
              <a:t> </a:t>
            </a:r>
            <a:r>
              <a:rPr dirty="0" spc="-50">
                <a:solidFill>
                  <a:srgbClr val="404040"/>
                </a:solidFill>
              </a:rPr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655" y="741075"/>
            <a:ext cx="7497778" cy="3369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26238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404040"/>
                </a:solidFill>
              </a:rPr>
              <a:t>Aerospace</a:t>
            </a:r>
            <a:r>
              <a:rPr dirty="0" spc="-50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Standards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8387" y="594358"/>
            <a:ext cx="7360919" cy="444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17780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Rail</a:t>
            </a:r>
            <a:r>
              <a:rPr dirty="0" spc="-80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Standards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58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65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89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13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37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61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500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024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48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072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611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135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659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183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707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246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770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294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818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342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8820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406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930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454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993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517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041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565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089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628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152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676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200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724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263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787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311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835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375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899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423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947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47104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7010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534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058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1582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3121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4645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169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693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217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756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2280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3804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5328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6852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83920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0" name="object 60"/>
          <p:cNvGrpSpPr/>
          <p:nvPr/>
        </p:nvGrpSpPr>
        <p:grpSpPr>
          <a:xfrm>
            <a:off x="0" y="0"/>
            <a:ext cx="9128760" cy="4918075"/>
            <a:chOff x="0" y="0"/>
            <a:chExt cx="9128760" cy="4918075"/>
          </a:xfrm>
        </p:grpSpPr>
        <p:sp>
          <p:nvSpPr>
            <p:cNvPr id="61" name="object 61"/>
            <p:cNvSpPr/>
            <p:nvPr/>
          </p:nvSpPr>
          <p:spPr>
            <a:xfrm>
              <a:off x="8991599" y="6095"/>
              <a:ext cx="0" cy="4909185"/>
            </a:xfrm>
            <a:custGeom>
              <a:avLst/>
              <a:gdLst/>
              <a:ahLst/>
              <a:cxnLst/>
              <a:rect l="l" t="t" r="r" b="b"/>
              <a:pathLst>
                <a:path w="0" h="4909185">
                  <a:moveTo>
                    <a:pt x="0" y="0"/>
                  </a:moveTo>
                  <a:lnTo>
                    <a:pt x="0" y="4908689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9128760" cy="4900295"/>
            </a:xfrm>
            <a:custGeom>
              <a:avLst/>
              <a:gdLst/>
              <a:ahLst/>
              <a:cxnLst/>
              <a:rect l="l" t="t" r="r" b="b"/>
              <a:pathLst>
                <a:path w="9128760" h="4900295">
                  <a:moveTo>
                    <a:pt x="9128379" y="4893437"/>
                  </a:moveTo>
                  <a:lnTo>
                    <a:pt x="0" y="4893437"/>
                  </a:lnTo>
                  <a:lnTo>
                    <a:pt x="0" y="4899787"/>
                  </a:lnTo>
                  <a:lnTo>
                    <a:pt x="9128379" y="4899787"/>
                  </a:lnTo>
                  <a:lnTo>
                    <a:pt x="9128379" y="4893437"/>
                  </a:lnTo>
                  <a:close/>
                </a:path>
                <a:path w="9128760" h="4900295">
                  <a:moveTo>
                    <a:pt x="9128379" y="4741037"/>
                  </a:moveTo>
                  <a:lnTo>
                    <a:pt x="0" y="4741037"/>
                  </a:lnTo>
                  <a:lnTo>
                    <a:pt x="0" y="4747387"/>
                  </a:lnTo>
                  <a:lnTo>
                    <a:pt x="9128379" y="4747387"/>
                  </a:lnTo>
                  <a:lnTo>
                    <a:pt x="9128379" y="4741037"/>
                  </a:lnTo>
                  <a:close/>
                </a:path>
                <a:path w="9128760" h="4900295">
                  <a:moveTo>
                    <a:pt x="9128379" y="4587113"/>
                  </a:moveTo>
                  <a:lnTo>
                    <a:pt x="0" y="4587113"/>
                  </a:lnTo>
                  <a:lnTo>
                    <a:pt x="0" y="4593463"/>
                  </a:lnTo>
                  <a:lnTo>
                    <a:pt x="9128379" y="4593463"/>
                  </a:lnTo>
                  <a:lnTo>
                    <a:pt x="9128379" y="4587113"/>
                  </a:lnTo>
                  <a:close/>
                </a:path>
                <a:path w="9128760" h="4900295">
                  <a:moveTo>
                    <a:pt x="9128379" y="4434713"/>
                  </a:moveTo>
                  <a:lnTo>
                    <a:pt x="0" y="4434713"/>
                  </a:lnTo>
                  <a:lnTo>
                    <a:pt x="0" y="4441063"/>
                  </a:lnTo>
                  <a:lnTo>
                    <a:pt x="9128379" y="4441063"/>
                  </a:lnTo>
                  <a:lnTo>
                    <a:pt x="9128379" y="4434713"/>
                  </a:lnTo>
                  <a:close/>
                </a:path>
                <a:path w="9128760" h="4900295">
                  <a:moveTo>
                    <a:pt x="9128379" y="4276217"/>
                  </a:moveTo>
                  <a:lnTo>
                    <a:pt x="0" y="4276217"/>
                  </a:lnTo>
                  <a:lnTo>
                    <a:pt x="0" y="4282567"/>
                  </a:lnTo>
                  <a:lnTo>
                    <a:pt x="9128379" y="4282567"/>
                  </a:lnTo>
                  <a:lnTo>
                    <a:pt x="9128379" y="4276217"/>
                  </a:lnTo>
                  <a:close/>
                </a:path>
                <a:path w="9128760" h="4900295">
                  <a:moveTo>
                    <a:pt x="9128379" y="4123817"/>
                  </a:moveTo>
                  <a:lnTo>
                    <a:pt x="0" y="4123817"/>
                  </a:lnTo>
                  <a:lnTo>
                    <a:pt x="0" y="4130167"/>
                  </a:lnTo>
                  <a:lnTo>
                    <a:pt x="9128379" y="4130167"/>
                  </a:lnTo>
                  <a:lnTo>
                    <a:pt x="9128379" y="4123817"/>
                  </a:lnTo>
                  <a:close/>
                </a:path>
                <a:path w="9128760" h="4900295">
                  <a:moveTo>
                    <a:pt x="9128379" y="3969893"/>
                  </a:moveTo>
                  <a:lnTo>
                    <a:pt x="0" y="3969893"/>
                  </a:lnTo>
                  <a:lnTo>
                    <a:pt x="0" y="3976243"/>
                  </a:lnTo>
                  <a:lnTo>
                    <a:pt x="9128379" y="3976243"/>
                  </a:lnTo>
                  <a:lnTo>
                    <a:pt x="9128379" y="3969893"/>
                  </a:lnTo>
                  <a:close/>
                </a:path>
                <a:path w="9128760" h="4900295">
                  <a:moveTo>
                    <a:pt x="9128379" y="3817493"/>
                  </a:moveTo>
                  <a:lnTo>
                    <a:pt x="0" y="3817493"/>
                  </a:lnTo>
                  <a:lnTo>
                    <a:pt x="0" y="3823843"/>
                  </a:lnTo>
                  <a:lnTo>
                    <a:pt x="9128379" y="3823843"/>
                  </a:lnTo>
                  <a:lnTo>
                    <a:pt x="9128379" y="3817493"/>
                  </a:lnTo>
                  <a:close/>
                </a:path>
                <a:path w="9128760" h="4900295">
                  <a:moveTo>
                    <a:pt x="9128379" y="3665093"/>
                  </a:moveTo>
                  <a:lnTo>
                    <a:pt x="0" y="3665093"/>
                  </a:lnTo>
                  <a:lnTo>
                    <a:pt x="0" y="3671443"/>
                  </a:lnTo>
                  <a:lnTo>
                    <a:pt x="9128379" y="3671443"/>
                  </a:lnTo>
                  <a:lnTo>
                    <a:pt x="9128379" y="3665093"/>
                  </a:lnTo>
                  <a:close/>
                </a:path>
                <a:path w="9128760" h="4900295">
                  <a:moveTo>
                    <a:pt x="9128379" y="3512693"/>
                  </a:moveTo>
                  <a:lnTo>
                    <a:pt x="0" y="3512693"/>
                  </a:lnTo>
                  <a:lnTo>
                    <a:pt x="0" y="3519043"/>
                  </a:lnTo>
                  <a:lnTo>
                    <a:pt x="9128379" y="3519043"/>
                  </a:lnTo>
                  <a:lnTo>
                    <a:pt x="9128379" y="3512693"/>
                  </a:lnTo>
                  <a:close/>
                </a:path>
                <a:path w="9128760" h="4900295">
                  <a:moveTo>
                    <a:pt x="9128379" y="3358769"/>
                  </a:moveTo>
                  <a:lnTo>
                    <a:pt x="0" y="3358769"/>
                  </a:lnTo>
                  <a:lnTo>
                    <a:pt x="0" y="3365119"/>
                  </a:lnTo>
                  <a:lnTo>
                    <a:pt x="9128379" y="3365119"/>
                  </a:lnTo>
                  <a:lnTo>
                    <a:pt x="9128379" y="3358769"/>
                  </a:lnTo>
                  <a:close/>
                </a:path>
                <a:path w="9128760" h="4900295">
                  <a:moveTo>
                    <a:pt x="9128379" y="3206369"/>
                  </a:moveTo>
                  <a:lnTo>
                    <a:pt x="0" y="3206369"/>
                  </a:lnTo>
                  <a:lnTo>
                    <a:pt x="0" y="3212719"/>
                  </a:lnTo>
                  <a:lnTo>
                    <a:pt x="9128379" y="3212719"/>
                  </a:lnTo>
                  <a:lnTo>
                    <a:pt x="9128379" y="3206369"/>
                  </a:lnTo>
                  <a:close/>
                </a:path>
                <a:path w="9128760" h="4900295">
                  <a:moveTo>
                    <a:pt x="9128379" y="3053969"/>
                  </a:moveTo>
                  <a:lnTo>
                    <a:pt x="0" y="3053969"/>
                  </a:lnTo>
                  <a:lnTo>
                    <a:pt x="0" y="3060319"/>
                  </a:lnTo>
                  <a:lnTo>
                    <a:pt x="9128379" y="3060319"/>
                  </a:lnTo>
                  <a:lnTo>
                    <a:pt x="9128379" y="3053969"/>
                  </a:lnTo>
                  <a:close/>
                </a:path>
                <a:path w="9128760" h="4900295">
                  <a:moveTo>
                    <a:pt x="9128379" y="2900045"/>
                  </a:moveTo>
                  <a:lnTo>
                    <a:pt x="0" y="2900045"/>
                  </a:lnTo>
                  <a:lnTo>
                    <a:pt x="0" y="2906395"/>
                  </a:lnTo>
                  <a:lnTo>
                    <a:pt x="9128379" y="2906395"/>
                  </a:lnTo>
                  <a:lnTo>
                    <a:pt x="9128379" y="2900045"/>
                  </a:lnTo>
                  <a:close/>
                </a:path>
                <a:path w="9128760" h="4900295">
                  <a:moveTo>
                    <a:pt x="9128379" y="2747645"/>
                  </a:moveTo>
                  <a:lnTo>
                    <a:pt x="0" y="2747645"/>
                  </a:lnTo>
                  <a:lnTo>
                    <a:pt x="0" y="2753995"/>
                  </a:lnTo>
                  <a:lnTo>
                    <a:pt x="9128379" y="2753995"/>
                  </a:lnTo>
                  <a:lnTo>
                    <a:pt x="9128379" y="2747645"/>
                  </a:lnTo>
                  <a:close/>
                </a:path>
                <a:path w="9128760" h="4900295">
                  <a:moveTo>
                    <a:pt x="9128379" y="2595245"/>
                  </a:moveTo>
                  <a:lnTo>
                    <a:pt x="0" y="2595245"/>
                  </a:lnTo>
                  <a:lnTo>
                    <a:pt x="0" y="2601595"/>
                  </a:lnTo>
                  <a:lnTo>
                    <a:pt x="9128379" y="2601595"/>
                  </a:lnTo>
                  <a:lnTo>
                    <a:pt x="9128379" y="2595245"/>
                  </a:lnTo>
                  <a:close/>
                </a:path>
                <a:path w="9128760" h="4900295">
                  <a:moveTo>
                    <a:pt x="9128379" y="2442845"/>
                  </a:moveTo>
                  <a:lnTo>
                    <a:pt x="0" y="2442845"/>
                  </a:lnTo>
                  <a:lnTo>
                    <a:pt x="0" y="2449195"/>
                  </a:lnTo>
                  <a:lnTo>
                    <a:pt x="9128379" y="2449195"/>
                  </a:lnTo>
                  <a:lnTo>
                    <a:pt x="9128379" y="2442845"/>
                  </a:lnTo>
                  <a:close/>
                </a:path>
                <a:path w="9128760" h="4900295">
                  <a:moveTo>
                    <a:pt x="9128379" y="2288921"/>
                  </a:moveTo>
                  <a:lnTo>
                    <a:pt x="0" y="2288921"/>
                  </a:lnTo>
                  <a:lnTo>
                    <a:pt x="0" y="2295271"/>
                  </a:lnTo>
                  <a:lnTo>
                    <a:pt x="9128379" y="2295271"/>
                  </a:lnTo>
                  <a:lnTo>
                    <a:pt x="9128379" y="2288921"/>
                  </a:lnTo>
                  <a:close/>
                </a:path>
                <a:path w="9128760" h="4900295">
                  <a:moveTo>
                    <a:pt x="9128379" y="2136521"/>
                  </a:moveTo>
                  <a:lnTo>
                    <a:pt x="0" y="2136521"/>
                  </a:lnTo>
                  <a:lnTo>
                    <a:pt x="0" y="2142871"/>
                  </a:lnTo>
                  <a:lnTo>
                    <a:pt x="9128379" y="2142871"/>
                  </a:lnTo>
                  <a:lnTo>
                    <a:pt x="9128379" y="2136521"/>
                  </a:lnTo>
                  <a:close/>
                </a:path>
                <a:path w="9128760" h="4900295">
                  <a:moveTo>
                    <a:pt x="9128379" y="1984121"/>
                  </a:moveTo>
                  <a:lnTo>
                    <a:pt x="0" y="1984121"/>
                  </a:lnTo>
                  <a:lnTo>
                    <a:pt x="0" y="1990471"/>
                  </a:lnTo>
                  <a:lnTo>
                    <a:pt x="9128379" y="1990471"/>
                  </a:lnTo>
                  <a:lnTo>
                    <a:pt x="9128379" y="1984121"/>
                  </a:lnTo>
                  <a:close/>
                </a:path>
                <a:path w="9128760" h="4900295">
                  <a:moveTo>
                    <a:pt x="9128379" y="1830197"/>
                  </a:moveTo>
                  <a:lnTo>
                    <a:pt x="0" y="1830197"/>
                  </a:lnTo>
                  <a:lnTo>
                    <a:pt x="0" y="1836547"/>
                  </a:lnTo>
                  <a:lnTo>
                    <a:pt x="9128379" y="1836547"/>
                  </a:lnTo>
                  <a:lnTo>
                    <a:pt x="9128379" y="1830197"/>
                  </a:lnTo>
                  <a:close/>
                </a:path>
                <a:path w="9128760" h="4900295">
                  <a:moveTo>
                    <a:pt x="9128379" y="1677797"/>
                  </a:moveTo>
                  <a:lnTo>
                    <a:pt x="0" y="1677797"/>
                  </a:lnTo>
                  <a:lnTo>
                    <a:pt x="0" y="1684147"/>
                  </a:lnTo>
                  <a:lnTo>
                    <a:pt x="9128379" y="1684147"/>
                  </a:lnTo>
                  <a:lnTo>
                    <a:pt x="9128379" y="1677797"/>
                  </a:lnTo>
                  <a:close/>
                </a:path>
                <a:path w="9128760" h="4900295">
                  <a:moveTo>
                    <a:pt x="9128379" y="1525397"/>
                  </a:moveTo>
                  <a:lnTo>
                    <a:pt x="0" y="1525397"/>
                  </a:lnTo>
                  <a:lnTo>
                    <a:pt x="0" y="1531747"/>
                  </a:lnTo>
                  <a:lnTo>
                    <a:pt x="9128379" y="1531747"/>
                  </a:lnTo>
                  <a:lnTo>
                    <a:pt x="9128379" y="1525397"/>
                  </a:lnTo>
                  <a:close/>
                </a:path>
                <a:path w="9128760" h="4900295">
                  <a:moveTo>
                    <a:pt x="9128379" y="1372997"/>
                  </a:moveTo>
                  <a:lnTo>
                    <a:pt x="0" y="1372997"/>
                  </a:lnTo>
                  <a:lnTo>
                    <a:pt x="0" y="1379347"/>
                  </a:lnTo>
                  <a:lnTo>
                    <a:pt x="9128379" y="1379347"/>
                  </a:lnTo>
                  <a:lnTo>
                    <a:pt x="9128379" y="1372997"/>
                  </a:lnTo>
                  <a:close/>
                </a:path>
                <a:path w="9128760" h="4900295">
                  <a:moveTo>
                    <a:pt x="9128379" y="1219073"/>
                  </a:moveTo>
                  <a:lnTo>
                    <a:pt x="0" y="1219073"/>
                  </a:lnTo>
                  <a:lnTo>
                    <a:pt x="0" y="1225423"/>
                  </a:lnTo>
                  <a:lnTo>
                    <a:pt x="9128379" y="1225423"/>
                  </a:lnTo>
                  <a:lnTo>
                    <a:pt x="9128379" y="1219073"/>
                  </a:lnTo>
                  <a:close/>
                </a:path>
                <a:path w="9128760" h="4900295">
                  <a:moveTo>
                    <a:pt x="9128379" y="1066673"/>
                  </a:moveTo>
                  <a:lnTo>
                    <a:pt x="0" y="1066673"/>
                  </a:lnTo>
                  <a:lnTo>
                    <a:pt x="0" y="1073023"/>
                  </a:lnTo>
                  <a:lnTo>
                    <a:pt x="9128379" y="1073023"/>
                  </a:lnTo>
                  <a:lnTo>
                    <a:pt x="9128379" y="1066673"/>
                  </a:lnTo>
                  <a:close/>
                </a:path>
                <a:path w="9128760" h="4900295">
                  <a:moveTo>
                    <a:pt x="9128379" y="914273"/>
                  </a:moveTo>
                  <a:lnTo>
                    <a:pt x="0" y="914273"/>
                  </a:lnTo>
                  <a:lnTo>
                    <a:pt x="0" y="920623"/>
                  </a:lnTo>
                  <a:lnTo>
                    <a:pt x="9128379" y="920623"/>
                  </a:lnTo>
                  <a:lnTo>
                    <a:pt x="9128379" y="914273"/>
                  </a:lnTo>
                  <a:close/>
                </a:path>
                <a:path w="9128760" h="4900295">
                  <a:moveTo>
                    <a:pt x="9128379" y="760349"/>
                  </a:moveTo>
                  <a:lnTo>
                    <a:pt x="0" y="760349"/>
                  </a:lnTo>
                  <a:lnTo>
                    <a:pt x="0" y="766699"/>
                  </a:lnTo>
                  <a:lnTo>
                    <a:pt x="9128379" y="766699"/>
                  </a:lnTo>
                  <a:lnTo>
                    <a:pt x="9128379" y="760349"/>
                  </a:lnTo>
                  <a:close/>
                </a:path>
                <a:path w="9128760" h="4900295">
                  <a:moveTo>
                    <a:pt x="9128379" y="607949"/>
                  </a:moveTo>
                  <a:lnTo>
                    <a:pt x="0" y="607949"/>
                  </a:lnTo>
                  <a:lnTo>
                    <a:pt x="0" y="614299"/>
                  </a:lnTo>
                  <a:lnTo>
                    <a:pt x="9128379" y="614299"/>
                  </a:lnTo>
                  <a:lnTo>
                    <a:pt x="9128379" y="607949"/>
                  </a:lnTo>
                  <a:close/>
                </a:path>
                <a:path w="9128760" h="4900295">
                  <a:moveTo>
                    <a:pt x="9128379" y="455549"/>
                  </a:moveTo>
                  <a:lnTo>
                    <a:pt x="0" y="455549"/>
                  </a:lnTo>
                  <a:lnTo>
                    <a:pt x="0" y="461899"/>
                  </a:lnTo>
                  <a:lnTo>
                    <a:pt x="9128379" y="461899"/>
                  </a:lnTo>
                  <a:lnTo>
                    <a:pt x="9128379" y="455549"/>
                  </a:lnTo>
                  <a:close/>
                </a:path>
                <a:path w="9128760" h="4900295">
                  <a:moveTo>
                    <a:pt x="9128379" y="303149"/>
                  </a:moveTo>
                  <a:lnTo>
                    <a:pt x="0" y="303149"/>
                  </a:lnTo>
                  <a:lnTo>
                    <a:pt x="0" y="309499"/>
                  </a:lnTo>
                  <a:lnTo>
                    <a:pt x="9128379" y="309499"/>
                  </a:lnTo>
                  <a:lnTo>
                    <a:pt x="9128379" y="303149"/>
                  </a:lnTo>
                  <a:close/>
                </a:path>
                <a:path w="9128760" h="4900295">
                  <a:moveTo>
                    <a:pt x="9128379" y="149225"/>
                  </a:moveTo>
                  <a:lnTo>
                    <a:pt x="0" y="149225"/>
                  </a:lnTo>
                  <a:lnTo>
                    <a:pt x="0" y="155575"/>
                  </a:lnTo>
                  <a:lnTo>
                    <a:pt x="9128379" y="155575"/>
                  </a:lnTo>
                  <a:lnTo>
                    <a:pt x="9128379" y="149225"/>
                  </a:lnTo>
                  <a:close/>
                </a:path>
                <a:path w="9128760" h="4900295">
                  <a:moveTo>
                    <a:pt x="9128379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9128379" y="3175"/>
                  </a:lnTo>
                  <a:lnTo>
                    <a:pt x="91283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301496" y="1339595"/>
              <a:ext cx="6544309" cy="1865630"/>
            </a:xfrm>
            <a:custGeom>
              <a:avLst/>
              <a:gdLst/>
              <a:ahLst/>
              <a:cxnLst/>
              <a:rect l="l" t="t" r="r" b="b"/>
              <a:pathLst>
                <a:path w="6544309" h="1865630">
                  <a:moveTo>
                    <a:pt x="565404" y="571754"/>
                  </a:moveTo>
                  <a:lnTo>
                    <a:pt x="168148" y="571754"/>
                  </a:lnTo>
                  <a:lnTo>
                    <a:pt x="508635" y="0"/>
                  </a:lnTo>
                  <a:lnTo>
                    <a:pt x="451866" y="0"/>
                  </a:lnTo>
                  <a:lnTo>
                    <a:pt x="0" y="743712"/>
                  </a:lnTo>
                  <a:lnTo>
                    <a:pt x="451866" y="743712"/>
                  </a:lnTo>
                  <a:lnTo>
                    <a:pt x="565404" y="571754"/>
                  </a:lnTo>
                  <a:close/>
                </a:path>
                <a:path w="6544309" h="1865630">
                  <a:moveTo>
                    <a:pt x="704088" y="0"/>
                  </a:moveTo>
                  <a:lnTo>
                    <a:pt x="647319" y="0"/>
                  </a:lnTo>
                  <a:lnTo>
                    <a:pt x="330708" y="521208"/>
                  </a:lnTo>
                  <a:lnTo>
                    <a:pt x="387477" y="521208"/>
                  </a:lnTo>
                  <a:lnTo>
                    <a:pt x="704088" y="0"/>
                  </a:lnTo>
                  <a:close/>
                </a:path>
                <a:path w="6544309" h="1865630">
                  <a:moveTo>
                    <a:pt x="6224016" y="1350264"/>
                  </a:moveTo>
                  <a:lnTo>
                    <a:pt x="6168644" y="1350264"/>
                  </a:lnTo>
                  <a:lnTo>
                    <a:pt x="5855208" y="1865376"/>
                  </a:lnTo>
                  <a:lnTo>
                    <a:pt x="5910580" y="1865376"/>
                  </a:lnTo>
                  <a:lnTo>
                    <a:pt x="6224016" y="1350264"/>
                  </a:lnTo>
                  <a:close/>
                </a:path>
                <a:path w="6544309" h="1865630">
                  <a:moveTo>
                    <a:pt x="6402324" y="1350264"/>
                  </a:moveTo>
                  <a:lnTo>
                    <a:pt x="6347587" y="1350264"/>
                  </a:lnTo>
                  <a:lnTo>
                    <a:pt x="6030468" y="1865376"/>
                  </a:lnTo>
                  <a:lnTo>
                    <a:pt x="6087364" y="1865376"/>
                  </a:lnTo>
                  <a:lnTo>
                    <a:pt x="6402324" y="1350264"/>
                  </a:lnTo>
                  <a:close/>
                </a:path>
                <a:path w="6544309" h="1865630">
                  <a:moveTo>
                    <a:pt x="6460236" y="292608"/>
                  </a:moveTo>
                  <a:lnTo>
                    <a:pt x="822198" y="292608"/>
                  </a:lnTo>
                  <a:lnTo>
                    <a:pt x="128016" y="1476756"/>
                  </a:lnTo>
                  <a:lnTo>
                    <a:pt x="5766054" y="1476756"/>
                  </a:lnTo>
                  <a:lnTo>
                    <a:pt x="6460236" y="292608"/>
                  </a:lnTo>
                  <a:close/>
                </a:path>
                <a:path w="6544309" h="1865630">
                  <a:moveTo>
                    <a:pt x="6544056" y="1120140"/>
                  </a:moveTo>
                  <a:lnTo>
                    <a:pt x="6081014" y="1120140"/>
                  </a:lnTo>
                  <a:lnTo>
                    <a:pt x="5971032" y="1299972"/>
                  </a:lnTo>
                  <a:lnTo>
                    <a:pt x="6263767" y="1301496"/>
                  </a:lnTo>
                  <a:lnTo>
                    <a:pt x="6431915" y="1301496"/>
                  </a:lnTo>
                  <a:lnTo>
                    <a:pt x="6544056" y="112014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3232150" y="1991944"/>
            <a:ext cx="27082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System</a:t>
            </a:r>
            <a:r>
              <a:rPr dirty="0" spc="-65"/>
              <a:t> </a:t>
            </a:r>
            <a:r>
              <a:rPr dirty="0" spc="-10"/>
              <a:t>Requirements</a:t>
            </a:r>
          </a:p>
        </p:txBody>
      </p:sp>
      <p:sp>
        <p:nvSpPr>
          <p:cNvPr id="65" name="object 65"/>
          <p:cNvSpPr/>
          <p:nvPr/>
        </p:nvSpPr>
        <p:spPr>
          <a:xfrm>
            <a:off x="8337804" y="4187952"/>
            <a:ext cx="636295" cy="619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359" y="595883"/>
            <a:ext cx="7193280" cy="4319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106870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V</a:t>
            </a:r>
            <a:r>
              <a:rPr dirty="0" spc="-95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3" y="664463"/>
            <a:ext cx="6722983" cy="423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175895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404040"/>
                </a:solidFill>
              </a:rPr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4746" y="592835"/>
            <a:ext cx="7129989" cy="4401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3516629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404040"/>
                </a:solidFill>
              </a:rPr>
              <a:t>Input: </a:t>
            </a:r>
            <a:r>
              <a:rPr dirty="0" spc="-20">
                <a:solidFill>
                  <a:srgbClr val="404040"/>
                </a:solidFill>
              </a:rPr>
              <a:t>System</a:t>
            </a:r>
            <a:r>
              <a:rPr dirty="0" spc="-55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4247" y="608075"/>
            <a:ext cx="6845576" cy="4334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3783329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Activity: </a:t>
            </a:r>
            <a:r>
              <a:rPr dirty="0" spc="-20">
                <a:solidFill>
                  <a:srgbClr val="404040"/>
                </a:solidFill>
              </a:rPr>
              <a:t>System</a:t>
            </a:r>
            <a:r>
              <a:rPr dirty="0" spc="-85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7713" y="4951577"/>
            <a:ext cx="30880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9017" y="4951577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2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75487"/>
            <a:ext cx="9144000" cy="4460875"/>
            <a:chOff x="0" y="475487"/>
            <a:chExt cx="9144000" cy="4460875"/>
          </a:xfrm>
        </p:grpSpPr>
        <p:sp>
          <p:nvSpPr>
            <p:cNvPr id="5" name="object 5"/>
            <p:cNvSpPr/>
            <p:nvPr/>
          </p:nvSpPr>
          <p:spPr>
            <a:xfrm>
              <a:off x="249936" y="475487"/>
              <a:ext cx="8644128" cy="1082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627887"/>
              <a:ext cx="9144000" cy="43083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4276" y="915923"/>
              <a:ext cx="3729354" cy="3251200"/>
            </a:xfrm>
            <a:custGeom>
              <a:avLst/>
              <a:gdLst/>
              <a:ahLst/>
              <a:cxnLst/>
              <a:rect l="l" t="t" r="r" b="b"/>
              <a:pathLst>
                <a:path w="3729354" h="3251200">
                  <a:moveTo>
                    <a:pt x="3528060" y="2962656"/>
                  </a:moveTo>
                  <a:lnTo>
                    <a:pt x="72009" y="2962656"/>
                  </a:lnTo>
                  <a:lnTo>
                    <a:pt x="0" y="3250692"/>
                  </a:lnTo>
                  <a:lnTo>
                    <a:pt x="3456051" y="3250692"/>
                  </a:lnTo>
                  <a:lnTo>
                    <a:pt x="3528060" y="2962656"/>
                  </a:lnTo>
                  <a:close/>
                </a:path>
                <a:path w="3729354" h="3251200">
                  <a:moveTo>
                    <a:pt x="3528060" y="2468880"/>
                  </a:moveTo>
                  <a:lnTo>
                    <a:pt x="72009" y="2468880"/>
                  </a:lnTo>
                  <a:lnTo>
                    <a:pt x="0" y="2756916"/>
                  </a:lnTo>
                  <a:lnTo>
                    <a:pt x="3456051" y="2756916"/>
                  </a:lnTo>
                  <a:lnTo>
                    <a:pt x="3528060" y="2468880"/>
                  </a:lnTo>
                  <a:close/>
                </a:path>
                <a:path w="3729354" h="3251200">
                  <a:moveTo>
                    <a:pt x="3528060" y="1975104"/>
                  </a:moveTo>
                  <a:lnTo>
                    <a:pt x="72009" y="1975104"/>
                  </a:lnTo>
                  <a:lnTo>
                    <a:pt x="0" y="2263140"/>
                  </a:lnTo>
                  <a:lnTo>
                    <a:pt x="3456051" y="2263140"/>
                  </a:lnTo>
                  <a:lnTo>
                    <a:pt x="3528060" y="1975104"/>
                  </a:lnTo>
                  <a:close/>
                </a:path>
                <a:path w="3729354" h="3251200">
                  <a:moveTo>
                    <a:pt x="3528060" y="1481328"/>
                  </a:moveTo>
                  <a:lnTo>
                    <a:pt x="72009" y="1481328"/>
                  </a:lnTo>
                  <a:lnTo>
                    <a:pt x="0" y="1769364"/>
                  </a:lnTo>
                  <a:lnTo>
                    <a:pt x="3456051" y="1769364"/>
                  </a:lnTo>
                  <a:lnTo>
                    <a:pt x="3528060" y="1481328"/>
                  </a:lnTo>
                  <a:close/>
                </a:path>
                <a:path w="3729354" h="3251200">
                  <a:moveTo>
                    <a:pt x="3528060" y="987552"/>
                  </a:moveTo>
                  <a:lnTo>
                    <a:pt x="72009" y="987552"/>
                  </a:lnTo>
                  <a:lnTo>
                    <a:pt x="0" y="1275588"/>
                  </a:lnTo>
                  <a:lnTo>
                    <a:pt x="3456051" y="1275588"/>
                  </a:lnTo>
                  <a:lnTo>
                    <a:pt x="3528060" y="987552"/>
                  </a:lnTo>
                  <a:close/>
                </a:path>
                <a:path w="3729354" h="3251200">
                  <a:moveTo>
                    <a:pt x="3619500" y="493776"/>
                  </a:moveTo>
                  <a:lnTo>
                    <a:pt x="72009" y="493776"/>
                  </a:lnTo>
                  <a:lnTo>
                    <a:pt x="0" y="781812"/>
                  </a:lnTo>
                  <a:lnTo>
                    <a:pt x="3547491" y="781812"/>
                  </a:lnTo>
                  <a:lnTo>
                    <a:pt x="3619500" y="493776"/>
                  </a:lnTo>
                  <a:close/>
                </a:path>
                <a:path w="3729354" h="3251200">
                  <a:moveTo>
                    <a:pt x="3729228" y="0"/>
                  </a:moveTo>
                  <a:lnTo>
                    <a:pt x="72009" y="0"/>
                  </a:lnTo>
                  <a:lnTo>
                    <a:pt x="0" y="288036"/>
                  </a:lnTo>
                  <a:lnTo>
                    <a:pt x="3657219" y="288036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1F1A17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4479" y="61036"/>
            <a:ext cx="9817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dirty="0" sz="2400" spc="-30" b="1">
                <a:solidFill>
                  <a:srgbClr val="404040"/>
                </a:solidFill>
                <a:latin typeface="Carlito"/>
                <a:cs typeface="Carlito"/>
              </a:rPr>
              <a:t>g</a:t>
            </a:r>
            <a:r>
              <a:rPr dirty="0" sz="2400" spc="-5" b="1">
                <a:solidFill>
                  <a:srgbClr val="404040"/>
                </a:solidFill>
                <a:latin typeface="Carlito"/>
                <a:cs typeface="Carlito"/>
              </a:rPr>
              <a:t>en</a:t>
            </a:r>
            <a:r>
              <a:rPr dirty="0" sz="2400" spc="-15" b="1">
                <a:solidFill>
                  <a:srgbClr val="404040"/>
                </a:solidFill>
                <a:latin typeface="Carlito"/>
                <a:cs typeface="Carlito"/>
              </a:rPr>
              <a:t>d</a:t>
            </a:r>
            <a:r>
              <a:rPr dirty="0" sz="2400" b="1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935" y="973277"/>
            <a:ext cx="2752725" cy="3145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95"/>
              </a:spcBef>
            </a:pPr>
            <a:r>
              <a:rPr dirty="0" u="sng" sz="1000" spc="-5" b="1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rId5" action="ppaction://hlinksldjump"/>
              </a:rPr>
              <a:t>Process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rlito"/>
              <a:cs typeface="Carlito"/>
            </a:endParaRPr>
          </a:p>
          <a:p>
            <a:pPr marL="20320">
              <a:lnSpc>
                <a:spcPct val="100000"/>
              </a:lnSpc>
            </a:pPr>
            <a:r>
              <a:rPr dirty="0" u="sng" sz="1000" spc="-5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rId6" action="ppaction://hlinksldjump"/>
              </a:rPr>
              <a:t>Embedded Product </a:t>
            </a:r>
            <a:r>
              <a:rPr dirty="0" u="sng" sz="1000" spc="-10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rId6" action="ppaction://hlinksldjump"/>
              </a:rPr>
              <a:t>Development</a:t>
            </a:r>
            <a:r>
              <a:rPr dirty="0" u="sng" sz="1000" spc="30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rId6" action="ppaction://hlinksldjump"/>
              </a:rPr>
              <a:t> </a:t>
            </a:r>
            <a:r>
              <a:rPr dirty="0" u="sng" sz="1000" spc="-5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rId6" action="ppaction://hlinksldjump"/>
              </a:rPr>
              <a:t>Phases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000" spc="-5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rId7" action="ppaction://hlinksldjump"/>
              </a:rPr>
              <a:t>Various Models for </a:t>
            </a:r>
            <a:r>
              <a:rPr dirty="0" u="sng" sz="1000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rId7" action="ppaction://hlinksldjump"/>
              </a:rPr>
              <a:t>Embedded Product</a:t>
            </a:r>
            <a:r>
              <a:rPr dirty="0" u="sng" sz="1000" spc="-35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rId7" action="ppaction://hlinksldjump"/>
              </a:rPr>
              <a:t> </a:t>
            </a:r>
            <a:r>
              <a:rPr dirty="0" u="sng" sz="1000" spc="-5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rId7" action="ppaction://hlinksldjump"/>
              </a:rPr>
              <a:t>Development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000" spc="-5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rId8" action="ppaction://hlinksldjump"/>
              </a:rPr>
              <a:t>System</a:t>
            </a:r>
            <a:r>
              <a:rPr dirty="0" u="sng" sz="1000" spc="10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rId8" action="ppaction://hlinksldjump"/>
              </a:rPr>
              <a:t> </a:t>
            </a:r>
            <a:r>
              <a:rPr dirty="0" u="sng" sz="1000" spc="-5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rId8" action="ppaction://hlinksldjump"/>
              </a:rPr>
              <a:t>Requirements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050" spc="-5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rId9" action="ppaction://hlinksldjump"/>
              </a:rPr>
              <a:t>System Design</a:t>
            </a:r>
            <a:endParaRPr sz="1050">
              <a:latin typeface="Carlito"/>
              <a:cs typeface="Carlito"/>
            </a:endParaRPr>
          </a:p>
          <a:p>
            <a:pPr marL="12700" marR="1431925">
              <a:lnSpc>
                <a:spcPct val="308400"/>
              </a:lnSpc>
              <a:spcBef>
                <a:spcPts val="5"/>
              </a:spcBef>
            </a:pPr>
            <a:r>
              <a:rPr dirty="0" u="sng" sz="1050" spc="-5">
                <a:solidFill>
                  <a:srgbClr val="7AD2F7"/>
                </a:solidFill>
                <a:uFill>
                  <a:solidFill>
                    <a:srgbClr val="7AD2F7"/>
                  </a:solidFill>
                </a:uFill>
                <a:latin typeface="Carlito"/>
                <a:cs typeface="Carlito"/>
                <a:hlinkClick r:id="rId10" action="ppaction://hlinksldjump"/>
              </a:rPr>
              <a:t>System Implementation </a:t>
            </a:r>
            <a:r>
              <a:rPr dirty="0" sz="1050" spc="-5">
                <a:solidFill>
                  <a:srgbClr val="7AD2F7"/>
                </a:solidFill>
                <a:latin typeface="Carlito"/>
                <a:cs typeface="Carlito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Carlito"/>
                <a:cs typeface="Carlito"/>
              </a:rPr>
              <a:t>System Testing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416" y="915923"/>
            <a:ext cx="403860" cy="3251200"/>
          </a:xfrm>
          <a:custGeom>
            <a:avLst/>
            <a:gdLst/>
            <a:ahLst/>
            <a:cxnLst/>
            <a:rect l="l" t="t" r="r" b="b"/>
            <a:pathLst>
              <a:path w="403859" h="3251200">
                <a:moveTo>
                  <a:pt x="403860" y="2962656"/>
                </a:moveTo>
                <a:lnTo>
                  <a:pt x="72009" y="2962656"/>
                </a:lnTo>
                <a:lnTo>
                  <a:pt x="0" y="3250692"/>
                </a:lnTo>
                <a:lnTo>
                  <a:pt x="331851" y="3250692"/>
                </a:lnTo>
                <a:lnTo>
                  <a:pt x="403860" y="2962656"/>
                </a:lnTo>
                <a:close/>
              </a:path>
              <a:path w="403859" h="3251200">
                <a:moveTo>
                  <a:pt x="403860" y="2468880"/>
                </a:moveTo>
                <a:lnTo>
                  <a:pt x="72009" y="2468880"/>
                </a:lnTo>
                <a:lnTo>
                  <a:pt x="0" y="2756916"/>
                </a:lnTo>
                <a:lnTo>
                  <a:pt x="331851" y="2756916"/>
                </a:lnTo>
                <a:lnTo>
                  <a:pt x="403860" y="2468880"/>
                </a:lnTo>
                <a:close/>
              </a:path>
              <a:path w="403859" h="3251200">
                <a:moveTo>
                  <a:pt x="403860" y="1975104"/>
                </a:moveTo>
                <a:lnTo>
                  <a:pt x="72009" y="1975104"/>
                </a:lnTo>
                <a:lnTo>
                  <a:pt x="0" y="2263140"/>
                </a:lnTo>
                <a:lnTo>
                  <a:pt x="331851" y="2263140"/>
                </a:lnTo>
                <a:lnTo>
                  <a:pt x="403860" y="1975104"/>
                </a:lnTo>
                <a:close/>
              </a:path>
              <a:path w="403859" h="3251200">
                <a:moveTo>
                  <a:pt x="403860" y="1481328"/>
                </a:moveTo>
                <a:lnTo>
                  <a:pt x="72009" y="1481328"/>
                </a:lnTo>
                <a:lnTo>
                  <a:pt x="0" y="1769364"/>
                </a:lnTo>
                <a:lnTo>
                  <a:pt x="331851" y="1769364"/>
                </a:lnTo>
                <a:lnTo>
                  <a:pt x="403860" y="1481328"/>
                </a:lnTo>
                <a:close/>
              </a:path>
              <a:path w="403859" h="3251200">
                <a:moveTo>
                  <a:pt x="403860" y="987552"/>
                </a:moveTo>
                <a:lnTo>
                  <a:pt x="72009" y="987552"/>
                </a:lnTo>
                <a:lnTo>
                  <a:pt x="0" y="1275588"/>
                </a:lnTo>
                <a:lnTo>
                  <a:pt x="331851" y="1275588"/>
                </a:lnTo>
                <a:lnTo>
                  <a:pt x="403860" y="987552"/>
                </a:lnTo>
                <a:close/>
              </a:path>
              <a:path w="403859" h="3251200">
                <a:moveTo>
                  <a:pt x="403860" y="493776"/>
                </a:moveTo>
                <a:lnTo>
                  <a:pt x="72009" y="493776"/>
                </a:lnTo>
                <a:lnTo>
                  <a:pt x="0" y="781812"/>
                </a:lnTo>
                <a:lnTo>
                  <a:pt x="331851" y="781812"/>
                </a:lnTo>
                <a:lnTo>
                  <a:pt x="403860" y="493776"/>
                </a:lnTo>
                <a:close/>
              </a:path>
              <a:path w="403859" h="3251200">
                <a:moveTo>
                  <a:pt x="403860" y="0"/>
                </a:moveTo>
                <a:lnTo>
                  <a:pt x="72009" y="0"/>
                </a:lnTo>
                <a:lnTo>
                  <a:pt x="0" y="288036"/>
                </a:lnTo>
                <a:lnTo>
                  <a:pt x="331851" y="288036"/>
                </a:lnTo>
                <a:lnTo>
                  <a:pt x="403860" y="0"/>
                </a:lnTo>
                <a:close/>
              </a:path>
            </a:pathLst>
          </a:custGeom>
          <a:solidFill>
            <a:srgbClr val="0077B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963" y="553210"/>
            <a:ext cx="7434072" cy="448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37445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404040"/>
                </a:solidFill>
              </a:rPr>
              <a:t>Output: </a:t>
            </a:r>
            <a:r>
              <a:rPr dirty="0" spc="-20">
                <a:solidFill>
                  <a:srgbClr val="404040"/>
                </a:solidFill>
              </a:rPr>
              <a:t>System</a:t>
            </a:r>
            <a:r>
              <a:rPr dirty="0" spc="-45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413" y="4992852"/>
            <a:ext cx="306260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936" y="475487"/>
            <a:ext cx="8644255" cy="4589145"/>
            <a:chOff x="249936" y="475487"/>
            <a:chExt cx="8644255" cy="4589145"/>
          </a:xfrm>
        </p:grpSpPr>
        <p:sp>
          <p:nvSpPr>
            <p:cNvPr id="4" name="object 4"/>
            <p:cNvSpPr/>
            <p:nvPr/>
          </p:nvSpPr>
          <p:spPr>
            <a:xfrm>
              <a:off x="249936" y="475487"/>
              <a:ext cx="8644128" cy="1082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46404" y="539494"/>
              <a:ext cx="7574280" cy="45247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616" y="130809"/>
            <a:ext cx="24904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404040"/>
                </a:solidFill>
              </a:rPr>
              <a:t>Standards </a:t>
            </a:r>
            <a:r>
              <a:rPr dirty="0">
                <a:solidFill>
                  <a:srgbClr val="404040"/>
                </a:solidFill>
              </a:rPr>
              <a:t>and</a:t>
            </a:r>
            <a:r>
              <a:rPr dirty="0" spc="-80">
                <a:solidFill>
                  <a:srgbClr val="404040"/>
                </a:solidFill>
              </a:rPr>
              <a:t> </a:t>
            </a:r>
            <a:r>
              <a:rPr dirty="0" spc="-50">
                <a:solidFill>
                  <a:srgbClr val="404040"/>
                </a:solidFill>
              </a:rPr>
              <a:t>Tools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831" y="626363"/>
            <a:ext cx="7260335" cy="4376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616" y="130809"/>
            <a:ext cx="24904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404040"/>
                </a:solidFill>
              </a:rPr>
              <a:t>Standards </a:t>
            </a:r>
            <a:r>
              <a:rPr dirty="0">
                <a:solidFill>
                  <a:srgbClr val="404040"/>
                </a:solidFill>
              </a:rPr>
              <a:t>and</a:t>
            </a:r>
            <a:r>
              <a:rPr dirty="0" spc="-80">
                <a:solidFill>
                  <a:srgbClr val="404040"/>
                </a:solidFill>
              </a:rPr>
              <a:t> </a:t>
            </a:r>
            <a:r>
              <a:rPr dirty="0" spc="-50">
                <a:solidFill>
                  <a:srgbClr val="404040"/>
                </a:solidFill>
              </a:rPr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22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9532" y="686871"/>
            <a:ext cx="6839303" cy="4295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616" y="130809"/>
            <a:ext cx="27844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404040"/>
                </a:solidFill>
              </a:rPr>
              <a:t>Automotive</a:t>
            </a:r>
            <a:r>
              <a:rPr dirty="0" spc="-60">
                <a:solidFill>
                  <a:srgbClr val="404040"/>
                </a:solidFill>
              </a:rPr>
              <a:t> </a:t>
            </a:r>
            <a:r>
              <a:rPr dirty="0" spc="-10">
                <a:solidFill>
                  <a:srgbClr val="404040"/>
                </a:solidFill>
              </a:rPr>
              <a:t>Standards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22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58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65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89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13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37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61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500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024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48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072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611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135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659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183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707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246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770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294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818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342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8820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406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930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454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993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517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041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565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089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628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152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676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200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724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263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787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311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835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375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899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423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947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47104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7010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534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058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1582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3121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4645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169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693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217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756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2280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3804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5328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6852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83920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0" name="object 60"/>
          <p:cNvGrpSpPr/>
          <p:nvPr/>
        </p:nvGrpSpPr>
        <p:grpSpPr>
          <a:xfrm>
            <a:off x="0" y="0"/>
            <a:ext cx="9128760" cy="4918075"/>
            <a:chOff x="0" y="0"/>
            <a:chExt cx="9128760" cy="4918075"/>
          </a:xfrm>
        </p:grpSpPr>
        <p:sp>
          <p:nvSpPr>
            <p:cNvPr id="61" name="object 61"/>
            <p:cNvSpPr/>
            <p:nvPr/>
          </p:nvSpPr>
          <p:spPr>
            <a:xfrm>
              <a:off x="8991599" y="6095"/>
              <a:ext cx="0" cy="4909185"/>
            </a:xfrm>
            <a:custGeom>
              <a:avLst/>
              <a:gdLst/>
              <a:ahLst/>
              <a:cxnLst/>
              <a:rect l="l" t="t" r="r" b="b"/>
              <a:pathLst>
                <a:path w="0" h="4909185">
                  <a:moveTo>
                    <a:pt x="0" y="0"/>
                  </a:moveTo>
                  <a:lnTo>
                    <a:pt x="0" y="4908689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9128760" cy="4900295"/>
            </a:xfrm>
            <a:custGeom>
              <a:avLst/>
              <a:gdLst/>
              <a:ahLst/>
              <a:cxnLst/>
              <a:rect l="l" t="t" r="r" b="b"/>
              <a:pathLst>
                <a:path w="9128760" h="4900295">
                  <a:moveTo>
                    <a:pt x="9128379" y="4893437"/>
                  </a:moveTo>
                  <a:lnTo>
                    <a:pt x="0" y="4893437"/>
                  </a:lnTo>
                  <a:lnTo>
                    <a:pt x="0" y="4899787"/>
                  </a:lnTo>
                  <a:lnTo>
                    <a:pt x="9128379" y="4899787"/>
                  </a:lnTo>
                  <a:lnTo>
                    <a:pt x="9128379" y="4893437"/>
                  </a:lnTo>
                  <a:close/>
                </a:path>
                <a:path w="9128760" h="4900295">
                  <a:moveTo>
                    <a:pt x="9128379" y="4741037"/>
                  </a:moveTo>
                  <a:lnTo>
                    <a:pt x="0" y="4741037"/>
                  </a:lnTo>
                  <a:lnTo>
                    <a:pt x="0" y="4747387"/>
                  </a:lnTo>
                  <a:lnTo>
                    <a:pt x="9128379" y="4747387"/>
                  </a:lnTo>
                  <a:lnTo>
                    <a:pt x="9128379" y="4741037"/>
                  </a:lnTo>
                  <a:close/>
                </a:path>
                <a:path w="9128760" h="4900295">
                  <a:moveTo>
                    <a:pt x="9128379" y="4587113"/>
                  </a:moveTo>
                  <a:lnTo>
                    <a:pt x="0" y="4587113"/>
                  </a:lnTo>
                  <a:lnTo>
                    <a:pt x="0" y="4593463"/>
                  </a:lnTo>
                  <a:lnTo>
                    <a:pt x="9128379" y="4593463"/>
                  </a:lnTo>
                  <a:lnTo>
                    <a:pt x="9128379" y="4587113"/>
                  </a:lnTo>
                  <a:close/>
                </a:path>
                <a:path w="9128760" h="4900295">
                  <a:moveTo>
                    <a:pt x="9128379" y="4434713"/>
                  </a:moveTo>
                  <a:lnTo>
                    <a:pt x="0" y="4434713"/>
                  </a:lnTo>
                  <a:lnTo>
                    <a:pt x="0" y="4441063"/>
                  </a:lnTo>
                  <a:lnTo>
                    <a:pt x="9128379" y="4441063"/>
                  </a:lnTo>
                  <a:lnTo>
                    <a:pt x="9128379" y="4434713"/>
                  </a:lnTo>
                  <a:close/>
                </a:path>
                <a:path w="9128760" h="4900295">
                  <a:moveTo>
                    <a:pt x="9128379" y="4276217"/>
                  </a:moveTo>
                  <a:lnTo>
                    <a:pt x="0" y="4276217"/>
                  </a:lnTo>
                  <a:lnTo>
                    <a:pt x="0" y="4282567"/>
                  </a:lnTo>
                  <a:lnTo>
                    <a:pt x="9128379" y="4282567"/>
                  </a:lnTo>
                  <a:lnTo>
                    <a:pt x="9128379" y="4276217"/>
                  </a:lnTo>
                  <a:close/>
                </a:path>
                <a:path w="9128760" h="4900295">
                  <a:moveTo>
                    <a:pt x="9128379" y="4123817"/>
                  </a:moveTo>
                  <a:lnTo>
                    <a:pt x="0" y="4123817"/>
                  </a:lnTo>
                  <a:lnTo>
                    <a:pt x="0" y="4130167"/>
                  </a:lnTo>
                  <a:lnTo>
                    <a:pt x="9128379" y="4130167"/>
                  </a:lnTo>
                  <a:lnTo>
                    <a:pt x="9128379" y="4123817"/>
                  </a:lnTo>
                  <a:close/>
                </a:path>
                <a:path w="9128760" h="4900295">
                  <a:moveTo>
                    <a:pt x="9128379" y="3969893"/>
                  </a:moveTo>
                  <a:lnTo>
                    <a:pt x="0" y="3969893"/>
                  </a:lnTo>
                  <a:lnTo>
                    <a:pt x="0" y="3976243"/>
                  </a:lnTo>
                  <a:lnTo>
                    <a:pt x="9128379" y="3976243"/>
                  </a:lnTo>
                  <a:lnTo>
                    <a:pt x="9128379" y="3969893"/>
                  </a:lnTo>
                  <a:close/>
                </a:path>
                <a:path w="9128760" h="4900295">
                  <a:moveTo>
                    <a:pt x="9128379" y="3817493"/>
                  </a:moveTo>
                  <a:lnTo>
                    <a:pt x="0" y="3817493"/>
                  </a:lnTo>
                  <a:lnTo>
                    <a:pt x="0" y="3823843"/>
                  </a:lnTo>
                  <a:lnTo>
                    <a:pt x="9128379" y="3823843"/>
                  </a:lnTo>
                  <a:lnTo>
                    <a:pt x="9128379" y="3817493"/>
                  </a:lnTo>
                  <a:close/>
                </a:path>
                <a:path w="9128760" h="4900295">
                  <a:moveTo>
                    <a:pt x="9128379" y="3665093"/>
                  </a:moveTo>
                  <a:lnTo>
                    <a:pt x="0" y="3665093"/>
                  </a:lnTo>
                  <a:lnTo>
                    <a:pt x="0" y="3671443"/>
                  </a:lnTo>
                  <a:lnTo>
                    <a:pt x="9128379" y="3671443"/>
                  </a:lnTo>
                  <a:lnTo>
                    <a:pt x="9128379" y="3665093"/>
                  </a:lnTo>
                  <a:close/>
                </a:path>
                <a:path w="9128760" h="4900295">
                  <a:moveTo>
                    <a:pt x="9128379" y="3512693"/>
                  </a:moveTo>
                  <a:lnTo>
                    <a:pt x="0" y="3512693"/>
                  </a:lnTo>
                  <a:lnTo>
                    <a:pt x="0" y="3519043"/>
                  </a:lnTo>
                  <a:lnTo>
                    <a:pt x="9128379" y="3519043"/>
                  </a:lnTo>
                  <a:lnTo>
                    <a:pt x="9128379" y="3512693"/>
                  </a:lnTo>
                  <a:close/>
                </a:path>
                <a:path w="9128760" h="4900295">
                  <a:moveTo>
                    <a:pt x="9128379" y="3358769"/>
                  </a:moveTo>
                  <a:lnTo>
                    <a:pt x="0" y="3358769"/>
                  </a:lnTo>
                  <a:lnTo>
                    <a:pt x="0" y="3365119"/>
                  </a:lnTo>
                  <a:lnTo>
                    <a:pt x="9128379" y="3365119"/>
                  </a:lnTo>
                  <a:lnTo>
                    <a:pt x="9128379" y="3358769"/>
                  </a:lnTo>
                  <a:close/>
                </a:path>
                <a:path w="9128760" h="4900295">
                  <a:moveTo>
                    <a:pt x="9128379" y="3206369"/>
                  </a:moveTo>
                  <a:lnTo>
                    <a:pt x="0" y="3206369"/>
                  </a:lnTo>
                  <a:lnTo>
                    <a:pt x="0" y="3212719"/>
                  </a:lnTo>
                  <a:lnTo>
                    <a:pt x="9128379" y="3212719"/>
                  </a:lnTo>
                  <a:lnTo>
                    <a:pt x="9128379" y="3206369"/>
                  </a:lnTo>
                  <a:close/>
                </a:path>
                <a:path w="9128760" h="4900295">
                  <a:moveTo>
                    <a:pt x="9128379" y="3053969"/>
                  </a:moveTo>
                  <a:lnTo>
                    <a:pt x="0" y="3053969"/>
                  </a:lnTo>
                  <a:lnTo>
                    <a:pt x="0" y="3060319"/>
                  </a:lnTo>
                  <a:lnTo>
                    <a:pt x="9128379" y="3060319"/>
                  </a:lnTo>
                  <a:lnTo>
                    <a:pt x="9128379" y="3053969"/>
                  </a:lnTo>
                  <a:close/>
                </a:path>
                <a:path w="9128760" h="4900295">
                  <a:moveTo>
                    <a:pt x="9128379" y="2900045"/>
                  </a:moveTo>
                  <a:lnTo>
                    <a:pt x="0" y="2900045"/>
                  </a:lnTo>
                  <a:lnTo>
                    <a:pt x="0" y="2906395"/>
                  </a:lnTo>
                  <a:lnTo>
                    <a:pt x="9128379" y="2906395"/>
                  </a:lnTo>
                  <a:lnTo>
                    <a:pt x="9128379" y="2900045"/>
                  </a:lnTo>
                  <a:close/>
                </a:path>
                <a:path w="9128760" h="4900295">
                  <a:moveTo>
                    <a:pt x="9128379" y="2747645"/>
                  </a:moveTo>
                  <a:lnTo>
                    <a:pt x="0" y="2747645"/>
                  </a:lnTo>
                  <a:lnTo>
                    <a:pt x="0" y="2753995"/>
                  </a:lnTo>
                  <a:lnTo>
                    <a:pt x="9128379" y="2753995"/>
                  </a:lnTo>
                  <a:lnTo>
                    <a:pt x="9128379" y="2747645"/>
                  </a:lnTo>
                  <a:close/>
                </a:path>
                <a:path w="9128760" h="4900295">
                  <a:moveTo>
                    <a:pt x="9128379" y="2595245"/>
                  </a:moveTo>
                  <a:lnTo>
                    <a:pt x="0" y="2595245"/>
                  </a:lnTo>
                  <a:lnTo>
                    <a:pt x="0" y="2601595"/>
                  </a:lnTo>
                  <a:lnTo>
                    <a:pt x="9128379" y="2601595"/>
                  </a:lnTo>
                  <a:lnTo>
                    <a:pt x="9128379" y="2595245"/>
                  </a:lnTo>
                  <a:close/>
                </a:path>
                <a:path w="9128760" h="4900295">
                  <a:moveTo>
                    <a:pt x="9128379" y="2442845"/>
                  </a:moveTo>
                  <a:lnTo>
                    <a:pt x="0" y="2442845"/>
                  </a:lnTo>
                  <a:lnTo>
                    <a:pt x="0" y="2449195"/>
                  </a:lnTo>
                  <a:lnTo>
                    <a:pt x="9128379" y="2449195"/>
                  </a:lnTo>
                  <a:lnTo>
                    <a:pt x="9128379" y="2442845"/>
                  </a:lnTo>
                  <a:close/>
                </a:path>
                <a:path w="9128760" h="4900295">
                  <a:moveTo>
                    <a:pt x="9128379" y="2288921"/>
                  </a:moveTo>
                  <a:lnTo>
                    <a:pt x="0" y="2288921"/>
                  </a:lnTo>
                  <a:lnTo>
                    <a:pt x="0" y="2295271"/>
                  </a:lnTo>
                  <a:lnTo>
                    <a:pt x="9128379" y="2295271"/>
                  </a:lnTo>
                  <a:lnTo>
                    <a:pt x="9128379" y="2288921"/>
                  </a:lnTo>
                  <a:close/>
                </a:path>
                <a:path w="9128760" h="4900295">
                  <a:moveTo>
                    <a:pt x="9128379" y="2136521"/>
                  </a:moveTo>
                  <a:lnTo>
                    <a:pt x="0" y="2136521"/>
                  </a:lnTo>
                  <a:lnTo>
                    <a:pt x="0" y="2142871"/>
                  </a:lnTo>
                  <a:lnTo>
                    <a:pt x="9128379" y="2142871"/>
                  </a:lnTo>
                  <a:lnTo>
                    <a:pt x="9128379" y="2136521"/>
                  </a:lnTo>
                  <a:close/>
                </a:path>
                <a:path w="9128760" h="4900295">
                  <a:moveTo>
                    <a:pt x="9128379" y="1984121"/>
                  </a:moveTo>
                  <a:lnTo>
                    <a:pt x="0" y="1984121"/>
                  </a:lnTo>
                  <a:lnTo>
                    <a:pt x="0" y="1990471"/>
                  </a:lnTo>
                  <a:lnTo>
                    <a:pt x="9128379" y="1990471"/>
                  </a:lnTo>
                  <a:lnTo>
                    <a:pt x="9128379" y="1984121"/>
                  </a:lnTo>
                  <a:close/>
                </a:path>
                <a:path w="9128760" h="4900295">
                  <a:moveTo>
                    <a:pt x="9128379" y="1830197"/>
                  </a:moveTo>
                  <a:lnTo>
                    <a:pt x="0" y="1830197"/>
                  </a:lnTo>
                  <a:lnTo>
                    <a:pt x="0" y="1836547"/>
                  </a:lnTo>
                  <a:lnTo>
                    <a:pt x="9128379" y="1836547"/>
                  </a:lnTo>
                  <a:lnTo>
                    <a:pt x="9128379" y="1830197"/>
                  </a:lnTo>
                  <a:close/>
                </a:path>
                <a:path w="9128760" h="4900295">
                  <a:moveTo>
                    <a:pt x="9128379" y="1677797"/>
                  </a:moveTo>
                  <a:lnTo>
                    <a:pt x="0" y="1677797"/>
                  </a:lnTo>
                  <a:lnTo>
                    <a:pt x="0" y="1684147"/>
                  </a:lnTo>
                  <a:lnTo>
                    <a:pt x="9128379" y="1684147"/>
                  </a:lnTo>
                  <a:lnTo>
                    <a:pt x="9128379" y="1677797"/>
                  </a:lnTo>
                  <a:close/>
                </a:path>
                <a:path w="9128760" h="4900295">
                  <a:moveTo>
                    <a:pt x="9128379" y="1525397"/>
                  </a:moveTo>
                  <a:lnTo>
                    <a:pt x="0" y="1525397"/>
                  </a:lnTo>
                  <a:lnTo>
                    <a:pt x="0" y="1531747"/>
                  </a:lnTo>
                  <a:lnTo>
                    <a:pt x="9128379" y="1531747"/>
                  </a:lnTo>
                  <a:lnTo>
                    <a:pt x="9128379" y="1525397"/>
                  </a:lnTo>
                  <a:close/>
                </a:path>
                <a:path w="9128760" h="4900295">
                  <a:moveTo>
                    <a:pt x="9128379" y="1372997"/>
                  </a:moveTo>
                  <a:lnTo>
                    <a:pt x="0" y="1372997"/>
                  </a:lnTo>
                  <a:lnTo>
                    <a:pt x="0" y="1379347"/>
                  </a:lnTo>
                  <a:lnTo>
                    <a:pt x="9128379" y="1379347"/>
                  </a:lnTo>
                  <a:lnTo>
                    <a:pt x="9128379" y="1372997"/>
                  </a:lnTo>
                  <a:close/>
                </a:path>
                <a:path w="9128760" h="4900295">
                  <a:moveTo>
                    <a:pt x="9128379" y="1219073"/>
                  </a:moveTo>
                  <a:lnTo>
                    <a:pt x="0" y="1219073"/>
                  </a:lnTo>
                  <a:lnTo>
                    <a:pt x="0" y="1225423"/>
                  </a:lnTo>
                  <a:lnTo>
                    <a:pt x="9128379" y="1225423"/>
                  </a:lnTo>
                  <a:lnTo>
                    <a:pt x="9128379" y="1219073"/>
                  </a:lnTo>
                  <a:close/>
                </a:path>
                <a:path w="9128760" h="4900295">
                  <a:moveTo>
                    <a:pt x="9128379" y="1066673"/>
                  </a:moveTo>
                  <a:lnTo>
                    <a:pt x="0" y="1066673"/>
                  </a:lnTo>
                  <a:lnTo>
                    <a:pt x="0" y="1073023"/>
                  </a:lnTo>
                  <a:lnTo>
                    <a:pt x="9128379" y="1073023"/>
                  </a:lnTo>
                  <a:lnTo>
                    <a:pt x="9128379" y="1066673"/>
                  </a:lnTo>
                  <a:close/>
                </a:path>
                <a:path w="9128760" h="4900295">
                  <a:moveTo>
                    <a:pt x="9128379" y="914273"/>
                  </a:moveTo>
                  <a:lnTo>
                    <a:pt x="0" y="914273"/>
                  </a:lnTo>
                  <a:lnTo>
                    <a:pt x="0" y="920623"/>
                  </a:lnTo>
                  <a:lnTo>
                    <a:pt x="9128379" y="920623"/>
                  </a:lnTo>
                  <a:lnTo>
                    <a:pt x="9128379" y="914273"/>
                  </a:lnTo>
                  <a:close/>
                </a:path>
                <a:path w="9128760" h="4900295">
                  <a:moveTo>
                    <a:pt x="9128379" y="760349"/>
                  </a:moveTo>
                  <a:lnTo>
                    <a:pt x="0" y="760349"/>
                  </a:lnTo>
                  <a:lnTo>
                    <a:pt x="0" y="766699"/>
                  </a:lnTo>
                  <a:lnTo>
                    <a:pt x="9128379" y="766699"/>
                  </a:lnTo>
                  <a:lnTo>
                    <a:pt x="9128379" y="760349"/>
                  </a:lnTo>
                  <a:close/>
                </a:path>
                <a:path w="9128760" h="4900295">
                  <a:moveTo>
                    <a:pt x="9128379" y="607949"/>
                  </a:moveTo>
                  <a:lnTo>
                    <a:pt x="0" y="607949"/>
                  </a:lnTo>
                  <a:lnTo>
                    <a:pt x="0" y="614299"/>
                  </a:lnTo>
                  <a:lnTo>
                    <a:pt x="9128379" y="614299"/>
                  </a:lnTo>
                  <a:lnTo>
                    <a:pt x="9128379" y="607949"/>
                  </a:lnTo>
                  <a:close/>
                </a:path>
                <a:path w="9128760" h="4900295">
                  <a:moveTo>
                    <a:pt x="9128379" y="455549"/>
                  </a:moveTo>
                  <a:lnTo>
                    <a:pt x="0" y="455549"/>
                  </a:lnTo>
                  <a:lnTo>
                    <a:pt x="0" y="461899"/>
                  </a:lnTo>
                  <a:lnTo>
                    <a:pt x="9128379" y="461899"/>
                  </a:lnTo>
                  <a:lnTo>
                    <a:pt x="9128379" y="455549"/>
                  </a:lnTo>
                  <a:close/>
                </a:path>
                <a:path w="9128760" h="4900295">
                  <a:moveTo>
                    <a:pt x="9128379" y="303149"/>
                  </a:moveTo>
                  <a:lnTo>
                    <a:pt x="0" y="303149"/>
                  </a:lnTo>
                  <a:lnTo>
                    <a:pt x="0" y="309499"/>
                  </a:lnTo>
                  <a:lnTo>
                    <a:pt x="9128379" y="309499"/>
                  </a:lnTo>
                  <a:lnTo>
                    <a:pt x="9128379" y="303149"/>
                  </a:lnTo>
                  <a:close/>
                </a:path>
                <a:path w="9128760" h="4900295">
                  <a:moveTo>
                    <a:pt x="9128379" y="149225"/>
                  </a:moveTo>
                  <a:lnTo>
                    <a:pt x="0" y="149225"/>
                  </a:lnTo>
                  <a:lnTo>
                    <a:pt x="0" y="155575"/>
                  </a:lnTo>
                  <a:lnTo>
                    <a:pt x="9128379" y="155575"/>
                  </a:lnTo>
                  <a:lnTo>
                    <a:pt x="9128379" y="149225"/>
                  </a:lnTo>
                  <a:close/>
                </a:path>
                <a:path w="9128760" h="4900295">
                  <a:moveTo>
                    <a:pt x="9128379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9128379" y="3175"/>
                  </a:lnTo>
                  <a:lnTo>
                    <a:pt x="91283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301496" y="1339595"/>
              <a:ext cx="6544309" cy="1865630"/>
            </a:xfrm>
            <a:custGeom>
              <a:avLst/>
              <a:gdLst/>
              <a:ahLst/>
              <a:cxnLst/>
              <a:rect l="l" t="t" r="r" b="b"/>
              <a:pathLst>
                <a:path w="6544309" h="1865630">
                  <a:moveTo>
                    <a:pt x="565404" y="571754"/>
                  </a:moveTo>
                  <a:lnTo>
                    <a:pt x="168148" y="571754"/>
                  </a:lnTo>
                  <a:lnTo>
                    <a:pt x="508635" y="0"/>
                  </a:lnTo>
                  <a:lnTo>
                    <a:pt x="451866" y="0"/>
                  </a:lnTo>
                  <a:lnTo>
                    <a:pt x="0" y="743712"/>
                  </a:lnTo>
                  <a:lnTo>
                    <a:pt x="451866" y="743712"/>
                  </a:lnTo>
                  <a:lnTo>
                    <a:pt x="565404" y="571754"/>
                  </a:lnTo>
                  <a:close/>
                </a:path>
                <a:path w="6544309" h="1865630">
                  <a:moveTo>
                    <a:pt x="704088" y="0"/>
                  </a:moveTo>
                  <a:lnTo>
                    <a:pt x="647319" y="0"/>
                  </a:lnTo>
                  <a:lnTo>
                    <a:pt x="330708" y="521208"/>
                  </a:lnTo>
                  <a:lnTo>
                    <a:pt x="387477" y="521208"/>
                  </a:lnTo>
                  <a:lnTo>
                    <a:pt x="704088" y="0"/>
                  </a:lnTo>
                  <a:close/>
                </a:path>
                <a:path w="6544309" h="1865630">
                  <a:moveTo>
                    <a:pt x="6224016" y="1350264"/>
                  </a:moveTo>
                  <a:lnTo>
                    <a:pt x="6168644" y="1350264"/>
                  </a:lnTo>
                  <a:lnTo>
                    <a:pt x="5855208" y="1865376"/>
                  </a:lnTo>
                  <a:lnTo>
                    <a:pt x="5910580" y="1865376"/>
                  </a:lnTo>
                  <a:lnTo>
                    <a:pt x="6224016" y="1350264"/>
                  </a:lnTo>
                  <a:close/>
                </a:path>
                <a:path w="6544309" h="1865630">
                  <a:moveTo>
                    <a:pt x="6402324" y="1350264"/>
                  </a:moveTo>
                  <a:lnTo>
                    <a:pt x="6347587" y="1350264"/>
                  </a:lnTo>
                  <a:lnTo>
                    <a:pt x="6030468" y="1865376"/>
                  </a:lnTo>
                  <a:lnTo>
                    <a:pt x="6087364" y="1865376"/>
                  </a:lnTo>
                  <a:lnTo>
                    <a:pt x="6402324" y="1350264"/>
                  </a:lnTo>
                  <a:close/>
                </a:path>
                <a:path w="6544309" h="1865630">
                  <a:moveTo>
                    <a:pt x="6460236" y="292608"/>
                  </a:moveTo>
                  <a:lnTo>
                    <a:pt x="822198" y="292608"/>
                  </a:lnTo>
                  <a:lnTo>
                    <a:pt x="128016" y="1476756"/>
                  </a:lnTo>
                  <a:lnTo>
                    <a:pt x="5766054" y="1476756"/>
                  </a:lnTo>
                  <a:lnTo>
                    <a:pt x="6460236" y="292608"/>
                  </a:lnTo>
                  <a:close/>
                </a:path>
                <a:path w="6544309" h="1865630">
                  <a:moveTo>
                    <a:pt x="6544056" y="1120140"/>
                  </a:moveTo>
                  <a:lnTo>
                    <a:pt x="6081014" y="1120140"/>
                  </a:lnTo>
                  <a:lnTo>
                    <a:pt x="5971032" y="1299972"/>
                  </a:lnTo>
                  <a:lnTo>
                    <a:pt x="6263767" y="1301496"/>
                  </a:lnTo>
                  <a:lnTo>
                    <a:pt x="6431915" y="1301496"/>
                  </a:lnTo>
                  <a:lnTo>
                    <a:pt x="6544056" y="112014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3682110" y="1991944"/>
            <a:ext cx="18065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System</a:t>
            </a:r>
            <a:r>
              <a:rPr dirty="0" spc="-90"/>
              <a:t> </a:t>
            </a:r>
            <a:r>
              <a:rPr dirty="0" spc="-5"/>
              <a:t>Design</a:t>
            </a:r>
          </a:p>
        </p:txBody>
      </p:sp>
      <p:sp>
        <p:nvSpPr>
          <p:cNvPr id="65" name="object 65"/>
          <p:cNvSpPr/>
          <p:nvPr/>
        </p:nvSpPr>
        <p:spPr>
          <a:xfrm>
            <a:off x="8337804" y="4187952"/>
            <a:ext cx="636295" cy="619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413" y="4992852"/>
            <a:ext cx="306260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936" y="475487"/>
            <a:ext cx="8644255" cy="4627245"/>
            <a:chOff x="249936" y="475487"/>
            <a:chExt cx="8644255" cy="4627245"/>
          </a:xfrm>
        </p:grpSpPr>
        <p:sp>
          <p:nvSpPr>
            <p:cNvPr id="4" name="object 4"/>
            <p:cNvSpPr/>
            <p:nvPr/>
          </p:nvSpPr>
          <p:spPr>
            <a:xfrm>
              <a:off x="249936" y="475487"/>
              <a:ext cx="8644128" cy="1082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6968" y="621790"/>
              <a:ext cx="7370064" cy="44805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106870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V</a:t>
            </a:r>
            <a:r>
              <a:rPr dirty="0" spc="-95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Model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413" y="4992852"/>
            <a:ext cx="306260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9936" y="475487"/>
            <a:ext cx="8644128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0100" y="697991"/>
            <a:ext cx="7090833" cy="444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18065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>
                <a:solidFill>
                  <a:srgbClr val="404040"/>
                </a:solidFill>
              </a:rPr>
              <a:t>System</a:t>
            </a:r>
            <a:r>
              <a:rPr dirty="0" spc="-90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Design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900" y="673608"/>
            <a:ext cx="6767494" cy="430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261556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404040"/>
                </a:solidFill>
              </a:rPr>
              <a:t>Input: </a:t>
            </a:r>
            <a:r>
              <a:rPr dirty="0" spc="-20">
                <a:solidFill>
                  <a:srgbClr val="404040"/>
                </a:solidFill>
              </a:rPr>
              <a:t>System</a:t>
            </a:r>
            <a:r>
              <a:rPr dirty="0" spc="-80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131" y="589787"/>
            <a:ext cx="7443216" cy="4422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288226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Activity: </a:t>
            </a:r>
            <a:r>
              <a:rPr dirty="0" spc="-20">
                <a:solidFill>
                  <a:srgbClr val="404040"/>
                </a:solidFill>
              </a:rPr>
              <a:t>System</a:t>
            </a:r>
            <a:r>
              <a:rPr dirty="0" spc="-114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4023" y="551687"/>
            <a:ext cx="7235952" cy="4360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28435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404040"/>
                </a:solidFill>
              </a:rPr>
              <a:t>Output: </a:t>
            </a:r>
            <a:r>
              <a:rPr dirty="0" spc="-20">
                <a:solidFill>
                  <a:srgbClr val="404040"/>
                </a:solidFill>
              </a:rPr>
              <a:t>System</a:t>
            </a:r>
            <a:r>
              <a:rPr dirty="0" spc="-70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8760" cy="4918075"/>
            <a:chOff x="0" y="0"/>
            <a:chExt cx="9128760" cy="49180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8760" cy="4900295"/>
            </a:xfrm>
            <a:custGeom>
              <a:avLst/>
              <a:gdLst/>
              <a:ahLst/>
              <a:cxnLst/>
              <a:rect l="l" t="t" r="r" b="b"/>
              <a:pathLst>
                <a:path w="9128760" h="4900295">
                  <a:moveTo>
                    <a:pt x="9128379" y="4893437"/>
                  </a:moveTo>
                  <a:lnTo>
                    <a:pt x="0" y="4893437"/>
                  </a:lnTo>
                  <a:lnTo>
                    <a:pt x="0" y="4899787"/>
                  </a:lnTo>
                  <a:lnTo>
                    <a:pt x="9128379" y="4899787"/>
                  </a:lnTo>
                  <a:lnTo>
                    <a:pt x="9128379" y="4893437"/>
                  </a:lnTo>
                  <a:close/>
                </a:path>
                <a:path w="9128760" h="4900295">
                  <a:moveTo>
                    <a:pt x="9128379" y="4741037"/>
                  </a:moveTo>
                  <a:lnTo>
                    <a:pt x="0" y="4741037"/>
                  </a:lnTo>
                  <a:lnTo>
                    <a:pt x="0" y="4747387"/>
                  </a:lnTo>
                  <a:lnTo>
                    <a:pt x="9128379" y="4747387"/>
                  </a:lnTo>
                  <a:lnTo>
                    <a:pt x="9128379" y="4741037"/>
                  </a:lnTo>
                  <a:close/>
                </a:path>
                <a:path w="9128760" h="4900295">
                  <a:moveTo>
                    <a:pt x="9128379" y="4587113"/>
                  </a:moveTo>
                  <a:lnTo>
                    <a:pt x="0" y="4587113"/>
                  </a:lnTo>
                  <a:lnTo>
                    <a:pt x="0" y="4593463"/>
                  </a:lnTo>
                  <a:lnTo>
                    <a:pt x="9128379" y="4593463"/>
                  </a:lnTo>
                  <a:lnTo>
                    <a:pt x="9128379" y="4587113"/>
                  </a:lnTo>
                  <a:close/>
                </a:path>
                <a:path w="9128760" h="4900295">
                  <a:moveTo>
                    <a:pt x="9128379" y="4434713"/>
                  </a:moveTo>
                  <a:lnTo>
                    <a:pt x="0" y="4434713"/>
                  </a:lnTo>
                  <a:lnTo>
                    <a:pt x="0" y="4441063"/>
                  </a:lnTo>
                  <a:lnTo>
                    <a:pt x="9128379" y="4441063"/>
                  </a:lnTo>
                  <a:lnTo>
                    <a:pt x="9128379" y="4434713"/>
                  </a:lnTo>
                  <a:close/>
                </a:path>
                <a:path w="9128760" h="4900295">
                  <a:moveTo>
                    <a:pt x="9128379" y="4276217"/>
                  </a:moveTo>
                  <a:lnTo>
                    <a:pt x="0" y="4276217"/>
                  </a:lnTo>
                  <a:lnTo>
                    <a:pt x="0" y="4282567"/>
                  </a:lnTo>
                  <a:lnTo>
                    <a:pt x="9128379" y="4282567"/>
                  </a:lnTo>
                  <a:lnTo>
                    <a:pt x="9128379" y="4276217"/>
                  </a:lnTo>
                  <a:close/>
                </a:path>
                <a:path w="9128760" h="4900295">
                  <a:moveTo>
                    <a:pt x="9128379" y="4123817"/>
                  </a:moveTo>
                  <a:lnTo>
                    <a:pt x="0" y="4123817"/>
                  </a:lnTo>
                  <a:lnTo>
                    <a:pt x="0" y="4130167"/>
                  </a:lnTo>
                  <a:lnTo>
                    <a:pt x="9128379" y="4130167"/>
                  </a:lnTo>
                  <a:lnTo>
                    <a:pt x="9128379" y="4123817"/>
                  </a:lnTo>
                  <a:close/>
                </a:path>
                <a:path w="9128760" h="4900295">
                  <a:moveTo>
                    <a:pt x="9128379" y="3969893"/>
                  </a:moveTo>
                  <a:lnTo>
                    <a:pt x="0" y="3969893"/>
                  </a:lnTo>
                  <a:lnTo>
                    <a:pt x="0" y="3976243"/>
                  </a:lnTo>
                  <a:lnTo>
                    <a:pt x="9128379" y="3976243"/>
                  </a:lnTo>
                  <a:lnTo>
                    <a:pt x="9128379" y="3969893"/>
                  </a:lnTo>
                  <a:close/>
                </a:path>
                <a:path w="9128760" h="4900295">
                  <a:moveTo>
                    <a:pt x="9128379" y="3817493"/>
                  </a:moveTo>
                  <a:lnTo>
                    <a:pt x="0" y="3817493"/>
                  </a:lnTo>
                  <a:lnTo>
                    <a:pt x="0" y="3823843"/>
                  </a:lnTo>
                  <a:lnTo>
                    <a:pt x="9128379" y="3823843"/>
                  </a:lnTo>
                  <a:lnTo>
                    <a:pt x="9128379" y="3817493"/>
                  </a:lnTo>
                  <a:close/>
                </a:path>
                <a:path w="9128760" h="4900295">
                  <a:moveTo>
                    <a:pt x="9128379" y="3665093"/>
                  </a:moveTo>
                  <a:lnTo>
                    <a:pt x="0" y="3665093"/>
                  </a:lnTo>
                  <a:lnTo>
                    <a:pt x="0" y="3671443"/>
                  </a:lnTo>
                  <a:lnTo>
                    <a:pt x="9128379" y="3671443"/>
                  </a:lnTo>
                  <a:lnTo>
                    <a:pt x="9128379" y="3665093"/>
                  </a:lnTo>
                  <a:close/>
                </a:path>
                <a:path w="9128760" h="4900295">
                  <a:moveTo>
                    <a:pt x="9128379" y="3512693"/>
                  </a:moveTo>
                  <a:lnTo>
                    <a:pt x="0" y="3512693"/>
                  </a:lnTo>
                  <a:lnTo>
                    <a:pt x="0" y="3519043"/>
                  </a:lnTo>
                  <a:lnTo>
                    <a:pt x="9128379" y="3519043"/>
                  </a:lnTo>
                  <a:lnTo>
                    <a:pt x="9128379" y="3512693"/>
                  </a:lnTo>
                  <a:close/>
                </a:path>
                <a:path w="9128760" h="4900295">
                  <a:moveTo>
                    <a:pt x="9128379" y="3358769"/>
                  </a:moveTo>
                  <a:lnTo>
                    <a:pt x="0" y="3358769"/>
                  </a:lnTo>
                  <a:lnTo>
                    <a:pt x="0" y="3365119"/>
                  </a:lnTo>
                  <a:lnTo>
                    <a:pt x="9128379" y="3365119"/>
                  </a:lnTo>
                  <a:lnTo>
                    <a:pt x="9128379" y="3358769"/>
                  </a:lnTo>
                  <a:close/>
                </a:path>
                <a:path w="9128760" h="4900295">
                  <a:moveTo>
                    <a:pt x="9128379" y="3206369"/>
                  </a:moveTo>
                  <a:lnTo>
                    <a:pt x="0" y="3206369"/>
                  </a:lnTo>
                  <a:lnTo>
                    <a:pt x="0" y="3212719"/>
                  </a:lnTo>
                  <a:lnTo>
                    <a:pt x="9128379" y="3212719"/>
                  </a:lnTo>
                  <a:lnTo>
                    <a:pt x="9128379" y="3206369"/>
                  </a:lnTo>
                  <a:close/>
                </a:path>
                <a:path w="9128760" h="4900295">
                  <a:moveTo>
                    <a:pt x="9128379" y="3053969"/>
                  </a:moveTo>
                  <a:lnTo>
                    <a:pt x="0" y="3053969"/>
                  </a:lnTo>
                  <a:lnTo>
                    <a:pt x="0" y="3060319"/>
                  </a:lnTo>
                  <a:lnTo>
                    <a:pt x="9128379" y="3060319"/>
                  </a:lnTo>
                  <a:lnTo>
                    <a:pt x="9128379" y="3053969"/>
                  </a:lnTo>
                  <a:close/>
                </a:path>
                <a:path w="9128760" h="4900295">
                  <a:moveTo>
                    <a:pt x="9128379" y="2900045"/>
                  </a:moveTo>
                  <a:lnTo>
                    <a:pt x="0" y="2900045"/>
                  </a:lnTo>
                  <a:lnTo>
                    <a:pt x="0" y="2906395"/>
                  </a:lnTo>
                  <a:lnTo>
                    <a:pt x="9128379" y="2906395"/>
                  </a:lnTo>
                  <a:lnTo>
                    <a:pt x="9128379" y="2900045"/>
                  </a:lnTo>
                  <a:close/>
                </a:path>
                <a:path w="9128760" h="4900295">
                  <a:moveTo>
                    <a:pt x="9128379" y="2747645"/>
                  </a:moveTo>
                  <a:lnTo>
                    <a:pt x="0" y="2747645"/>
                  </a:lnTo>
                  <a:lnTo>
                    <a:pt x="0" y="2753995"/>
                  </a:lnTo>
                  <a:lnTo>
                    <a:pt x="9128379" y="2753995"/>
                  </a:lnTo>
                  <a:lnTo>
                    <a:pt x="9128379" y="2747645"/>
                  </a:lnTo>
                  <a:close/>
                </a:path>
                <a:path w="9128760" h="4900295">
                  <a:moveTo>
                    <a:pt x="9128379" y="2595245"/>
                  </a:moveTo>
                  <a:lnTo>
                    <a:pt x="0" y="2595245"/>
                  </a:lnTo>
                  <a:lnTo>
                    <a:pt x="0" y="2601595"/>
                  </a:lnTo>
                  <a:lnTo>
                    <a:pt x="9128379" y="2601595"/>
                  </a:lnTo>
                  <a:lnTo>
                    <a:pt x="9128379" y="2595245"/>
                  </a:lnTo>
                  <a:close/>
                </a:path>
                <a:path w="9128760" h="4900295">
                  <a:moveTo>
                    <a:pt x="9128379" y="2442845"/>
                  </a:moveTo>
                  <a:lnTo>
                    <a:pt x="0" y="2442845"/>
                  </a:lnTo>
                  <a:lnTo>
                    <a:pt x="0" y="2449195"/>
                  </a:lnTo>
                  <a:lnTo>
                    <a:pt x="9128379" y="2449195"/>
                  </a:lnTo>
                  <a:lnTo>
                    <a:pt x="9128379" y="2442845"/>
                  </a:lnTo>
                  <a:close/>
                </a:path>
                <a:path w="9128760" h="4900295">
                  <a:moveTo>
                    <a:pt x="9128379" y="2288921"/>
                  </a:moveTo>
                  <a:lnTo>
                    <a:pt x="0" y="2288921"/>
                  </a:lnTo>
                  <a:lnTo>
                    <a:pt x="0" y="2295271"/>
                  </a:lnTo>
                  <a:lnTo>
                    <a:pt x="9128379" y="2295271"/>
                  </a:lnTo>
                  <a:lnTo>
                    <a:pt x="9128379" y="2288921"/>
                  </a:lnTo>
                  <a:close/>
                </a:path>
                <a:path w="9128760" h="4900295">
                  <a:moveTo>
                    <a:pt x="9128379" y="2136521"/>
                  </a:moveTo>
                  <a:lnTo>
                    <a:pt x="0" y="2136521"/>
                  </a:lnTo>
                  <a:lnTo>
                    <a:pt x="0" y="2142871"/>
                  </a:lnTo>
                  <a:lnTo>
                    <a:pt x="9128379" y="2142871"/>
                  </a:lnTo>
                  <a:lnTo>
                    <a:pt x="9128379" y="2136521"/>
                  </a:lnTo>
                  <a:close/>
                </a:path>
                <a:path w="9128760" h="4900295">
                  <a:moveTo>
                    <a:pt x="9128379" y="1984121"/>
                  </a:moveTo>
                  <a:lnTo>
                    <a:pt x="0" y="1984121"/>
                  </a:lnTo>
                  <a:lnTo>
                    <a:pt x="0" y="1990471"/>
                  </a:lnTo>
                  <a:lnTo>
                    <a:pt x="9128379" y="1990471"/>
                  </a:lnTo>
                  <a:lnTo>
                    <a:pt x="9128379" y="1984121"/>
                  </a:lnTo>
                  <a:close/>
                </a:path>
                <a:path w="9128760" h="4900295">
                  <a:moveTo>
                    <a:pt x="9128379" y="1830197"/>
                  </a:moveTo>
                  <a:lnTo>
                    <a:pt x="0" y="1830197"/>
                  </a:lnTo>
                  <a:lnTo>
                    <a:pt x="0" y="1836547"/>
                  </a:lnTo>
                  <a:lnTo>
                    <a:pt x="9128379" y="1836547"/>
                  </a:lnTo>
                  <a:lnTo>
                    <a:pt x="9128379" y="1830197"/>
                  </a:lnTo>
                  <a:close/>
                </a:path>
                <a:path w="9128760" h="4900295">
                  <a:moveTo>
                    <a:pt x="9128379" y="1677797"/>
                  </a:moveTo>
                  <a:lnTo>
                    <a:pt x="0" y="1677797"/>
                  </a:lnTo>
                  <a:lnTo>
                    <a:pt x="0" y="1684147"/>
                  </a:lnTo>
                  <a:lnTo>
                    <a:pt x="9128379" y="1684147"/>
                  </a:lnTo>
                  <a:lnTo>
                    <a:pt x="9128379" y="1677797"/>
                  </a:lnTo>
                  <a:close/>
                </a:path>
                <a:path w="9128760" h="4900295">
                  <a:moveTo>
                    <a:pt x="9128379" y="1525397"/>
                  </a:moveTo>
                  <a:lnTo>
                    <a:pt x="0" y="1525397"/>
                  </a:lnTo>
                  <a:lnTo>
                    <a:pt x="0" y="1531747"/>
                  </a:lnTo>
                  <a:lnTo>
                    <a:pt x="9128379" y="1531747"/>
                  </a:lnTo>
                  <a:lnTo>
                    <a:pt x="9128379" y="1525397"/>
                  </a:lnTo>
                  <a:close/>
                </a:path>
                <a:path w="9128760" h="4900295">
                  <a:moveTo>
                    <a:pt x="9128379" y="1372997"/>
                  </a:moveTo>
                  <a:lnTo>
                    <a:pt x="0" y="1372997"/>
                  </a:lnTo>
                  <a:lnTo>
                    <a:pt x="0" y="1379347"/>
                  </a:lnTo>
                  <a:lnTo>
                    <a:pt x="9128379" y="1379347"/>
                  </a:lnTo>
                  <a:lnTo>
                    <a:pt x="9128379" y="1372997"/>
                  </a:lnTo>
                  <a:close/>
                </a:path>
                <a:path w="9128760" h="4900295">
                  <a:moveTo>
                    <a:pt x="9128379" y="1219073"/>
                  </a:moveTo>
                  <a:lnTo>
                    <a:pt x="0" y="1219073"/>
                  </a:lnTo>
                  <a:lnTo>
                    <a:pt x="0" y="1225423"/>
                  </a:lnTo>
                  <a:lnTo>
                    <a:pt x="9128379" y="1225423"/>
                  </a:lnTo>
                  <a:lnTo>
                    <a:pt x="9128379" y="1219073"/>
                  </a:lnTo>
                  <a:close/>
                </a:path>
                <a:path w="9128760" h="4900295">
                  <a:moveTo>
                    <a:pt x="9128379" y="1066673"/>
                  </a:moveTo>
                  <a:lnTo>
                    <a:pt x="0" y="1066673"/>
                  </a:lnTo>
                  <a:lnTo>
                    <a:pt x="0" y="1073023"/>
                  </a:lnTo>
                  <a:lnTo>
                    <a:pt x="9128379" y="1073023"/>
                  </a:lnTo>
                  <a:lnTo>
                    <a:pt x="9128379" y="1066673"/>
                  </a:lnTo>
                  <a:close/>
                </a:path>
                <a:path w="9128760" h="4900295">
                  <a:moveTo>
                    <a:pt x="9128379" y="914273"/>
                  </a:moveTo>
                  <a:lnTo>
                    <a:pt x="0" y="914273"/>
                  </a:lnTo>
                  <a:lnTo>
                    <a:pt x="0" y="920623"/>
                  </a:lnTo>
                  <a:lnTo>
                    <a:pt x="9128379" y="920623"/>
                  </a:lnTo>
                  <a:lnTo>
                    <a:pt x="9128379" y="914273"/>
                  </a:lnTo>
                  <a:close/>
                </a:path>
                <a:path w="9128760" h="4900295">
                  <a:moveTo>
                    <a:pt x="9128379" y="760349"/>
                  </a:moveTo>
                  <a:lnTo>
                    <a:pt x="0" y="760349"/>
                  </a:lnTo>
                  <a:lnTo>
                    <a:pt x="0" y="766699"/>
                  </a:lnTo>
                  <a:lnTo>
                    <a:pt x="9128379" y="766699"/>
                  </a:lnTo>
                  <a:lnTo>
                    <a:pt x="9128379" y="760349"/>
                  </a:lnTo>
                  <a:close/>
                </a:path>
                <a:path w="9128760" h="4900295">
                  <a:moveTo>
                    <a:pt x="9128379" y="607949"/>
                  </a:moveTo>
                  <a:lnTo>
                    <a:pt x="0" y="607949"/>
                  </a:lnTo>
                  <a:lnTo>
                    <a:pt x="0" y="614299"/>
                  </a:lnTo>
                  <a:lnTo>
                    <a:pt x="9128379" y="614299"/>
                  </a:lnTo>
                  <a:lnTo>
                    <a:pt x="9128379" y="607949"/>
                  </a:lnTo>
                  <a:close/>
                </a:path>
                <a:path w="9128760" h="4900295">
                  <a:moveTo>
                    <a:pt x="9128379" y="455549"/>
                  </a:moveTo>
                  <a:lnTo>
                    <a:pt x="0" y="455549"/>
                  </a:lnTo>
                  <a:lnTo>
                    <a:pt x="0" y="461899"/>
                  </a:lnTo>
                  <a:lnTo>
                    <a:pt x="9128379" y="461899"/>
                  </a:lnTo>
                  <a:lnTo>
                    <a:pt x="9128379" y="455549"/>
                  </a:lnTo>
                  <a:close/>
                </a:path>
                <a:path w="9128760" h="4900295">
                  <a:moveTo>
                    <a:pt x="9128379" y="303149"/>
                  </a:moveTo>
                  <a:lnTo>
                    <a:pt x="0" y="303149"/>
                  </a:lnTo>
                  <a:lnTo>
                    <a:pt x="0" y="309499"/>
                  </a:lnTo>
                  <a:lnTo>
                    <a:pt x="9128379" y="309499"/>
                  </a:lnTo>
                  <a:lnTo>
                    <a:pt x="9128379" y="303149"/>
                  </a:lnTo>
                  <a:close/>
                </a:path>
                <a:path w="9128760" h="4900295">
                  <a:moveTo>
                    <a:pt x="9128379" y="149225"/>
                  </a:moveTo>
                  <a:lnTo>
                    <a:pt x="0" y="149225"/>
                  </a:lnTo>
                  <a:lnTo>
                    <a:pt x="0" y="155575"/>
                  </a:lnTo>
                  <a:lnTo>
                    <a:pt x="9128379" y="155575"/>
                  </a:lnTo>
                  <a:lnTo>
                    <a:pt x="9128379" y="149225"/>
                  </a:lnTo>
                  <a:close/>
                </a:path>
                <a:path w="9128760" h="4900295">
                  <a:moveTo>
                    <a:pt x="9128379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9128379" y="3175"/>
                  </a:lnTo>
                  <a:lnTo>
                    <a:pt x="91283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01496" y="1339595"/>
              <a:ext cx="6544309" cy="1865630"/>
            </a:xfrm>
            <a:custGeom>
              <a:avLst/>
              <a:gdLst/>
              <a:ahLst/>
              <a:cxnLst/>
              <a:rect l="l" t="t" r="r" b="b"/>
              <a:pathLst>
                <a:path w="6544309" h="1865630">
                  <a:moveTo>
                    <a:pt x="565404" y="571754"/>
                  </a:moveTo>
                  <a:lnTo>
                    <a:pt x="168148" y="571754"/>
                  </a:lnTo>
                  <a:lnTo>
                    <a:pt x="508635" y="0"/>
                  </a:lnTo>
                  <a:lnTo>
                    <a:pt x="451866" y="0"/>
                  </a:lnTo>
                  <a:lnTo>
                    <a:pt x="0" y="743712"/>
                  </a:lnTo>
                  <a:lnTo>
                    <a:pt x="451866" y="743712"/>
                  </a:lnTo>
                  <a:lnTo>
                    <a:pt x="565404" y="571754"/>
                  </a:lnTo>
                  <a:close/>
                </a:path>
                <a:path w="6544309" h="1865630">
                  <a:moveTo>
                    <a:pt x="704088" y="0"/>
                  </a:moveTo>
                  <a:lnTo>
                    <a:pt x="647319" y="0"/>
                  </a:lnTo>
                  <a:lnTo>
                    <a:pt x="330708" y="521208"/>
                  </a:lnTo>
                  <a:lnTo>
                    <a:pt x="387477" y="521208"/>
                  </a:lnTo>
                  <a:lnTo>
                    <a:pt x="704088" y="0"/>
                  </a:lnTo>
                  <a:close/>
                </a:path>
                <a:path w="6544309" h="1865630">
                  <a:moveTo>
                    <a:pt x="6224016" y="1350264"/>
                  </a:moveTo>
                  <a:lnTo>
                    <a:pt x="6168644" y="1350264"/>
                  </a:lnTo>
                  <a:lnTo>
                    <a:pt x="5855208" y="1865376"/>
                  </a:lnTo>
                  <a:lnTo>
                    <a:pt x="5910580" y="1865376"/>
                  </a:lnTo>
                  <a:lnTo>
                    <a:pt x="6224016" y="1350264"/>
                  </a:lnTo>
                  <a:close/>
                </a:path>
                <a:path w="6544309" h="1865630">
                  <a:moveTo>
                    <a:pt x="6402324" y="1350264"/>
                  </a:moveTo>
                  <a:lnTo>
                    <a:pt x="6347587" y="1350264"/>
                  </a:lnTo>
                  <a:lnTo>
                    <a:pt x="6030468" y="1865376"/>
                  </a:lnTo>
                  <a:lnTo>
                    <a:pt x="6087364" y="1865376"/>
                  </a:lnTo>
                  <a:lnTo>
                    <a:pt x="6402324" y="1350264"/>
                  </a:lnTo>
                  <a:close/>
                </a:path>
                <a:path w="6544309" h="1865630">
                  <a:moveTo>
                    <a:pt x="6460236" y="292608"/>
                  </a:moveTo>
                  <a:lnTo>
                    <a:pt x="822198" y="292608"/>
                  </a:lnTo>
                  <a:lnTo>
                    <a:pt x="128016" y="1476756"/>
                  </a:lnTo>
                  <a:lnTo>
                    <a:pt x="5766054" y="1476756"/>
                  </a:lnTo>
                  <a:lnTo>
                    <a:pt x="6460236" y="292608"/>
                  </a:lnTo>
                  <a:close/>
                </a:path>
                <a:path w="6544309" h="1865630">
                  <a:moveTo>
                    <a:pt x="6544056" y="1120140"/>
                  </a:moveTo>
                  <a:lnTo>
                    <a:pt x="6081014" y="1120140"/>
                  </a:lnTo>
                  <a:lnTo>
                    <a:pt x="5971032" y="1299972"/>
                  </a:lnTo>
                  <a:lnTo>
                    <a:pt x="6263767" y="1301496"/>
                  </a:lnTo>
                  <a:lnTo>
                    <a:pt x="6431915" y="1301496"/>
                  </a:lnTo>
                  <a:lnTo>
                    <a:pt x="6544056" y="112014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037713" y="4951577"/>
            <a:ext cx="30880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93590" y="1991995"/>
            <a:ext cx="9810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1">
                <a:latin typeface="Carlito"/>
                <a:cs typeface="Carlito"/>
              </a:rPr>
              <a:t>Process</a:t>
            </a:r>
          </a:p>
        </p:txBody>
      </p:sp>
      <p:sp>
        <p:nvSpPr>
          <p:cNvPr id="7" name="object 7"/>
          <p:cNvSpPr/>
          <p:nvPr/>
        </p:nvSpPr>
        <p:spPr>
          <a:xfrm>
            <a:off x="8337804" y="4187952"/>
            <a:ext cx="636295" cy="619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58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65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89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13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37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61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500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024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48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072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611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135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659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183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707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246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770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294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818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342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8820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406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930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454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993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517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041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565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089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628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152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676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200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724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263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787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311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835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375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899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423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947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47104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7010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534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058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1582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3121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4645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169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693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217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756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2280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3804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5328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6852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83920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0" name="object 60"/>
          <p:cNvGrpSpPr/>
          <p:nvPr/>
        </p:nvGrpSpPr>
        <p:grpSpPr>
          <a:xfrm>
            <a:off x="0" y="0"/>
            <a:ext cx="9128760" cy="4918075"/>
            <a:chOff x="0" y="0"/>
            <a:chExt cx="9128760" cy="4918075"/>
          </a:xfrm>
        </p:grpSpPr>
        <p:sp>
          <p:nvSpPr>
            <p:cNvPr id="61" name="object 61"/>
            <p:cNvSpPr/>
            <p:nvPr/>
          </p:nvSpPr>
          <p:spPr>
            <a:xfrm>
              <a:off x="8991599" y="6095"/>
              <a:ext cx="0" cy="4909185"/>
            </a:xfrm>
            <a:custGeom>
              <a:avLst/>
              <a:gdLst/>
              <a:ahLst/>
              <a:cxnLst/>
              <a:rect l="l" t="t" r="r" b="b"/>
              <a:pathLst>
                <a:path w="0" h="4909185">
                  <a:moveTo>
                    <a:pt x="0" y="0"/>
                  </a:moveTo>
                  <a:lnTo>
                    <a:pt x="0" y="4908689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9128760" cy="4900295"/>
            </a:xfrm>
            <a:custGeom>
              <a:avLst/>
              <a:gdLst/>
              <a:ahLst/>
              <a:cxnLst/>
              <a:rect l="l" t="t" r="r" b="b"/>
              <a:pathLst>
                <a:path w="9128760" h="4900295">
                  <a:moveTo>
                    <a:pt x="9128379" y="4893437"/>
                  </a:moveTo>
                  <a:lnTo>
                    <a:pt x="0" y="4893437"/>
                  </a:lnTo>
                  <a:lnTo>
                    <a:pt x="0" y="4899787"/>
                  </a:lnTo>
                  <a:lnTo>
                    <a:pt x="9128379" y="4899787"/>
                  </a:lnTo>
                  <a:lnTo>
                    <a:pt x="9128379" y="4893437"/>
                  </a:lnTo>
                  <a:close/>
                </a:path>
                <a:path w="9128760" h="4900295">
                  <a:moveTo>
                    <a:pt x="9128379" y="4741037"/>
                  </a:moveTo>
                  <a:lnTo>
                    <a:pt x="0" y="4741037"/>
                  </a:lnTo>
                  <a:lnTo>
                    <a:pt x="0" y="4747387"/>
                  </a:lnTo>
                  <a:lnTo>
                    <a:pt x="9128379" y="4747387"/>
                  </a:lnTo>
                  <a:lnTo>
                    <a:pt x="9128379" y="4741037"/>
                  </a:lnTo>
                  <a:close/>
                </a:path>
                <a:path w="9128760" h="4900295">
                  <a:moveTo>
                    <a:pt x="9128379" y="4587113"/>
                  </a:moveTo>
                  <a:lnTo>
                    <a:pt x="0" y="4587113"/>
                  </a:lnTo>
                  <a:lnTo>
                    <a:pt x="0" y="4593463"/>
                  </a:lnTo>
                  <a:lnTo>
                    <a:pt x="9128379" y="4593463"/>
                  </a:lnTo>
                  <a:lnTo>
                    <a:pt x="9128379" y="4587113"/>
                  </a:lnTo>
                  <a:close/>
                </a:path>
                <a:path w="9128760" h="4900295">
                  <a:moveTo>
                    <a:pt x="9128379" y="4434713"/>
                  </a:moveTo>
                  <a:lnTo>
                    <a:pt x="0" y="4434713"/>
                  </a:lnTo>
                  <a:lnTo>
                    <a:pt x="0" y="4441063"/>
                  </a:lnTo>
                  <a:lnTo>
                    <a:pt x="9128379" y="4441063"/>
                  </a:lnTo>
                  <a:lnTo>
                    <a:pt x="9128379" y="4434713"/>
                  </a:lnTo>
                  <a:close/>
                </a:path>
                <a:path w="9128760" h="4900295">
                  <a:moveTo>
                    <a:pt x="9128379" y="4276217"/>
                  </a:moveTo>
                  <a:lnTo>
                    <a:pt x="0" y="4276217"/>
                  </a:lnTo>
                  <a:lnTo>
                    <a:pt x="0" y="4282567"/>
                  </a:lnTo>
                  <a:lnTo>
                    <a:pt x="9128379" y="4282567"/>
                  </a:lnTo>
                  <a:lnTo>
                    <a:pt x="9128379" y="4276217"/>
                  </a:lnTo>
                  <a:close/>
                </a:path>
                <a:path w="9128760" h="4900295">
                  <a:moveTo>
                    <a:pt x="9128379" y="4123817"/>
                  </a:moveTo>
                  <a:lnTo>
                    <a:pt x="0" y="4123817"/>
                  </a:lnTo>
                  <a:lnTo>
                    <a:pt x="0" y="4130167"/>
                  </a:lnTo>
                  <a:lnTo>
                    <a:pt x="9128379" y="4130167"/>
                  </a:lnTo>
                  <a:lnTo>
                    <a:pt x="9128379" y="4123817"/>
                  </a:lnTo>
                  <a:close/>
                </a:path>
                <a:path w="9128760" h="4900295">
                  <a:moveTo>
                    <a:pt x="9128379" y="3969893"/>
                  </a:moveTo>
                  <a:lnTo>
                    <a:pt x="0" y="3969893"/>
                  </a:lnTo>
                  <a:lnTo>
                    <a:pt x="0" y="3976243"/>
                  </a:lnTo>
                  <a:lnTo>
                    <a:pt x="9128379" y="3976243"/>
                  </a:lnTo>
                  <a:lnTo>
                    <a:pt x="9128379" y="3969893"/>
                  </a:lnTo>
                  <a:close/>
                </a:path>
                <a:path w="9128760" h="4900295">
                  <a:moveTo>
                    <a:pt x="9128379" y="3817493"/>
                  </a:moveTo>
                  <a:lnTo>
                    <a:pt x="0" y="3817493"/>
                  </a:lnTo>
                  <a:lnTo>
                    <a:pt x="0" y="3823843"/>
                  </a:lnTo>
                  <a:lnTo>
                    <a:pt x="9128379" y="3823843"/>
                  </a:lnTo>
                  <a:lnTo>
                    <a:pt x="9128379" y="3817493"/>
                  </a:lnTo>
                  <a:close/>
                </a:path>
                <a:path w="9128760" h="4900295">
                  <a:moveTo>
                    <a:pt x="9128379" y="3665093"/>
                  </a:moveTo>
                  <a:lnTo>
                    <a:pt x="0" y="3665093"/>
                  </a:lnTo>
                  <a:lnTo>
                    <a:pt x="0" y="3671443"/>
                  </a:lnTo>
                  <a:lnTo>
                    <a:pt x="9128379" y="3671443"/>
                  </a:lnTo>
                  <a:lnTo>
                    <a:pt x="9128379" y="3665093"/>
                  </a:lnTo>
                  <a:close/>
                </a:path>
                <a:path w="9128760" h="4900295">
                  <a:moveTo>
                    <a:pt x="9128379" y="3512693"/>
                  </a:moveTo>
                  <a:lnTo>
                    <a:pt x="0" y="3512693"/>
                  </a:lnTo>
                  <a:lnTo>
                    <a:pt x="0" y="3519043"/>
                  </a:lnTo>
                  <a:lnTo>
                    <a:pt x="9128379" y="3519043"/>
                  </a:lnTo>
                  <a:lnTo>
                    <a:pt x="9128379" y="3512693"/>
                  </a:lnTo>
                  <a:close/>
                </a:path>
                <a:path w="9128760" h="4900295">
                  <a:moveTo>
                    <a:pt x="9128379" y="3358769"/>
                  </a:moveTo>
                  <a:lnTo>
                    <a:pt x="0" y="3358769"/>
                  </a:lnTo>
                  <a:lnTo>
                    <a:pt x="0" y="3365119"/>
                  </a:lnTo>
                  <a:lnTo>
                    <a:pt x="9128379" y="3365119"/>
                  </a:lnTo>
                  <a:lnTo>
                    <a:pt x="9128379" y="3358769"/>
                  </a:lnTo>
                  <a:close/>
                </a:path>
                <a:path w="9128760" h="4900295">
                  <a:moveTo>
                    <a:pt x="9128379" y="3206369"/>
                  </a:moveTo>
                  <a:lnTo>
                    <a:pt x="0" y="3206369"/>
                  </a:lnTo>
                  <a:lnTo>
                    <a:pt x="0" y="3212719"/>
                  </a:lnTo>
                  <a:lnTo>
                    <a:pt x="9128379" y="3212719"/>
                  </a:lnTo>
                  <a:lnTo>
                    <a:pt x="9128379" y="3206369"/>
                  </a:lnTo>
                  <a:close/>
                </a:path>
                <a:path w="9128760" h="4900295">
                  <a:moveTo>
                    <a:pt x="9128379" y="3053969"/>
                  </a:moveTo>
                  <a:lnTo>
                    <a:pt x="0" y="3053969"/>
                  </a:lnTo>
                  <a:lnTo>
                    <a:pt x="0" y="3060319"/>
                  </a:lnTo>
                  <a:lnTo>
                    <a:pt x="9128379" y="3060319"/>
                  </a:lnTo>
                  <a:lnTo>
                    <a:pt x="9128379" y="3053969"/>
                  </a:lnTo>
                  <a:close/>
                </a:path>
                <a:path w="9128760" h="4900295">
                  <a:moveTo>
                    <a:pt x="9128379" y="2900045"/>
                  </a:moveTo>
                  <a:lnTo>
                    <a:pt x="0" y="2900045"/>
                  </a:lnTo>
                  <a:lnTo>
                    <a:pt x="0" y="2906395"/>
                  </a:lnTo>
                  <a:lnTo>
                    <a:pt x="9128379" y="2906395"/>
                  </a:lnTo>
                  <a:lnTo>
                    <a:pt x="9128379" y="2900045"/>
                  </a:lnTo>
                  <a:close/>
                </a:path>
                <a:path w="9128760" h="4900295">
                  <a:moveTo>
                    <a:pt x="9128379" y="2747645"/>
                  </a:moveTo>
                  <a:lnTo>
                    <a:pt x="0" y="2747645"/>
                  </a:lnTo>
                  <a:lnTo>
                    <a:pt x="0" y="2753995"/>
                  </a:lnTo>
                  <a:lnTo>
                    <a:pt x="9128379" y="2753995"/>
                  </a:lnTo>
                  <a:lnTo>
                    <a:pt x="9128379" y="2747645"/>
                  </a:lnTo>
                  <a:close/>
                </a:path>
                <a:path w="9128760" h="4900295">
                  <a:moveTo>
                    <a:pt x="9128379" y="2595245"/>
                  </a:moveTo>
                  <a:lnTo>
                    <a:pt x="0" y="2595245"/>
                  </a:lnTo>
                  <a:lnTo>
                    <a:pt x="0" y="2601595"/>
                  </a:lnTo>
                  <a:lnTo>
                    <a:pt x="9128379" y="2601595"/>
                  </a:lnTo>
                  <a:lnTo>
                    <a:pt x="9128379" y="2595245"/>
                  </a:lnTo>
                  <a:close/>
                </a:path>
                <a:path w="9128760" h="4900295">
                  <a:moveTo>
                    <a:pt x="9128379" y="2442845"/>
                  </a:moveTo>
                  <a:lnTo>
                    <a:pt x="0" y="2442845"/>
                  </a:lnTo>
                  <a:lnTo>
                    <a:pt x="0" y="2449195"/>
                  </a:lnTo>
                  <a:lnTo>
                    <a:pt x="9128379" y="2449195"/>
                  </a:lnTo>
                  <a:lnTo>
                    <a:pt x="9128379" y="2442845"/>
                  </a:lnTo>
                  <a:close/>
                </a:path>
                <a:path w="9128760" h="4900295">
                  <a:moveTo>
                    <a:pt x="9128379" y="2288921"/>
                  </a:moveTo>
                  <a:lnTo>
                    <a:pt x="0" y="2288921"/>
                  </a:lnTo>
                  <a:lnTo>
                    <a:pt x="0" y="2295271"/>
                  </a:lnTo>
                  <a:lnTo>
                    <a:pt x="9128379" y="2295271"/>
                  </a:lnTo>
                  <a:lnTo>
                    <a:pt x="9128379" y="2288921"/>
                  </a:lnTo>
                  <a:close/>
                </a:path>
                <a:path w="9128760" h="4900295">
                  <a:moveTo>
                    <a:pt x="9128379" y="2136521"/>
                  </a:moveTo>
                  <a:lnTo>
                    <a:pt x="0" y="2136521"/>
                  </a:lnTo>
                  <a:lnTo>
                    <a:pt x="0" y="2142871"/>
                  </a:lnTo>
                  <a:lnTo>
                    <a:pt x="9128379" y="2142871"/>
                  </a:lnTo>
                  <a:lnTo>
                    <a:pt x="9128379" y="2136521"/>
                  </a:lnTo>
                  <a:close/>
                </a:path>
                <a:path w="9128760" h="4900295">
                  <a:moveTo>
                    <a:pt x="9128379" y="1984121"/>
                  </a:moveTo>
                  <a:lnTo>
                    <a:pt x="0" y="1984121"/>
                  </a:lnTo>
                  <a:lnTo>
                    <a:pt x="0" y="1990471"/>
                  </a:lnTo>
                  <a:lnTo>
                    <a:pt x="9128379" y="1990471"/>
                  </a:lnTo>
                  <a:lnTo>
                    <a:pt x="9128379" y="1984121"/>
                  </a:lnTo>
                  <a:close/>
                </a:path>
                <a:path w="9128760" h="4900295">
                  <a:moveTo>
                    <a:pt x="9128379" y="1830197"/>
                  </a:moveTo>
                  <a:lnTo>
                    <a:pt x="0" y="1830197"/>
                  </a:lnTo>
                  <a:lnTo>
                    <a:pt x="0" y="1836547"/>
                  </a:lnTo>
                  <a:lnTo>
                    <a:pt x="9128379" y="1836547"/>
                  </a:lnTo>
                  <a:lnTo>
                    <a:pt x="9128379" y="1830197"/>
                  </a:lnTo>
                  <a:close/>
                </a:path>
                <a:path w="9128760" h="4900295">
                  <a:moveTo>
                    <a:pt x="9128379" y="1677797"/>
                  </a:moveTo>
                  <a:lnTo>
                    <a:pt x="0" y="1677797"/>
                  </a:lnTo>
                  <a:lnTo>
                    <a:pt x="0" y="1684147"/>
                  </a:lnTo>
                  <a:lnTo>
                    <a:pt x="9128379" y="1684147"/>
                  </a:lnTo>
                  <a:lnTo>
                    <a:pt x="9128379" y="1677797"/>
                  </a:lnTo>
                  <a:close/>
                </a:path>
                <a:path w="9128760" h="4900295">
                  <a:moveTo>
                    <a:pt x="9128379" y="1525397"/>
                  </a:moveTo>
                  <a:lnTo>
                    <a:pt x="0" y="1525397"/>
                  </a:lnTo>
                  <a:lnTo>
                    <a:pt x="0" y="1531747"/>
                  </a:lnTo>
                  <a:lnTo>
                    <a:pt x="9128379" y="1531747"/>
                  </a:lnTo>
                  <a:lnTo>
                    <a:pt x="9128379" y="1525397"/>
                  </a:lnTo>
                  <a:close/>
                </a:path>
                <a:path w="9128760" h="4900295">
                  <a:moveTo>
                    <a:pt x="9128379" y="1372997"/>
                  </a:moveTo>
                  <a:lnTo>
                    <a:pt x="0" y="1372997"/>
                  </a:lnTo>
                  <a:lnTo>
                    <a:pt x="0" y="1379347"/>
                  </a:lnTo>
                  <a:lnTo>
                    <a:pt x="9128379" y="1379347"/>
                  </a:lnTo>
                  <a:lnTo>
                    <a:pt x="9128379" y="1372997"/>
                  </a:lnTo>
                  <a:close/>
                </a:path>
                <a:path w="9128760" h="4900295">
                  <a:moveTo>
                    <a:pt x="9128379" y="1219073"/>
                  </a:moveTo>
                  <a:lnTo>
                    <a:pt x="0" y="1219073"/>
                  </a:lnTo>
                  <a:lnTo>
                    <a:pt x="0" y="1225423"/>
                  </a:lnTo>
                  <a:lnTo>
                    <a:pt x="9128379" y="1225423"/>
                  </a:lnTo>
                  <a:lnTo>
                    <a:pt x="9128379" y="1219073"/>
                  </a:lnTo>
                  <a:close/>
                </a:path>
                <a:path w="9128760" h="4900295">
                  <a:moveTo>
                    <a:pt x="9128379" y="1066673"/>
                  </a:moveTo>
                  <a:lnTo>
                    <a:pt x="0" y="1066673"/>
                  </a:lnTo>
                  <a:lnTo>
                    <a:pt x="0" y="1073023"/>
                  </a:lnTo>
                  <a:lnTo>
                    <a:pt x="9128379" y="1073023"/>
                  </a:lnTo>
                  <a:lnTo>
                    <a:pt x="9128379" y="1066673"/>
                  </a:lnTo>
                  <a:close/>
                </a:path>
                <a:path w="9128760" h="4900295">
                  <a:moveTo>
                    <a:pt x="9128379" y="914273"/>
                  </a:moveTo>
                  <a:lnTo>
                    <a:pt x="0" y="914273"/>
                  </a:lnTo>
                  <a:lnTo>
                    <a:pt x="0" y="920623"/>
                  </a:lnTo>
                  <a:lnTo>
                    <a:pt x="9128379" y="920623"/>
                  </a:lnTo>
                  <a:lnTo>
                    <a:pt x="9128379" y="914273"/>
                  </a:lnTo>
                  <a:close/>
                </a:path>
                <a:path w="9128760" h="4900295">
                  <a:moveTo>
                    <a:pt x="9128379" y="760349"/>
                  </a:moveTo>
                  <a:lnTo>
                    <a:pt x="0" y="760349"/>
                  </a:lnTo>
                  <a:lnTo>
                    <a:pt x="0" y="766699"/>
                  </a:lnTo>
                  <a:lnTo>
                    <a:pt x="9128379" y="766699"/>
                  </a:lnTo>
                  <a:lnTo>
                    <a:pt x="9128379" y="760349"/>
                  </a:lnTo>
                  <a:close/>
                </a:path>
                <a:path w="9128760" h="4900295">
                  <a:moveTo>
                    <a:pt x="9128379" y="607949"/>
                  </a:moveTo>
                  <a:lnTo>
                    <a:pt x="0" y="607949"/>
                  </a:lnTo>
                  <a:lnTo>
                    <a:pt x="0" y="614299"/>
                  </a:lnTo>
                  <a:lnTo>
                    <a:pt x="9128379" y="614299"/>
                  </a:lnTo>
                  <a:lnTo>
                    <a:pt x="9128379" y="607949"/>
                  </a:lnTo>
                  <a:close/>
                </a:path>
                <a:path w="9128760" h="4900295">
                  <a:moveTo>
                    <a:pt x="9128379" y="455549"/>
                  </a:moveTo>
                  <a:lnTo>
                    <a:pt x="0" y="455549"/>
                  </a:lnTo>
                  <a:lnTo>
                    <a:pt x="0" y="461899"/>
                  </a:lnTo>
                  <a:lnTo>
                    <a:pt x="9128379" y="461899"/>
                  </a:lnTo>
                  <a:lnTo>
                    <a:pt x="9128379" y="455549"/>
                  </a:lnTo>
                  <a:close/>
                </a:path>
                <a:path w="9128760" h="4900295">
                  <a:moveTo>
                    <a:pt x="9128379" y="303149"/>
                  </a:moveTo>
                  <a:lnTo>
                    <a:pt x="0" y="303149"/>
                  </a:lnTo>
                  <a:lnTo>
                    <a:pt x="0" y="309499"/>
                  </a:lnTo>
                  <a:lnTo>
                    <a:pt x="9128379" y="309499"/>
                  </a:lnTo>
                  <a:lnTo>
                    <a:pt x="9128379" y="303149"/>
                  </a:lnTo>
                  <a:close/>
                </a:path>
                <a:path w="9128760" h="4900295">
                  <a:moveTo>
                    <a:pt x="9128379" y="149225"/>
                  </a:moveTo>
                  <a:lnTo>
                    <a:pt x="0" y="149225"/>
                  </a:lnTo>
                  <a:lnTo>
                    <a:pt x="0" y="155575"/>
                  </a:lnTo>
                  <a:lnTo>
                    <a:pt x="9128379" y="155575"/>
                  </a:lnTo>
                  <a:lnTo>
                    <a:pt x="9128379" y="149225"/>
                  </a:lnTo>
                  <a:close/>
                </a:path>
                <a:path w="9128760" h="4900295">
                  <a:moveTo>
                    <a:pt x="9128379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9128379" y="3175"/>
                  </a:lnTo>
                  <a:lnTo>
                    <a:pt x="91283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301496" y="1339595"/>
              <a:ext cx="6544309" cy="1865630"/>
            </a:xfrm>
            <a:custGeom>
              <a:avLst/>
              <a:gdLst/>
              <a:ahLst/>
              <a:cxnLst/>
              <a:rect l="l" t="t" r="r" b="b"/>
              <a:pathLst>
                <a:path w="6544309" h="1865630">
                  <a:moveTo>
                    <a:pt x="565404" y="571754"/>
                  </a:moveTo>
                  <a:lnTo>
                    <a:pt x="168148" y="571754"/>
                  </a:lnTo>
                  <a:lnTo>
                    <a:pt x="508635" y="0"/>
                  </a:lnTo>
                  <a:lnTo>
                    <a:pt x="451866" y="0"/>
                  </a:lnTo>
                  <a:lnTo>
                    <a:pt x="0" y="743712"/>
                  </a:lnTo>
                  <a:lnTo>
                    <a:pt x="451866" y="743712"/>
                  </a:lnTo>
                  <a:lnTo>
                    <a:pt x="565404" y="571754"/>
                  </a:lnTo>
                  <a:close/>
                </a:path>
                <a:path w="6544309" h="1865630">
                  <a:moveTo>
                    <a:pt x="704088" y="0"/>
                  </a:moveTo>
                  <a:lnTo>
                    <a:pt x="647319" y="0"/>
                  </a:lnTo>
                  <a:lnTo>
                    <a:pt x="330708" y="521208"/>
                  </a:lnTo>
                  <a:lnTo>
                    <a:pt x="387477" y="521208"/>
                  </a:lnTo>
                  <a:lnTo>
                    <a:pt x="704088" y="0"/>
                  </a:lnTo>
                  <a:close/>
                </a:path>
                <a:path w="6544309" h="1865630">
                  <a:moveTo>
                    <a:pt x="6224016" y="1350264"/>
                  </a:moveTo>
                  <a:lnTo>
                    <a:pt x="6168644" y="1350264"/>
                  </a:lnTo>
                  <a:lnTo>
                    <a:pt x="5855208" y="1865376"/>
                  </a:lnTo>
                  <a:lnTo>
                    <a:pt x="5910580" y="1865376"/>
                  </a:lnTo>
                  <a:lnTo>
                    <a:pt x="6224016" y="1350264"/>
                  </a:lnTo>
                  <a:close/>
                </a:path>
                <a:path w="6544309" h="1865630">
                  <a:moveTo>
                    <a:pt x="6402324" y="1350264"/>
                  </a:moveTo>
                  <a:lnTo>
                    <a:pt x="6347587" y="1350264"/>
                  </a:lnTo>
                  <a:lnTo>
                    <a:pt x="6030468" y="1865376"/>
                  </a:lnTo>
                  <a:lnTo>
                    <a:pt x="6087364" y="1865376"/>
                  </a:lnTo>
                  <a:lnTo>
                    <a:pt x="6402324" y="1350264"/>
                  </a:lnTo>
                  <a:close/>
                </a:path>
                <a:path w="6544309" h="1865630">
                  <a:moveTo>
                    <a:pt x="6460236" y="292608"/>
                  </a:moveTo>
                  <a:lnTo>
                    <a:pt x="822198" y="292608"/>
                  </a:lnTo>
                  <a:lnTo>
                    <a:pt x="128016" y="1476756"/>
                  </a:lnTo>
                  <a:lnTo>
                    <a:pt x="5766054" y="1476756"/>
                  </a:lnTo>
                  <a:lnTo>
                    <a:pt x="6460236" y="292608"/>
                  </a:lnTo>
                  <a:close/>
                </a:path>
                <a:path w="6544309" h="1865630">
                  <a:moveTo>
                    <a:pt x="6544056" y="1120140"/>
                  </a:moveTo>
                  <a:lnTo>
                    <a:pt x="6081014" y="1120140"/>
                  </a:lnTo>
                  <a:lnTo>
                    <a:pt x="5971032" y="1299972"/>
                  </a:lnTo>
                  <a:lnTo>
                    <a:pt x="6263767" y="1301496"/>
                  </a:lnTo>
                  <a:lnTo>
                    <a:pt x="6431915" y="1301496"/>
                  </a:lnTo>
                  <a:lnTo>
                    <a:pt x="6544056" y="112014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3102610" y="1991944"/>
            <a:ext cx="29705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System</a:t>
            </a:r>
            <a:r>
              <a:rPr dirty="0" spc="-90"/>
              <a:t> </a:t>
            </a:r>
            <a:r>
              <a:rPr dirty="0" spc="-5"/>
              <a:t>Implementation</a:t>
            </a:r>
          </a:p>
        </p:txBody>
      </p:sp>
      <p:sp>
        <p:nvSpPr>
          <p:cNvPr id="65" name="object 65"/>
          <p:cNvSpPr/>
          <p:nvPr/>
        </p:nvSpPr>
        <p:spPr>
          <a:xfrm>
            <a:off x="8337804" y="4187952"/>
            <a:ext cx="636295" cy="619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6008" y="588263"/>
            <a:ext cx="7342632" cy="4354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106870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V</a:t>
            </a:r>
            <a:r>
              <a:rPr dirty="0" spc="-95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1105" y="4980152"/>
            <a:ext cx="1416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31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413" y="4992852"/>
            <a:ext cx="306260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936" y="475487"/>
            <a:ext cx="8644255" cy="4668520"/>
            <a:chOff x="249936" y="475487"/>
            <a:chExt cx="8644255" cy="4668520"/>
          </a:xfrm>
        </p:grpSpPr>
        <p:sp>
          <p:nvSpPr>
            <p:cNvPr id="4" name="object 4"/>
            <p:cNvSpPr/>
            <p:nvPr/>
          </p:nvSpPr>
          <p:spPr>
            <a:xfrm>
              <a:off x="249936" y="475487"/>
              <a:ext cx="8644128" cy="1082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8095" y="576070"/>
              <a:ext cx="7607808" cy="45674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29648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>
                <a:solidFill>
                  <a:srgbClr val="404040"/>
                </a:solidFill>
              </a:rPr>
              <a:t>System</a:t>
            </a:r>
            <a:r>
              <a:rPr dirty="0" spc="-95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Implementation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41105" y="4980152"/>
            <a:ext cx="1416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32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6487" y="563878"/>
            <a:ext cx="7431023" cy="4468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377380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404040"/>
                </a:solidFill>
              </a:rPr>
              <a:t>Input: </a:t>
            </a:r>
            <a:r>
              <a:rPr dirty="0" spc="-20">
                <a:solidFill>
                  <a:srgbClr val="404040"/>
                </a:solidFill>
              </a:rPr>
              <a:t>System</a:t>
            </a:r>
            <a:r>
              <a:rPr dirty="0" spc="-85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413" y="4992852"/>
            <a:ext cx="306260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936" y="475487"/>
            <a:ext cx="8644255" cy="4628515"/>
            <a:chOff x="249936" y="475487"/>
            <a:chExt cx="8644255" cy="4628515"/>
          </a:xfrm>
        </p:grpSpPr>
        <p:sp>
          <p:nvSpPr>
            <p:cNvPr id="4" name="object 4"/>
            <p:cNvSpPr/>
            <p:nvPr/>
          </p:nvSpPr>
          <p:spPr>
            <a:xfrm>
              <a:off x="249936" y="475487"/>
              <a:ext cx="8644128" cy="1082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48868" y="576070"/>
              <a:ext cx="7446264" cy="45278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404050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Activity: </a:t>
            </a:r>
            <a:r>
              <a:rPr dirty="0" spc="-20">
                <a:solidFill>
                  <a:srgbClr val="404040"/>
                </a:solidFill>
              </a:rPr>
              <a:t>System</a:t>
            </a:r>
            <a:r>
              <a:rPr dirty="0" spc="-120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Implementation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413" y="4992852"/>
            <a:ext cx="306260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936" y="475487"/>
            <a:ext cx="8644255" cy="4668520"/>
            <a:chOff x="249936" y="475487"/>
            <a:chExt cx="8644255" cy="4668520"/>
          </a:xfrm>
        </p:grpSpPr>
        <p:sp>
          <p:nvSpPr>
            <p:cNvPr id="4" name="object 4"/>
            <p:cNvSpPr/>
            <p:nvPr/>
          </p:nvSpPr>
          <p:spPr>
            <a:xfrm>
              <a:off x="249936" y="475487"/>
              <a:ext cx="8644128" cy="1082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72673" y="620267"/>
              <a:ext cx="7079690" cy="45232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40017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404040"/>
                </a:solidFill>
              </a:rPr>
              <a:t>Output: </a:t>
            </a:r>
            <a:r>
              <a:rPr dirty="0" spc="-20">
                <a:solidFill>
                  <a:srgbClr val="404040"/>
                </a:solidFill>
              </a:rPr>
              <a:t>System</a:t>
            </a:r>
            <a:r>
              <a:rPr dirty="0" spc="-75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Implementation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9827" y="568451"/>
            <a:ext cx="7324344" cy="4393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404050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Activity: </a:t>
            </a:r>
            <a:r>
              <a:rPr dirty="0" spc="-20">
                <a:solidFill>
                  <a:srgbClr val="404040"/>
                </a:solidFill>
              </a:rPr>
              <a:t>System</a:t>
            </a:r>
            <a:r>
              <a:rPr dirty="0" spc="-120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36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58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65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89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13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37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61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500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024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48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072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611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135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659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183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707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246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770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294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818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342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8820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406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930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454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993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517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041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565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089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628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152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676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200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724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263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787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311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835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375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899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423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947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47104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7010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534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058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1582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3121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4645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169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693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217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756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2280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3804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5328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6852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83920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w="0"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0" name="object 60"/>
          <p:cNvGrpSpPr/>
          <p:nvPr/>
        </p:nvGrpSpPr>
        <p:grpSpPr>
          <a:xfrm>
            <a:off x="0" y="0"/>
            <a:ext cx="9128760" cy="4918075"/>
            <a:chOff x="0" y="0"/>
            <a:chExt cx="9128760" cy="4918075"/>
          </a:xfrm>
        </p:grpSpPr>
        <p:sp>
          <p:nvSpPr>
            <p:cNvPr id="61" name="object 61"/>
            <p:cNvSpPr/>
            <p:nvPr/>
          </p:nvSpPr>
          <p:spPr>
            <a:xfrm>
              <a:off x="8991599" y="6095"/>
              <a:ext cx="0" cy="4909185"/>
            </a:xfrm>
            <a:custGeom>
              <a:avLst/>
              <a:gdLst/>
              <a:ahLst/>
              <a:cxnLst/>
              <a:rect l="l" t="t" r="r" b="b"/>
              <a:pathLst>
                <a:path w="0" h="4909185">
                  <a:moveTo>
                    <a:pt x="0" y="0"/>
                  </a:moveTo>
                  <a:lnTo>
                    <a:pt x="0" y="4908689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0" y="0"/>
              <a:ext cx="9128760" cy="4900295"/>
            </a:xfrm>
            <a:custGeom>
              <a:avLst/>
              <a:gdLst/>
              <a:ahLst/>
              <a:cxnLst/>
              <a:rect l="l" t="t" r="r" b="b"/>
              <a:pathLst>
                <a:path w="9128760" h="4900295">
                  <a:moveTo>
                    <a:pt x="9128379" y="4893437"/>
                  </a:moveTo>
                  <a:lnTo>
                    <a:pt x="0" y="4893437"/>
                  </a:lnTo>
                  <a:lnTo>
                    <a:pt x="0" y="4899787"/>
                  </a:lnTo>
                  <a:lnTo>
                    <a:pt x="9128379" y="4899787"/>
                  </a:lnTo>
                  <a:lnTo>
                    <a:pt x="9128379" y="4893437"/>
                  </a:lnTo>
                  <a:close/>
                </a:path>
                <a:path w="9128760" h="4900295">
                  <a:moveTo>
                    <a:pt x="9128379" y="4741037"/>
                  </a:moveTo>
                  <a:lnTo>
                    <a:pt x="0" y="4741037"/>
                  </a:lnTo>
                  <a:lnTo>
                    <a:pt x="0" y="4747387"/>
                  </a:lnTo>
                  <a:lnTo>
                    <a:pt x="9128379" y="4747387"/>
                  </a:lnTo>
                  <a:lnTo>
                    <a:pt x="9128379" y="4741037"/>
                  </a:lnTo>
                  <a:close/>
                </a:path>
                <a:path w="9128760" h="4900295">
                  <a:moveTo>
                    <a:pt x="9128379" y="4587113"/>
                  </a:moveTo>
                  <a:lnTo>
                    <a:pt x="0" y="4587113"/>
                  </a:lnTo>
                  <a:lnTo>
                    <a:pt x="0" y="4593463"/>
                  </a:lnTo>
                  <a:lnTo>
                    <a:pt x="9128379" y="4593463"/>
                  </a:lnTo>
                  <a:lnTo>
                    <a:pt x="9128379" y="4587113"/>
                  </a:lnTo>
                  <a:close/>
                </a:path>
                <a:path w="9128760" h="4900295">
                  <a:moveTo>
                    <a:pt x="9128379" y="4434713"/>
                  </a:moveTo>
                  <a:lnTo>
                    <a:pt x="0" y="4434713"/>
                  </a:lnTo>
                  <a:lnTo>
                    <a:pt x="0" y="4441063"/>
                  </a:lnTo>
                  <a:lnTo>
                    <a:pt x="9128379" y="4441063"/>
                  </a:lnTo>
                  <a:lnTo>
                    <a:pt x="9128379" y="4434713"/>
                  </a:lnTo>
                  <a:close/>
                </a:path>
                <a:path w="9128760" h="4900295">
                  <a:moveTo>
                    <a:pt x="9128379" y="4276217"/>
                  </a:moveTo>
                  <a:lnTo>
                    <a:pt x="0" y="4276217"/>
                  </a:lnTo>
                  <a:lnTo>
                    <a:pt x="0" y="4282567"/>
                  </a:lnTo>
                  <a:lnTo>
                    <a:pt x="9128379" y="4282567"/>
                  </a:lnTo>
                  <a:lnTo>
                    <a:pt x="9128379" y="4276217"/>
                  </a:lnTo>
                  <a:close/>
                </a:path>
                <a:path w="9128760" h="4900295">
                  <a:moveTo>
                    <a:pt x="9128379" y="4123817"/>
                  </a:moveTo>
                  <a:lnTo>
                    <a:pt x="0" y="4123817"/>
                  </a:lnTo>
                  <a:lnTo>
                    <a:pt x="0" y="4130167"/>
                  </a:lnTo>
                  <a:lnTo>
                    <a:pt x="9128379" y="4130167"/>
                  </a:lnTo>
                  <a:lnTo>
                    <a:pt x="9128379" y="4123817"/>
                  </a:lnTo>
                  <a:close/>
                </a:path>
                <a:path w="9128760" h="4900295">
                  <a:moveTo>
                    <a:pt x="9128379" y="3969893"/>
                  </a:moveTo>
                  <a:lnTo>
                    <a:pt x="0" y="3969893"/>
                  </a:lnTo>
                  <a:lnTo>
                    <a:pt x="0" y="3976243"/>
                  </a:lnTo>
                  <a:lnTo>
                    <a:pt x="9128379" y="3976243"/>
                  </a:lnTo>
                  <a:lnTo>
                    <a:pt x="9128379" y="3969893"/>
                  </a:lnTo>
                  <a:close/>
                </a:path>
                <a:path w="9128760" h="4900295">
                  <a:moveTo>
                    <a:pt x="9128379" y="3817493"/>
                  </a:moveTo>
                  <a:lnTo>
                    <a:pt x="0" y="3817493"/>
                  </a:lnTo>
                  <a:lnTo>
                    <a:pt x="0" y="3823843"/>
                  </a:lnTo>
                  <a:lnTo>
                    <a:pt x="9128379" y="3823843"/>
                  </a:lnTo>
                  <a:lnTo>
                    <a:pt x="9128379" y="3817493"/>
                  </a:lnTo>
                  <a:close/>
                </a:path>
                <a:path w="9128760" h="4900295">
                  <a:moveTo>
                    <a:pt x="9128379" y="3665093"/>
                  </a:moveTo>
                  <a:lnTo>
                    <a:pt x="0" y="3665093"/>
                  </a:lnTo>
                  <a:lnTo>
                    <a:pt x="0" y="3671443"/>
                  </a:lnTo>
                  <a:lnTo>
                    <a:pt x="9128379" y="3671443"/>
                  </a:lnTo>
                  <a:lnTo>
                    <a:pt x="9128379" y="3665093"/>
                  </a:lnTo>
                  <a:close/>
                </a:path>
                <a:path w="9128760" h="4900295">
                  <a:moveTo>
                    <a:pt x="9128379" y="3512693"/>
                  </a:moveTo>
                  <a:lnTo>
                    <a:pt x="0" y="3512693"/>
                  </a:lnTo>
                  <a:lnTo>
                    <a:pt x="0" y="3519043"/>
                  </a:lnTo>
                  <a:lnTo>
                    <a:pt x="9128379" y="3519043"/>
                  </a:lnTo>
                  <a:lnTo>
                    <a:pt x="9128379" y="3512693"/>
                  </a:lnTo>
                  <a:close/>
                </a:path>
                <a:path w="9128760" h="4900295">
                  <a:moveTo>
                    <a:pt x="9128379" y="3358769"/>
                  </a:moveTo>
                  <a:lnTo>
                    <a:pt x="0" y="3358769"/>
                  </a:lnTo>
                  <a:lnTo>
                    <a:pt x="0" y="3365119"/>
                  </a:lnTo>
                  <a:lnTo>
                    <a:pt x="9128379" y="3365119"/>
                  </a:lnTo>
                  <a:lnTo>
                    <a:pt x="9128379" y="3358769"/>
                  </a:lnTo>
                  <a:close/>
                </a:path>
                <a:path w="9128760" h="4900295">
                  <a:moveTo>
                    <a:pt x="9128379" y="3206369"/>
                  </a:moveTo>
                  <a:lnTo>
                    <a:pt x="0" y="3206369"/>
                  </a:lnTo>
                  <a:lnTo>
                    <a:pt x="0" y="3212719"/>
                  </a:lnTo>
                  <a:lnTo>
                    <a:pt x="9128379" y="3212719"/>
                  </a:lnTo>
                  <a:lnTo>
                    <a:pt x="9128379" y="3206369"/>
                  </a:lnTo>
                  <a:close/>
                </a:path>
                <a:path w="9128760" h="4900295">
                  <a:moveTo>
                    <a:pt x="9128379" y="3053969"/>
                  </a:moveTo>
                  <a:lnTo>
                    <a:pt x="0" y="3053969"/>
                  </a:lnTo>
                  <a:lnTo>
                    <a:pt x="0" y="3060319"/>
                  </a:lnTo>
                  <a:lnTo>
                    <a:pt x="9128379" y="3060319"/>
                  </a:lnTo>
                  <a:lnTo>
                    <a:pt x="9128379" y="3053969"/>
                  </a:lnTo>
                  <a:close/>
                </a:path>
                <a:path w="9128760" h="4900295">
                  <a:moveTo>
                    <a:pt x="9128379" y="2900045"/>
                  </a:moveTo>
                  <a:lnTo>
                    <a:pt x="0" y="2900045"/>
                  </a:lnTo>
                  <a:lnTo>
                    <a:pt x="0" y="2906395"/>
                  </a:lnTo>
                  <a:lnTo>
                    <a:pt x="9128379" y="2906395"/>
                  </a:lnTo>
                  <a:lnTo>
                    <a:pt x="9128379" y="2900045"/>
                  </a:lnTo>
                  <a:close/>
                </a:path>
                <a:path w="9128760" h="4900295">
                  <a:moveTo>
                    <a:pt x="9128379" y="2747645"/>
                  </a:moveTo>
                  <a:lnTo>
                    <a:pt x="0" y="2747645"/>
                  </a:lnTo>
                  <a:lnTo>
                    <a:pt x="0" y="2753995"/>
                  </a:lnTo>
                  <a:lnTo>
                    <a:pt x="9128379" y="2753995"/>
                  </a:lnTo>
                  <a:lnTo>
                    <a:pt x="9128379" y="2747645"/>
                  </a:lnTo>
                  <a:close/>
                </a:path>
                <a:path w="9128760" h="4900295">
                  <a:moveTo>
                    <a:pt x="9128379" y="2595245"/>
                  </a:moveTo>
                  <a:lnTo>
                    <a:pt x="0" y="2595245"/>
                  </a:lnTo>
                  <a:lnTo>
                    <a:pt x="0" y="2601595"/>
                  </a:lnTo>
                  <a:lnTo>
                    <a:pt x="9128379" y="2601595"/>
                  </a:lnTo>
                  <a:lnTo>
                    <a:pt x="9128379" y="2595245"/>
                  </a:lnTo>
                  <a:close/>
                </a:path>
                <a:path w="9128760" h="4900295">
                  <a:moveTo>
                    <a:pt x="9128379" y="2442845"/>
                  </a:moveTo>
                  <a:lnTo>
                    <a:pt x="0" y="2442845"/>
                  </a:lnTo>
                  <a:lnTo>
                    <a:pt x="0" y="2449195"/>
                  </a:lnTo>
                  <a:lnTo>
                    <a:pt x="9128379" y="2449195"/>
                  </a:lnTo>
                  <a:lnTo>
                    <a:pt x="9128379" y="2442845"/>
                  </a:lnTo>
                  <a:close/>
                </a:path>
                <a:path w="9128760" h="4900295">
                  <a:moveTo>
                    <a:pt x="9128379" y="2288921"/>
                  </a:moveTo>
                  <a:lnTo>
                    <a:pt x="0" y="2288921"/>
                  </a:lnTo>
                  <a:lnTo>
                    <a:pt x="0" y="2295271"/>
                  </a:lnTo>
                  <a:lnTo>
                    <a:pt x="9128379" y="2295271"/>
                  </a:lnTo>
                  <a:lnTo>
                    <a:pt x="9128379" y="2288921"/>
                  </a:lnTo>
                  <a:close/>
                </a:path>
                <a:path w="9128760" h="4900295">
                  <a:moveTo>
                    <a:pt x="9128379" y="2136521"/>
                  </a:moveTo>
                  <a:lnTo>
                    <a:pt x="0" y="2136521"/>
                  </a:lnTo>
                  <a:lnTo>
                    <a:pt x="0" y="2142871"/>
                  </a:lnTo>
                  <a:lnTo>
                    <a:pt x="9128379" y="2142871"/>
                  </a:lnTo>
                  <a:lnTo>
                    <a:pt x="9128379" y="2136521"/>
                  </a:lnTo>
                  <a:close/>
                </a:path>
                <a:path w="9128760" h="4900295">
                  <a:moveTo>
                    <a:pt x="9128379" y="1984121"/>
                  </a:moveTo>
                  <a:lnTo>
                    <a:pt x="0" y="1984121"/>
                  </a:lnTo>
                  <a:lnTo>
                    <a:pt x="0" y="1990471"/>
                  </a:lnTo>
                  <a:lnTo>
                    <a:pt x="9128379" y="1990471"/>
                  </a:lnTo>
                  <a:lnTo>
                    <a:pt x="9128379" y="1984121"/>
                  </a:lnTo>
                  <a:close/>
                </a:path>
                <a:path w="9128760" h="4900295">
                  <a:moveTo>
                    <a:pt x="9128379" y="1830197"/>
                  </a:moveTo>
                  <a:lnTo>
                    <a:pt x="0" y="1830197"/>
                  </a:lnTo>
                  <a:lnTo>
                    <a:pt x="0" y="1836547"/>
                  </a:lnTo>
                  <a:lnTo>
                    <a:pt x="9128379" y="1836547"/>
                  </a:lnTo>
                  <a:lnTo>
                    <a:pt x="9128379" y="1830197"/>
                  </a:lnTo>
                  <a:close/>
                </a:path>
                <a:path w="9128760" h="4900295">
                  <a:moveTo>
                    <a:pt x="9128379" y="1677797"/>
                  </a:moveTo>
                  <a:lnTo>
                    <a:pt x="0" y="1677797"/>
                  </a:lnTo>
                  <a:lnTo>
                    <a:pt x="0" y="1684147"/>
                  </a:lnTo>
                  <a:lnTo>
                    <a:pt x="9128379" y="1684147"/>
                  </a:lnTo>
                  <a:lnTo>
                    <a:pt x="9128379" y="1677797"/>
                  </a:lnTo>
                  <a:close/>
                </a:path>
                <a:path w="9128760" h="4900295">
                  <a:moveTo>
                    <a:pt x="9128379" y="1525397"/>
                  </a:moveTo>
                  <a:lnTo>
                    <a:pt x="0" y="1525397"/>
                  </a:lnTo>
                  <a:lnTo>
                    <a:pt x="0" y="1531747"/>
                  </a:lnTo>
                  <a:lnTo>
                    <a:pt x="9128379" y="1531747"/>
                  </a:lnTo>
                  <a:lnTo>
                    <a:pt x="9128379" y="1525397"/>
                  </a:lnTo>
                  <a:close/>
                </a:path>
                <a:path w="9128760" h="4900295">
                  <a:moveTo>
                    <a:pt x="9128379" y="1372997"/>
                  </a:moveTo>
                  <a:lnTo>
                    <a:pt x="0" y="1372997"/>
                  </a:lnTo>
                  <a:lnTo>
                    <a:pt x="0" y="1379347"/>
                  </a:lnTo>
                  <a:lnTo>
                    <a:pt x="9128379" y="1379347"/>
                  </a:lnTo>
                  <a:lnTo>
                    <a:pt x="9128379" y="1372997"/>
                  </a:lnTo>
                  <a:close/>
                </a:path>
                <a:path w="9128760" h="4900295">
                  <a:moveTo>
                    <a:pt x="9128379" y="1219073"/>
                  </a:moveTo>
                  <a:lnTo>
                    <a:pt x="0" y="1219073"/>
                  </a:lnTo>
                  <a:lnTo>
                    <a:pt x="0" y="1225423"/>
                  </a:lnTo>
                  <a:lnTo>
                    <a:pt x="9128379" y="1225423"/>
                  </a:lnTo>
                  <a:lnTo>
                    <a:pt x="9128379" y="1219073"/>
                  </a:lnTo>
                  <a:close/>
                </a:path>
                <a:path w="9128760" h="4900295">
                  <a:moveTo>
                    <a:pt x="9128379" y="1066673"/>
                  </a:moveTo>
                  <a:lnTo>
                    <a:pt x="0" y="1066673"/>
                  </a:lnTo>
                  <a:lnTo>
                    <a:pt x="0" y="1073023"/>
                  </a:lnTo>
                  <a:lnTo>
                    <a:pt x="9128379" y="1073023"/>
                  </a:lnTo>
                  <a:lnTo>
                    <a:pt x="9128379" y="1066673"/>
                  </a:lnTo>
                  <a:close/>
                </a:path>
                <a:path w="9128760" h="4900295">
                  <a:moveTo>
                    <a:pt x="9128379" y="914273"/>
                  </a:moveTo>
                  <a:lnTo>
                    <a:pt x="0" y="914273"/>
                  </a:lnTo>
                  <a:lnTo>
                    <a:pt x="0" y="920623"/>
                  </a:lnTo>
                  <a:lnTo>
                    <a:pt x="9128379" y="920623"/>
                  </a:lnTo>
                  <a:lnTo>
                    <a:pt x="9128379" y="914273"/>
                  </a:lnTo>
                  <a:close/>
                </a:path>
                <a:path w="9128760" h="4900295">
                  <a:moveTo>
                    <a:pt x="9128379" y="760349"/>
                  </a:moveTo>
                  <a:lnTo>
                    <a:pt x="0" y="760349"/>
                  </a:lnTo>
                  <a:lnTo>
                    <a:pt x="0" y="766699"/>
                  </a:lnTo>
                  <a:lnTo>
                    <a:pt x="9128379" y="766699"/>
                  </a:lnTo>
                  <a:lnTo>
                    <a:pt x="9128379" y="760349"/>
                  </a:lnTo>
                  <a:close/>
                </a:path>
                <a:path w="9128760" h="4900295">
                  <a:moveTo>
                    <a:pt x="9128379" y="607949"/>
                  </a:moveTo>
                  <a:lnTo>
                    <a:pt x="0" y="607949"/>
                  </a:lnTo>
                  <a:lnTo>
                    <a:pt x="0" y="614299"/>
                  </a:lnTo>
                  <a:lnTo>
                    <a:pt x="9128379" y="614299"/>
                  </a:lnTo>
                  <a:lnTo>
                    <a:pt x="9128379" y="607949"/>
                  </a:lnTo>
                  <a:close/>
                </a:path>
                <a:path w="9128760" h="4900295">
                  <a:moveTo>
                    <a:pt x="9128379" y="455549"/>
                  </a:moveTo>
                  <a:lnTo>
                    <a:pt x="0" y="455549"/>
                  </a:lnTo>
                  <a:lnTo>
                    <a:pt x="0" y="461899"/>
                  </a:lnTo>
                  <a:lnTo>
                    <a:pt x="9128379" y="461899"/>
                  </a:lnTo>
                  <a:lnTo>
                    <a:pt x="9128379" y="455549"/>
                  </a:lnTo>
                  <a:close/>
                </a:path>
                <a:path w="9128760" h="4900295">
                  <a:moveTo>
                    <a:pt x="9128379" y="303149"/>
                  </a:moveTo>
                  <a:lnTo>
                    <a:pt x="0" y="303149"/>
                  </a:lnTo>
                  <a:lnTo>
                    <a:pt x="0" y="309499"/>
                  </a:lnTo>
                  <a:lnTo>
                    <a:pt x="9128379" y="309499"/>
                  </a:lnTo>
                  <a:lnTo>
                    <a:pt x="9128379" y="303149"/>
                  </a:lnTo>
                  <a:close/>
                </a:path>
                <a:path w="9128760" h="4900295">
                  <a:moveTo>
                    <a:pt x="9128379" y="149225"/>
                  </a:moveTo>
                  <a:lnTo>
                    <a:pt x="0" y="149225"/>
                  </a:lnTo>
                  <a:lnTo>
                    <a:pt x="0" y="155575"/>
                  </a:lnTo>
                  <a:lnTo>
                    <a:pt x="9128379" y="155575"/>
                  </a:lnTo>
                  <a:lnTo>
                    <a:pt x="9128379" y="149225"/>
                  </a:lnTo>
                  <a:close/>
                </a:path>
                <a:path w="9128760" h="4900295">
                  <a:moveTo>
                    <a:pt x="9128379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9128379" y="3175"/>
                  </a:lnTo>
                  <a:lnTo>
                    <a:pt x="91283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301496" y="1339595"/>
              <a:ext cx="6544309" cy="1865630"/>
            </a:xfrm>
            <a:custGeom>
              <a:avLst/>
              <a:gdLst/>
              <a:ahLst/>
              <a:cxnLst/>
              <a:rect l="l" t="t" r="r" b="b"/>
              <a:pathLst>
                <a:path w="6544309" h="1865630">
                  <a:moveTo>
                    <a:pt x="565404" y="571754"/>
                  </a:moveTo>
                  <a:lnTo>
                    <a:pt x="168148" y="571754"/>
                  </a:lnTo>
                  <a:lnTo>
                    <a:pt x="508635" y="0"/>
                  </a:lnTo>
                  <a:lnTo>
                    <a:pt x="451866" y="0"/>
                  </a:lnTo>
                  <a:lnTo>
                    <a:pt x="0" y="743712"/>
                  </a:lnTo>
                  <a:lnTo>
                    <a:pt x="451866" y="743712"/>
                  </a:lnTo>
                  <a:lnTo>
                    <a:pt x="565404" y="571754"/>
                  </a:lnTo>
                  <a:close/>
                </a:path>
                <a:path w="6544309" h="1865630">
                  <a:moveTo>
                    <a:pt x="704088" y="0"/>
                  </a:moveTo>
                  <a:lnTo>
                    <a:pt x="647319" y="0"/>
                  </a:lnTo>
                  <a:lnTo>
                    <a:pt x="330708" y="521208"/>
                  </a:lnTo>
                  <a:lnTo>
                    <a:pt x="387477" y="521208"/>
                  </a:lnTo>
                  <a:lnTo>
                    <a:pt x="704088" y="0"/>
                  </a:lnTo>
                  <a:close/>
                </a:path>
                <a:path w="6544309" h="1865630">
                  <a:moveTo>
                    <a:pt x="6224016" y="1350264"/>
                  </a:moveTo>
                  <a:lnTo>
                    <a:pt x="6168644" y="1350264"/>
                  </a:lnTo>
                  <a:lnTo>
                    <a:pt x="5855208" y="1865376"/>
                  </a:lnTo>
                  <a:lnTo>
                    <a:pt x="5910580" y="1865376"/>
                  </a:lnTo>
                  <a:lnTo>
                    <a:pt x="6224016" y="1350264"/>
                  </a:lnTo>
                  <a:close/>
                </a:path>
                <a:path w="6544309" h="1865630">
                  <a:moveTo>
                    <a:pt x="6402324" y="1350264"/>
                  </a:moveTo>
                  <a:lnTo>
                    <a:pt x="6347587" y="1350264"/>
                  </a:lnTo>
                  <a:lnTo>
                    <a:pt x="6030468" y="1865376"/>
                  </a:lnTo>
                  <a:lnTo>
                    <a:pt x="6087364" y="1865376"/>
                  </a:lnTo>
                  <a:lnTo>
                    <a:pt x="6402324" y="1350264"/>
                  </a:lnTo>
                  <a:close/>
                </a:path>
                <a:path w="6544309" h="1865630">
                  <a:moveTo>
                    <a:pt x="6460236" y="292608"/>
                  </a:moveTo>
                  <a:lnTo>
                    <a:pt x="822198" y="292608"/>
                  </a:lnTo>
                  <a:lnTo>
                    <a:pt x="128016" y="1476756"/>
                  </a:lnTo>
                  <a:lnTo>
                    <a:pt x="5766054" y="1476756"/>
                  </a:lnTo>
                  <a:lnTo>
                    <a:pt x="6460236" y="292608"/>
                  </a:lnTo>
                  <a:close/>
                </a:path>
                <a:path w="6544309" h="1865630">
                  <a:moveTo>
                    <a:pt x="6544056" y="1120140"/>
                  </a:moveTo>
                  <a:lnTo>
                    <a:pt x="6081014" y="1120140"/>
                  </a:lnTo>
                  <a:lnTo>
                    <a:pt x="5971032" y="1299972"/>
                  </a:lnTo>
                  <a:lnTo>
                    <a:pt x="6263767" y="1301496"/>
                  </a:lnTo>
                  <a:lnTo>
                    <a:pt x="6431915" y="1301496"/>
                  </a:lnTo>
                  <a:lnTo>
                    <a:pt x="6544056" y="112014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System</a:t>
            </a:r>
            <a:r>
              <a:rPr dirty="0" spc="-95"/>
              <a:t> </a:t>
            </a:r>
            <a:r>
              <a:rPr dirty="0" spc="-35"/>
              <a:t>Testing</a:t>
            </a:r>
          </a:p>
        </p:txBody>
      </p:sp>
      <p:sp>
        <p:nvSpPr>
          <p:cNvPr id="65" name="object 65"/>
          <p:cNvSpPr/>
          <p:nvPr/>
        </p:nvSpPr>
        <p:spPr>
          <a:xfrm>
            <a:off x="8337804" y="4187952"/>
            <a:ext cx="636295" cy="619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413" y="4992852"/>
            <a:ext cx="306260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9936" y="475487"/>
            <a:ext cx="8644128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9055" y="814749"/>
            <a:ext cx="7471180" cy="42586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106870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V</a:t>
            </a:r>
            <a:r>
              <a:rPr dirty="0" spc="-95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Model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2896" y="633983"/>
            <a:ext cx="6998207" cy="417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18395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>
                <a:solidFill>
                  <a:srgbClr val="404040"/>
                </a:solidFill>
              </a:rPr>
              <a:t>System</a:t>
            </a:r>
            <a:r>
              <a:rPr dirty="0" spc="-95">
                <a:solidFill>
                  <a:srgbClr val="404040"/>
                </a:solidFill>
              </a:rPr>
              <a:t> </a:t>
            </a:r>
            <a:r>
              <a:rPr dirty="0" spc="-35">
                <a:solidFill>
                  <a:srgbClr val="404040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9195" y="673608"/>
            <a:ext cx="7683048" cy="4232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40233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>
                <a:solidFill>
                  <a:srgbClr val="404040"/>
                </a:solidFill>
              </a:rPr>
              <a:t>Why </a:t>
            </a:r>
            <a:r>
              <a:rPr dirty="0" spc="-10">
                <a:solidFill>
                  <a:srgbClr val="404040"/>
                </a:solidFill>
              </a:rPr>
              <a:t>Process </a:t>
            </a:r>
            <a:r>
              <a:rPr dirty="0">
                <a:solidFill>
                  <a:srgbClr val="404040"/>
                </a:solidFill>
              </a:rPr>
              <a:t>? </a:t>
            </a:r>
            <a:r>
              <a:rPr dirty="0" spc="-10">
                <a:solidFill>
                  <a:srgbClr val="404040"/>
                </a:solidFill>
              </a:rPr>
              <a:t>What </a:t>
            </a:r>
            <a:r>
              <a:rPr dirty="0">
                <a:solidFill>
                  <a:srgbClr val="404040"/>
                </a:solidFill>
              </a:rPr>
              <a:t>is </a:t>
            </a:r>
            <a:r>
              <a:rPr dirty="0" spc="-10">
                <a:solidFill>
                  <a:srgbClr val="404040"/>
                </a:solidFill>
              </a:rPr>
              <a:t>Process</a:t>
            </a:r>
            <a:r>
              <a:rPr dirty="0" spc="-55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1034" y="638555"/>
            <a:ext cx="7008941" cy="431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26485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404040"/>
                </a:solidFill>
              </a:rPr>
              <a:t>Input: </a:t>
            </a:r>
            <a:r>
              <a:rPr dirty="0" spc="-20">
                <a:solidFill>
                  <a:srgbClr val="404040"/>
                </a:solidFill>
              </a:rPr>
              <a:t>System</a:t>
            </a:r>
            <a:r>
              <a:rPr dirty="0" spc="-85">
                <a:solidFill>
                  <a:srgbClr val="404040"/>
                </a:solidFill>
              </a:rPr>
              <a:t> </a:t>
            </a:r>
            <a:r>
              <a:rPr dirty="0" spc="-35">
                <a:solidFill>
                  <a:srgbClr val="404040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413" y="4992852"/>
            <a:ext cx="306260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9936" y="475487"/>
            <a:ext cx="8644128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3815" y="752854"/>
            <a:ext cx="6945520" cy="43906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291465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Activity: </a:t>
            </a:r>
            <a:r>
              <a:rPr dirty="0" spc="-20">
                <a:solidFill>
                  <a:srgbClr val="404040"/>
                </a:solidFill>
              </a:rPr>
              <a:t>System</a:t>
            </a:r>
            <a:r>
              <a:rPr dirty="0" spc="-120">
                <a:solidFill>
                  <a:srgbClr val="404040"/>
                </a:solidFill>
              </a:rPr>
              <a:t> </a:t>
            </a:r>
            <a:r>
              <a:rPr dirty="0" spc="-35">
                <a:solidFill>
                  <a:srgbClr val="404040"/>
                </a:solidFill>
              </a:rPr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044" y="630936"/>
            <a:ext cx="6678859" cy="4331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28759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404040"/>
                </a:solidFill>
              </a:rPr>
              <a:t>Output: </a:t>
            </a:r>
            <a:r>
              <a:rPr dirty="0" spc="-20">
                <a:solidFill>
                  <a:srgbClr val="404040"/>
                </a:solidFill>
              </a:rPr>
              <a:t>System</a:t>
            </a:r>
            <a:r>
              <a:rPr dirty="0" spc="-75">
                <a:solidFill>
                  <a:srgbClr val="404040"/>
                </a:solidFill>
              </a:rPr>
              <a:t> </a:t>
            </a:r>
            <a:r>
              <a:rPr dirty="0" spc="-35">
                <a:solidFill>
                  <a:srgbClr val="404040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42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700" y="687323"/>
            <a:ext cx="6796500" cy="4195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18395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>
                <a:solidFill>
                  <a:srgbClr val="404040"/>
                </a:solidFill>
              </a:rPr>
              <a:t>System</a:t>
            </a:r>
            <a:r>
              <a:rPr dirty="0" spc="-95">
                <a:solidFill>
                  <a:srgbClr val="404040"/>
                </a:solidFill>
              </a:rPr>
              <a:t> </a:t>
            </a:r>
            <a:r>
              <a:rPr dirty="0" spc="-35">
                <a:solidFill>
                  <a:srgbClr val="404040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42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413" y="4992852"/>
            <a:ext cx="306260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936" y="475487"/>
            <a:ext cx="8644255" cy="4668520"/>
            <a:chOff x="249936" y="475487"/>
            <a:chExt cx="8644255" cy="4668520"/>
          </a:xfrm>
        </p:grpSpPr>
        <p:sp>
          <p:nvSpPr>
            <p:cNvPr id="4" name="object 4"/>
            <p:cNvSpPr/>
            <p:nvPr/>
          </p:nvSpPr>
          <p:spPr>
            <a:xfrm>
              <a:off x="249936" y="475487"/>
              <a:ext cx="8644128" cy="1082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0287" y="539494"/>
              <a:ext cx="7583423" cy="4604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26193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>
                <a:solidFill>
                  <a:srgbClr val="404040"/>
                </a:solidFill>
              </a:rPr>
              <a:t>System </a:t>
            </a:r>
            <a:r>
              <a:rPr dirty="0" spc="-35">
                <a:solidFill>
                  <a:srgbClr val="404040"/>
                </a:solidFill>
              </a:rPr>
              <a:t>Testing:</a:t>
            </a:r>
            <a:r>
              <a:rPr dirty="0" spc="-45">
                <a:solidFill>
                  <a:srgbClr val="404040"/>
                </a:solidFill>
              </a:rPr>
              <a:t> </a:t>
            </a:r>
            <a:r>
              <a:rPr dirty="0" spc="-50">
                <a:solidFill>
                  <a:srgbClr val="404040"/>
                </a:solidFill>
              </a:rPr>
              <a:t>Tools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9" y="579119"/>
            <a:ext cx="7345680" cy="4433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16935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404040"/>
                </a:solidFill>
              </a:rPr>
              <a:t>Consequence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45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572" y="562355"/>
            <a:ext cx="7402068" cy="445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16935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404040"/>
                </a:solidFill>
              </a:rPr>
              <a:t>Consequence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45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080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481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4880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7280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9680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3605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56005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08405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60805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13205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67129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19529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71929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24329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78252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30652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83052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35452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87852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41776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94176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46577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98977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2901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05301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57701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10101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62501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16425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68825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21225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73625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26025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79948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32348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84748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37148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91072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43472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95872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48272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400672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54596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706996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59396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11796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164196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318120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470520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22920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75320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29244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81644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234044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386444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538844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692768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845168" y="0"/>
            <a:ext cx="6350" cy="4902835"/>
          </a:xfrm>
          <a:custGeom>
            <a:avLst/>
            <a:gdLst/>
            <a:ahLst/>
            <a:cxnLst/>
            <a:rect l="l" t="t" r="r" b="b"/>
            <a:pathLst>
              <a:path w="6350" h="4902835">
                <a:moveTo>
                  <a:pt x="0" y="4902593"/>
                </a:moveTo>
                <a:lnTo>
                  <a:pt x="6350" y="4902593"/>
                </a:lnTo>
                <a:lnTo>
                  <a:pt x="6350" y="0"/>
                </a:lnTo>
                <a:lnTo>
                  <a:pt x="0" y="0"/>
                </a:lnTo>
                <a:lnTo>
                  <a:pt x="0" y="4902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0" name="object 60"/>
          <p:cNvGrpSpPr/>
          <p:nvPr/>
        </p:nvGrpSpPr>
        <p:grpSpPr>
          <a:xfrm>
            <a:off x="-3175" y="0"/>
            <a:ext cx="9147175" cy="4918075"/>
            <a:chOff x="-3175" y="0"/>
            <a:chExt cx="9147175" cy="4918075"/>
          </a:xfrm>
        </p:grpSpPr>
        <p:sp>
          <p:nvSpPr>
            <p:cNvPr id="61" name="object 61"/>
            <p:cNvSpPr/>
            <p:nvPr/>
          </p:nvSpPr>
          <p:spPr>
            <a:xfrm>
              <a:off x="8997568" y="0"/>
              <a:ext cx="6350" cy="4902835"/>
            </a:xfrm>
            <a:custGeom>
              <a:avLst/>
              <a:gdLst/>
              <a:ahLst/>
              <a:cxnLst/>
              <a:rect l="l" t="t" r="r" b="b"/>
              <a:pathLst>
                <a:path w="6350" h="4902835">
                  <a:moveTo>
                    <a:pt x="0" y="4902593"/>
                  </a:moveTo>
                  <a:lnTo>
                    <a:pt x="6350" y="4902593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490259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0" y="140207"/>
              <a:ext cx="9137650" cy="4744720"/>
            </a:xfrm>
            <a:custGeom>
              <a:avLst/>
              <a:gdLst/>
              <a:ahLst/>
              <a:cxnLst/>
              <a:rect l="l" t="t" r="r" b="b"/>
              <a:pathLst>
                <a:path w="9137650" h="4744720">
                  <a:moveTo>
                    <a:pt x="9137523" y="0"/>
                  </a:moveTo>
                  <a:lnTo>
                    <a:pt x="0" y="0"/>
                  </a:lnTo>
                </a:path>
                <a:path w="9137650" h="4744720">
                  <a:moveTo>
                    <a:pt x="9137523" y="152400"/>
                  </a:moveTo>
                  <a:lnTo>
                    <a:pt x="0" y="152400"/>
                  </a:lnTo>
                </a:path>
                <a:path w="9137650" h="4744720">
                  <a:moveTo>
                    <a:pt x="9137523" y="304800"/>
                  </a:moveTo>
                  <a:lnTo>
                    <a:pt x="0" y="304800"/>
                  </a:lnTo>
                </a:path>
                <a:path w="9137650" h="4744720">
                  <a:moveTo>
                    <a:pt x="9137523" y="458724"/>
                  </a:moveTo>
                  <a:lnTo>
                    <a:pt x="0" y="458724"/>
                  </a:lnTo>
                </a:path>
                <a:path w="9137650" h="4744720">
                  <a:moveTo>
                    <a:pt x="9137523" y="611124"/>
                  </a:moveTo>
                  <a:lnTo>
                    <a:pt x="0" y="611124"/>
                  </a:lnTo>
                </a:path>
                <a:path w="9137650" h="4744720">
                  <a:moveTo>
                    <a:pt x="9137523" y="763524"/>
                  </a:moveTo>
                  <a:lnTo>
                    <a:pt x="0" y="763524"/>
                  </a:lnTo>
                </a:path>
                <a:path w="9137650" h="4744720">
                  <a:moveTo>
                    <a:pt x="9137523" y="917447"/>
                  </a:moveTo>
                  <a:lnTo>
                    <a:pt x="0" y="917447"/>
                  </a:lnTo>
                </a:path>
                <a:path w="9137650" h="4744720">
                  <a:moveTo>
                    <a:pt x="9137523" y="1069847"/>
                  </a:moveTo>
                  <a:lnTo>
                    <a:pt x="0" y="1069847"/>
                  </a:lnTo>
                </a:path>
                <a:path w="9137650" h="4744720">
                  <a:moveTo>
                    <a:pt x="9137523" y="1222247"/>
                  </a:moveTo>
                  <a:lnTo>
                    <a:pt x="0" y="1222247"/>
                  </a:lnTo>
                </a:path>
                <a:path w="9137650" h="4744720">
                  <a:moveTo>
                    <a:pt x="9137523" y="1374647"/>
                  </a:moveTo>
                  <a:lnTo>
                    <a:pt x="0" y="1374647"/>
                  </a:lnTo>
                </a:path>
                <a:path w="9137650" h="4744720">
                  <a:moveTo>
                    <a:pt x="9137523" y="1528571"/>
                  </a:moveTo>
                  <a:lnTo>
                    <a:pt x="0" y="1528571"/>
                  </a:lnTo>
                </a:path>
                <a:path w="9137650" h="4744720">
                  <a:moveTo>
                    <a:pt x="9137523" y="1680971"/>
                  </a:moveTo>
                  <a:lnTo>
                    <a:pt x="0" y="1680971"/>
                  </a:lnTo>
                </a:path>
                <a:path w="9137650" h="4744720">
                  <a:moveTo>
                    <a:pt x="9137523" y="1833371"/>
                  </a:moveTo>
                  <a:lnTo>
                    <a:pt x="0" y="1833371"/>
                  </a:lnTo>
                </a:path>
                <a:path w="9137650" h="4744720">
                  <a:moveTo>
                    <a:pt x="9137523" y="1987295"/>
                  </a:moveTo>
                  <a:lnTo>
                    <a:pt x="0" y="1987295"/>
                  </a:lnTo>
                </a:path>
                <a:path w="9137650" h="4744720">
                  <a:moveTo>
                    <a:pt x="9137523" y="2139696"/>
                  </a:moveTo>
                  <a:lnTo>
                    <a:pt x="0" y="2139696"/>
                  </a:lnTo>
                </a:path>
                <a:path w="9137650" h="4744720">
                  <a:moveTo>
                    <a:pt x="9137523" y="2292096"/>
                  </a:moveTo>
                  <a:lnTo>
                    <a:pt x="0" y="2292096"/>
                  </a:lnTo>
                </a:path>
                <a:path w="9137650" h="4744720">
                  <a:moveTo>
                    <a:pt x="9137523" y="2444496"/>
                  </a:moveTo>
                  <a:lnTo>
                    <a:pt x="0" y="2444496"/>
                  </a:lnTo>
                </a:path>
                <a:path w="9137650" h="4744720">
                  <a:moveTo>
                    <a:pt x="9137523" y="2598419"/>
                  </a:moveTo>
                  <a:lnTo>
                    <a:pt x="0" y="2598419"/>
                  </a:lnTo>
                </a:path>
                <a:path w="9137650" h="4744720">
                  <a:moveTo>
                    <a:pt x="9137523" y="2750819"/>
                  </a:moveTo>
                  <a:lnTo>
                    <a:pt x="0" y="2750819"/>
                  </a:lnTo>
                </a:path>
                <a:path w="9137650" h="4744720">
                  <a:moveTo>
                    <a:pt x="9137523" y="2903219"/>
                  </a:moveTo>
                  <a:lnTo>
                    <a:pt x="0" y="2903219"/>
                  </a:lnTo>
                </a:path>
                <a:path w="9137650" h="4744720">
                  <a:moveTo>
                    <a:pt x="9137523" y="3057143"/>
                  </a:moveTo>
                  <a:lnTo>
                    <a:pt x="0" y="3057143"/>
                  </a:lnTo>
                </a:path>
                <a:path w="9137650" h="4744720">
                  <a:moveTo>
                    <a:pt x="9137523" y="3209543"/>
                  </a:moveTo>
                  <a:lnTo>
                    <a:pt x="0" y="3209543"/>
                  </a:lnTo>
                </a:path>
                <a:path w="9137650" h="4744720">
                  <a:moveTo>
                    <a:pt x="9137523" y="3361943"/>
                  </a:moveTo>
                  <a:lnTo>
                    <a:pt x="0" y="3361943"/>
                  </a:lnTo>
                </a:path>
                <a:path w="9137650" h="4744720">
                  <a:moveTo>
                    <a:pt x="9137523" y="3514343"/>
                  </a:moveTo>
                  <a:lnTo>
                    <a:pt x="0" y="3514343"/>
                  </a:lnTo>
                </a:path>
                <a:path w="9137650" h="4744720">
                  <a:moveTo>
                    <a:pt x="9137523" y="3668267"/>
                  </a:moveTo>
                  <a:lnTo>
                    <a:pt x="0" y="3668267"/>
                  </a:lnTo>
                </a:path>
                <a:path w="9137650" h="4744720">
                  <a:moveTo>
                    <a:pt x="9137523" y="3820667"/>
                  </a:moveTo>
                  <a:lnTo>
                    <a:pt x="0" y="3820667"/>
                  </a:lnTo>
                </a:path>
                <a:path w="9137650" h="4744720">
                  <a:moveTo>
                    <a:pt x="9137523" y="3973067"/>
                  </a:moveTo>
                  <a:lnTo>
                    <a:pt x="0" y="3973067"/>
                  </a:lnTo>
                </a:path>
                <a:path w="9137650" h="4744720">
                  <a:moveTo>
                    <a:pt x="9137523" y="4126991"/>
                  </a:moveTo>
                  <a:lnTo>
                    <a:pt x="0" y="4126991"/>
                  </a:lnTo>
                </a:path>
                <a:path w="9137650" h="4744720">
                  <a:moveTo>
                    <a:pt x="9137523" y="4285488"/>
                  </a:moveTo>
                  <a:lnTo>
                    <a:pt x="0" y="4285488"/>
                  </a:lnTo>
                </a:path>
                <a:path w="9137650" h="4744720">
                  <a:moveTo>
                    <a:pt x="9137523" y="4437888"/>
                  </a:moveTo>
                  <a:lnTo>
                    <a:pt x="0" y="4437888"/>
                  </a:lnTo>
                </a:path>
                <a:path w="9137650" h="4744720">
                  <a:moveTo>
                    <a:pt x="9137523" y="4590288"/>
                  </a:moveTo>
                  <a:lnTo>
                    <a:pt x="0" y="4590288"/>
                  </a:lnTo>
                </a:path>
                <a:path w="9137650" h="4744720">
                  <a:moveTo>
                    <a:pt x="9137523" y="4744212"/>
                  </a:moveTo>
                  <a:lnTo>
                    <a:pt x="0" y="4744212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317491" y="3047"/>
              <a:ext cx="4826635" cy="4914900"/>
            </a:xfrm>
            <a:custGeom>
              <a:avLst/>
              <a:gdLst/>
              <a:ahLst/>
              <a:cxnLst/>
              <a:rect l="l" t="t" r="r" b="b"/>
              <a:pathLst>
                <a:path w="4826634" h="4914900">
                  <a:moveTo>
                    <a:pt x="4826508" y="0"/>
                  </a:moveTo>
                  <a:lnTo>
                    <a:pt x="2881503" y="0"/>
                  </a:lnTo>
                  <a:lnTo>
                    <a:pt x="0" y="4914900"/>
                  </a:lnTo>
                  <a:lnTo>
                    <a:pt x="4826508" y="4914900"/>
                  </a:lnTo>
                  <a:lnTo>
                    <a:pt x="4826508" y="0"/>
                  </a:lnTo>
                  <a:close/>
                </a:path>
              </a:pathLst>
            </a:custGeom>
            <a:solidFill>
              <a:srgbClr val="0077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0" y="755903"/>
              <a:ext cx="4806950" cy="2467610"/>
            </a:xfrm>
            <a:custGeom>
              <a:avLst/>
              <a:gdLst/>
              <a:ahLst/>
              <a:cxnLst/>
              <a:rect l="l" t="t" r="r" b="b"/>
              <a:pathLst>
                <a:path w="4806950" h="2467610">
                  <a:moveTo>
                    <a:pt x="1429512" y="649097"/>
                  </a:moveTo>
                  <a:lnTo>
                    <a:pt x="978649" y="649097"/>
                  </a:lnTo>
                  <a:lnTo>
                    <a:pt x="1365123" y="0"/>
                  </a:lnTo>
                  <a:lnTo>
                    <a:pt x="1300734" y="0"/>
                  </a:lnTo>
                  <a:lnTo>
                    <a:pt x="787908" y="844296"/>
                  </a:lnTo>
                  <a:lnTo>
                    <a:pt x="1300734" y="844296"/>
                  </a:lnTo>
                  <a:lnTo>
                    <a:pt x="1429512" y="649097"/>
                  </a:lnTo>
                  <a:close/>
                </a:path>
                <a:path w="4806950" h="2467610">
                  <a:moveTo>
                    <a:pt x="1586484" y="0"/>
                  </a:moveTo>
                  <a:lnTo>
                    <a:pt x="1522095" y="0"/>
                  </a:lnTo>
                  <a:lnTo>
                    <a:pt x="1162812" y="591312"/>
                  </a:lnTo>
                  <a:lnTo>
                    <a:pt x="1227226" y="591312"/>
                  </a:lnTo>
                  <a:lnTo>
                    <a:pt x="1586484" y="0"/>
                  </a:lnTo>
                  <a:close/>
                </a:path>
                <a:path w="4806950" h="2467610">
                  <a:moveTo>
                    <a:pt x="2407920" y="1891284"/>
                  </a:moveTo>
                  <a:lnTo>
                    <a:pt x="0" y="1891284"/>
                  </a:lnTo>
                  <a:lnTo>
                    <a:pt x="0" y="2467356"/>
                  </a:lnTo>
                  <a:lnTo>
                    <a:pt x="2056892" y="2467356"/>
                  </a:lnTo>
                  <a:lnTo>
                    <a:pt x="2407920" y="1891284"/>
                  </a:lnTo>
                  <a:close/>
                </a:path>
                <a:path w="4806950" h="2467610">
                  <a:moveTo>
                    <a:pt x="4459224" y="1143000"/>
                  </a:moveTo>
                  <a:lnTo>
                    <a:pt x="4399280" y="1143000"/>
                  </a:lnTo>
                  <a:lnTo>
                    <a:pt x="4059936" y="1702308"/>
                  </a:lnTo>
                  <a:lnTo>
                    <a:pt x="4119880" y="1702308"/>
                  </a:lnTo>
                  <a:lnTo>
                    <a:pt x="4459224" y="1143000"/>
                  </a:lnTo>
                  <a:close/>
                </a:path>
                <a:path w="4806950" h="2467610">
                  <a:moveTo>
                    <a:pt x="4652772" y="1143000"/>
                  </a:moveTo>
                  <a:lnTo>
                    <a:pt x="4593590" y="1143000"/>
                  </a:lnTo>
                  <a:lnTo>
                    <a:pt x="4250436" y="1702308"/>
                  </a:lnTo>
                  <a:lnTo>
                    <a:pt x="4312031" y="1702308"/>
                  </a:lnTo>
                  <a:lnTo>
                    <a:pt x="4652772" y="1143000"/>
                  </a:lnTo>
                  <a:close/>
                </a:path>
                <a:path w="4806950" h="2467610">
                  <a:moveTo>
                    <a:pt x="4806696" y="893064"/>
                  </a:moveTo>
                  <a:lnTo>
                    <a:pt x="4304157" y="893064"/>
                  </a:lnTo>
                  <a:lnTo>
                    <a:pt x="4184904" y="1088136"/>
                  </a:lnTo>
                  <a:lnTo>
                    <a:pt x="4502531" y="1089660"/>
                  </a:lnTo>
                  <a:lnTo>
                    <a:pt x="4685030" y="1089660"/>
                  </a:lnTo>
                  <a:lnTo>
                    <a:pt x="4806696" y="893064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98704" y="2798064"/>
              <a:ext cx="251460" cy="2529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14172" y="2877311"/>
              <a:ext cx="1365504" cy="115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379976" y="0"/>
              <a:ext cx="4764024" cy="49179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1539366" y="1500378"/>
            <a:ext cx="24809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004581"/>
                </a:solidFill>
                <a:latin typeface="Carlito"/>
                <a:cs typeface="Carlito"/>
              </a:rPr>
              <a:t>Thank </a:t>
            </a:r>
            <a:r>
              <a:rPr dirty="0" sz="4000" spc="-114" b="1">
                <a:solidFill>
                  <a:srgbClr val="FFC000"/>
                </a:solidFill>
                <a:latin typeface="Carlito"/>
                <a:cs typeface="Carlito"/>
              </a:rPr>
              <a:t>You</a:t>
            </a:r>
            <a:r>
              <a:rPr dirty="0" sz="4000" spc="-40" b="1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dirty="0" sz="4000" spc="-5" b="1">
                <a:solidFill>
                  <a:srgbClr val="004581"/>
                </a:solidFill>
                <a:latin typeface="Carlito"/>
                <a:cs typeface="Carlito"/>
              </a:rPr>
              <a:t>!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337804" y="4187952"/>
            <a:ext cx="636295" cy="6195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5733" y="653795"/>
            <a:ext cx="6621107" cy="425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14008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>
                <a:solidFill>
                  <a:srgbClr val="404040"/>
                </a:solidFill>
              </a:rPr>
              <a:t>Vocabulary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4345" y="1827657"/>
            <a:ext cx="413829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643380" marR="5080" indent="-1631314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solidFill>
                  <a:srgbClr val="FFFFFF"/>
                </a:solidFill>
                <a:latin typeface="Carlito"/>
                <a:cs typeface="Carlito"/>
              </a:rPr>
              <a:t>Embedded </a:t>
            </a:r>
            <a:r>
              <a:rPr dirty="0" sz="2400" spc="-10">
                <a:solidFill>
                  <a:srgbClr val="FFFFFF"/>
                </a:solidFill>
                <a:latin typeface="Carlito"/>
                <a:cs typeface="Carlito"/>
              </a:rPr>
              <a:t>Product Development  </a:t>
            </a:r>
            <a:r>
              <a:rPr dirty="0" sz="2400" spc="-5">
                <a:solidFill>
                  <a:srgbClr val="FFFFFF"/>
                </a:solidFill>
                <a:latin typeface="Carlito"/>
                <a:cs typeface="Carlito"/>
              </a:rPr>
              <a:t>Phases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37804" y="4187952"/>
            <a:ext cx="636295" cy="619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9744" y="620267"/>
            <a:ext cx="7144511" cy="4306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506095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404040"/>
                </a:solidFill>
              </a:rPr>
              <a:t>Embedded </a:t>
            </a:r>
            <a:r>
              <a:rPr dirty="0" spc="-10">
                <a:solidFill>
                  <a:srgbClr val="404040"/>
                </a:solidFill>
              </a:rPr>
              <a:t>Product Development</a:t>
            </a:r>
            <a:r>
              <a:rPr dirty="0" spc="-35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Phases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9017" y="4980152"/>
            <a:ext cx="8382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7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3322" y="1827657"/>
            <a:ext cx="375920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527685" marR="5080" indent="-515620">
              <a:lnSpc>
                <a:spcPts val="2590"/>
              </a:lnSpc>
              <a:spcBef>
                <a:spcPts val="425"/>
              </a:spcBef>
            </a:pPr>
            <a:r>
              <a:rPr dirty="0" sz="2400" spc="-20">
                <a:solidFill>
                  <a:srgbClr val="FFFFFF"/>
                </a:solidFill>
                <a:latin typeface="Carlito"/>
                <a:cs typeface="Carlito"/>
              </a:rPr>
              <a:t>Various </a:t>
            </a:r>
            <a:r>
              <a:rPr dirty="0" sz="2400" spc="-5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dirty="0" sz="2400" spc="-2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dirty="0" sz="2400" spc="-5">
                <a:solidFill>
                  <a:srgbClr val="FFFFFF"/>
                </a:solidFill>
                <a:latin typeface="Carlito"/>
                <a:cs typeface="Carlito"/>
              </a:rPr>
              <a:t>Embedded  </a:t>
            </a:r>
            <a:r>
              <a:rPr dirty="0" sz="2400" spc="-10">
                <a:solidFill>
                  <a:srgbClr val="FFFFFF"/>
                </a:solidFill>
                <a:latin typeface="Carlito"/>
                <a:cs typeface="Carlito"/>
              </a:rPr>
              <a:t>Product</a:t>
            </a:r>
            <a:r>
              <a:rPr dirty="0" sz="240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rlito"/>
                <a:cs typeface="Carlito"/>
              </a:rPr>
              <a:t>Development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37804" y="4187952"/>
            <a:ext cx="636295" cy="619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20307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>
                <a:solidFill>
                  <a:srgbClr val="404040"/>
                </a:solidFill>
              </a:rPr>
              <a:t>Waterfall</a:t>
            </a:r>
            <a:r>
              <a:rPr dirty="0" spc="-90">
                <a:solidFill>
                  <a:srgbClr val="404040"/>
                </a:solidFill>
              </a:rPr>
              <a:t> </a:t>
            </a:r>
            <a:r>
              <a:rPr dirty="0" spc="-5">
                <a:solidFill>
                  <a:srgbClr val="404040"/>
                </a:solidFill>
              </a:rPr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755904" y="563879"/>
            <a:ext cx="7632192" cy="4579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37713" y="4980152"/>
            <a:ext cx="30880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dirty="0" sz="9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900" spc="-5">
                <a:solidFill>
                  <a:srgbClr val="404040"/>
                </a:solidFill>
                <a:latin typeface="Carlito"/>
                <a:cs typeface="Carlito"/>
                <a:hlinkClick r:id="rId3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9017" y="4980152"/>
            <a:ext cx="8382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>
                <a:solidFill>
                  <a:srgbClr val="404040"/>
                </a:solidFill>
                <a:latin typeface="Carlito"/>
                <a:cs typeface="Carlito"/>
              </a:rPr>
              <a:t>9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KNS Acharya</dc:creator>
  <dc:title>Build Programs Model</dc:title>
  <dcterms:created xsi:type="dcterms:W3CDTF">2021-03-10T03:01:42Z</dcterms:created>
  <dcterms:modified xsi:type="dcterms:W3CDTF">2021-03-10T03:01:42Z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2021-03-10T00:00:00Z</vt:filetime>
  </property>
</Properties>
</file>