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96" r:id="rId5"/>
  </p:sldMasterIdLst>
  <p:notesMasterIdLst>
    <p:notesMasterId r:id="rId16"/>
  </p:notesMasterIdLst>
  <p:sldIdLst>
    <p:sldId id="316" r:id="rId6"/>
    <p:sldId id="319" r:id="rId7"/>
    <p:sldId id="816" r:id="rId8"/>
    <p:sldId id="820" r:id="rId9"/>
    <p:sldId id="321" r:id="rId10"/>
    <p:sldId id="822" r:id="rId11"/>
    <p:sldId id="823" r:id="rId12"/>
    <p:sldId id="824" r:id="rId13"/>
    <p:sldId id="825" r:id="rId14"/>
    <p:sldId id="269" r:id="rId15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316"/>
          </p14:sldIdLst>
        </p14:section>
        <p14:section name="Agenda" id="{F629FF5A-E722-4961-A36D-BFD4D42C6B19}">
          <p14:sldIdLst>
            <p14:sldId id="319"/>
          </p14:sldIdLst>
        </p14:section>
        <p14:section name="Action Tracker" id="{BED69DAF-BD2C-4C75-8CA7-8984DB552AF9}">
          <p14:sldIdLst>
            <p14:sldId id="816"/>
            <p14:sldId id="820"/>
          </p14:sldIdLst>
        </p14:section>
        <p14:section name="Org" id="{AEF7B919-AE5D-4C57-97D5-0FDFF978402B}">
          <p14:sldIdLst>
            <p14:sldId id="321"/>
            <p14:sldId id="822"/>
            <p14:sldId id="823"/>
            <p14:sldId id="824"/>
            <p14:sldId id="825"/>
            <p14:sldId id="269"/>
          </p14:sldIdLst>
        </p14:section>
        <p14:section name="Business" id="{68DC542E-907A-4E07-A377-94C7C5B27D90}">
          <p14:sldIdLst/>
        </p14:section>
        <p14:section name="RMG" id="{85683A75-BE04-4074-B978-9832CEE6C9B2}">
          <p14:sldIdLst/>
        </p14:section>
        <p14:section name="HR" id="{5A0B2083-99C1-43A8-9445-49BAB819D950}">
          <p14:sldIdLst/>
        </p14:section>
        <p14:section name="Quality" id="{97126F8A-9D8C-4E18-B22A-B0E8768608DC}">
          <p14:sldIdLst/>
        </p14:section>
        <p14:section name="Solutions" id="{BA197039-8450-4031-96FF-35D23B2D354B}">
          <p14:sldIdLst/>
        </p14:section>
        <p14:section name="Ops" id="{2F687FE0-3757-41F5-86AE-84DC1E56F983}">
          <p14:sldIdLst/>
        </p14:section>
        <p14:section name="Challenges" id="{9639F078-7B18-430D-B02D-D04627EB64A7}">
          <p14:sldIdLst/>
        </p14:section>
        <p14:section name="Thank You" id="{D4F9C3E5-C833-4F39-88A0-E4B66A45DF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768"/>
  </p:normalViewPr>
  <p:slideViewPr>
    <p:cSldViewPr snapToGrid="0">
      <p:cViewPr>
        <p:scale>
          <a:sx n="107" d="100"/>
          <a:sy n="107" d="100"/>
        </p:scale>
        <p:origin x="360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A5A8A1-DC91-404B-B6EF-9243D316941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5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EE-4F92-4FB0-B827-A3D3968AB91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85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EE-4F92-4FB0-B827-A3D3968AB91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1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EE-4F92-4FB0-B827-A3D3968AB91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104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EE-4F92-4FB0-B827-A3D3968AB91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EE-4F92-4FB0-B827-A3D3968AB91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31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EE-4F92-4FB0-B827-A3D3968AB91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77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EE-4F92-4FB0-B827-A3D3968AB91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54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EE-4F92-4FB0-B827-A3D3968AB91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27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EE-4F92-4FB0-B827-A3D3968AB91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655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EE-4F92-4FB0-B827-A3D3968AB91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877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1EE-4F92-4FB0-B827-A3D3968AB91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87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1528274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91EE-4F92-4FB0-B827-A3D3968AB91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9627" y="953804"/>
            <a:ext cx="5330410" cy="669433"/>
          </a:xfrm>
        </p:spPr>
        <p:txBody>
          <a:bodyPr/>
          <a:lstStyle/>
          <a:p>
            <a:pPr algn="l"/>
            <a:r>
              <a:rPr lang="en-US" sz="2400" b="1" dirty="0"/>
              <a:t>Title: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69627" y="1854410"/>
            <a:ext cx="3643967" cy="347682"/>
          </a:xfrm>
        </p:spPr>
        <p:txBody>
          <a:bodyPr/>
          <a:lstStyle/>
          <a:p>
            <a:r>
              <a:rPr lang="en-US" b="1" dirty="0"/>
              <a:t>Team Members/Name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4" r="24934"/>
          <a:stretch>
            <a:fillRect/>
          </a:stretch>
        </p:blipFill>
        <p:spPr/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5" t="25505" r="16923" b="23694"/>
          <a:stretch/>
        </p:blipFill>
        <p:spPr>
          <a:xfrm>
            <a:off x="188104" y="3572539"/>
            <a:ext cx="2211573" cy="11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8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</a:rPr>
              <a:t>Thank </a:t>
            </a:r>
            <a:r>
              <a:rPr lang="en-IN" sz="4000" b="1" dirty="0">
                <a:solidFill>
                  <a:srgbClr val="FFC000"/>
                </a:solidFill>
              </a:rPr>
              <a:t>You</a:t>
            </a:r>
            <a:r>
              <a:rPr lang="en-IN" sz="4000" b="1" dirty="0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" b="4478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562" y="0"/>
            <a:ext cx="8534400" cy="505365"/>
          </a:xfrm>
        </p:spPr>
        <p:txBody>
          <a:bodyPr/>
          <a:lstStyle/>
          <a:p>
            <a:r>
              <a:rPr lang="en-IN" b="1" dirty="0"/>
              <a:t>Agenda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>
                <a:hlinkClick r:id="rId3" action="ppaction://hlinksldjump"/>
              </a:rPr>
              <a:t>Session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hlinkClick r:id="rId3" action="ppaction://hlinksldjump"/>
              </a:rPr>
              <a:t>Session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>
                <a:hlinkClick r:id="rId4" action="ppaction://hlinksldjump"/>
              </a:rPr>
              <a:t>Session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hlinkClick r:id="" action="ppaction://noaction"/>
              </a:rPr>
              <a:t>Session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>
                <a:hlinkClick r:id="" action="ppaction://noaction"/>
              </a:rPr>
              <a:t>Session 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>
                <a:hlinkClick r:id="" action="ppaction://noaction"/>
              </a:rPr>
              <a:t>Session 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>
                <a:hlinkClick r:id="" action="ppaction://noaction"/>
              </a:rPr>
              <a:t>Summary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Version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05277D-D855-4EB3-B977-2C7616B8E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98929"/>
              </p:ext>
            </p:extLst>
          </p:nvPr>
        </p:nvGraphicFramePr>
        <p:xfrm>
          <a:off x="304800" y="596353"/>
          <a:ext cx="8527312" cy="5944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25899">
                  <a:extLst>
                    <a:ext uri="{9D8B030D-6E8A-4147-A177-3AD203B41FA5}">
                      <a16:colId xmlns:a16="http://schemas.microsoft.com/office/drawing/2014/main" val="1697827015"/>
                    </a:ext>
                  </a:extLst>
                </a:gridCol>
                <a:gridCol w="2444352">
                  <a:extLst>
                    <a:ext uri="{9D8B030D-6E8A-4147-A177-3AD203B41FA5}">
                      <a16:colId xmlns:a16="http://schemas.microsoft.com/office/drawing/2014/main" val="751414575"/>
                    </a:ext>
                  </a:extLst>
                </a:gridCol>
                <a:gridCol w="2707758">
                  <a:extLst>
                    <a:ext uri="{9D8B030D-6E8A-4147-A177-3AD203B41FA5}">
                      <a16:colId xmlns:a16="http://schemas.microsoft.com/office/drawing/2014/main" val="2649916607"/>
                    </a:ext>
                  </a:extLst>
                </a:gridCol>
                <a:gridCol w="1949303">
                  <a:extLst>
                    <a:ext uri="{9D8B030D-6E8A-4147-A177-3AD203B41FA5}">
                      <a16:colId xmlns:a16="http://schemas.microsoft.com/office/drawing/2014/main" val="1586474059"/>
                    </a:ext>
                  </a:extLst>
                </a:gridCol>
              </a:tblGrid>
              <a:tr h="3215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Version</a:t>
                      </a:r>
                    </a:p>
                  </a:txBody>
                  <a:tcPr marL="9525" marR="9525" marT="95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Reviewed by</a:t>
                      </a:r>
                    </a:p>
                  </a:txBody>
                  <a:tcPr marL="9525" marR="9525" marT="95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Approved by</a:t>
                      </a:r>
                    </a:p>
                  </a:txBody>
                  <a:tcPr marL="9525" marR="9525" marT="95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69939"/>
                  </a:ext>
                </a:extLst>
              </a:tr>
              <a:tr h="2729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R="9525" marT="9525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05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</a:pP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R="9525" marT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97373173"/>
                  </a:ext>
                </a:extLst>
              </a:tr>
            </a:tbl>
          </a:graphicData>
        </a:graphic>
      </p:graphicFrame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72D7623-A906-40CE-AE38-F01EC12BE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00563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and Outcome</a:t>
            </a:r>
          </a:p>
        </p:txBody>
      </p:sp>
    </p:spTree>
    <p:extLst>
      <p:ext uri="{BB962C8B-B14F-4D97-AF65-F5344CB8AC3E}">
        <p14:creationId xmlns:p14="http://schemas.microsoft.com/office/powerpoint/2010/main" val="37879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/>
              <a:t>Topic Title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6050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3432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 Material Template" id="{2DC3314E-09D4-40CF-9044-E273712DE6C0}" vid="{26C40158-059D-4EE8-B795-2B48017EB74B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 Material Template" id="{2DC3314E-09D4-40CF-9044-E273712DE6C0}" vid="{438C5999-7F44-4A59-BB71-54595B52922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4" ma:contentTypeDescription="Create a new document." ma:contentTypeScope="" ma:versionID="688e8f9fcffff0fe5dbdcdfddd9e0e03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5f608fe462d41f1ab978cdb3142ac064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95522C-ED6F-4259-8751-4BC79E98E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0B9548-FE58-4485-B5D9-973899E1873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GEA_Presentation_Template</Template>
  <TotalTime>2</TotalTime>
  <Words>37</Words>
  <Application>Microsoft Office PowerPoint</Application>
  <PresentationFormat>On-screen Show (16:9)</PresentationFormat>
  <Paragraphs>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L&amp;T Theme 2</vt:lpstr>
      <vt:lpstr>1_Office Theme</vt:lpstr>
      <vt:lpstr>Title: </vt:lpstr>
      <vt:lpstr>Agenda </vt:lpstr>
      <vt:lpstr>Version</vt:lpstr>
      <vt:lpstr>Objective and Outcome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Title: </dc:title>
  <dc:creator>Pagala Prithvi Sekhar</dc:creator>
  <cp:lastModifiedBy>Pagala Prithvi Sekhar</cp:lastModifiedBy>
  <cp:revision>2</cp:revision>
  <dcterms:created xsi:type="dcterms:W3CDTF">2021-03-10T06:14:02Z</dcterms:created>
  <dcterms:modified xsi:type="dcterms:W3CDTF">2021-03-10T06:16:22Z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0x010100EE49C3B21729434C834F03C10CFD3EE7</vt:lpwstr>
  </property>
</Properties>
</file>