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9" r:id="rId3"/>
    <p:sldId id="258" r:id="rId4"/>
    <p:sldId id="260" r:id="rId5"/>
    <p:sldId id="320" r:id="rId6"/>
    <p:sldId id="264" r:id="rId7"/>
    <p:sldId id="321" r:id="rId8"/>
    <p:sldId id="267" r:id="rId9"/>
    <p:sldId id="322" r:id="rId10"/>
    <p:sldId id="323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94660"/>
  </p:normalViewPr>
  <p:slideViewPr>
    <p:cSldViewPr>
      <p:cViewPr varScale="1">
        <p:scale>
          <a:sx n="113" d="100"/>
          <a:sy n="113" d="100"/>
        </p:scale>
        <p:origin x="9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79" y="61036"/>
            <a:ext cx="857504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58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865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9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13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71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6111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00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024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48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0723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611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135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659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1183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27076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4246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770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7294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8818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03428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3188207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3406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34930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64540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993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9517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1041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2565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40893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5628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7152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48676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0200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172455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3263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4787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6311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78357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9375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0899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2423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394703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47104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7010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34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058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158228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3121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645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6169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7693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21752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80756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82280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83804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85328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685276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8839200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8991599" y="6095"/>
            <a:ext cx="0" cy="4909185"/>
          </a:xfrm>
          <a:custGeom>
            <a:avLst/>
            <a:gdLst/>
            <a:ahLst/>
            <a:cxnLst/>
            <a:rect l="l" t="t" r="r" b="b"/>
            <a:pathLst>
              <a:path h="4909185">
                <a:moveTo>
                  <a:pt x="0" y="0"/>
                </a:moveTo>
                <a:lnTo>
                  <a:pt x="0" y="4908689"/>
                </a:lnTo>
              </a:path>
            </a:pathLst>
          </a:custGeom>
          <a:ln w="63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0"/>
            <a:ext cx="9128760" cy="4900295"/>
          </a:xfrm>
          <a:custGeom>
            <a:avLst/>
            <a:gdLst/>
            <a:ahLst/>
            <a:cxnLst/>
            <a:rect l="l" t="t" r="r" b="b"/>
            <a:pathLst>
              <a:path w="9128760" h="4900295">
                <a:moveTo>
                  <a:pt x="9128379" y="4893437"/>
                </a:moveTo>
                <a:lnTo>
                  <a:pt x="0" y="4893437"/>
                </a:lnTo>
                <a:lnTo>
                  <a:pt x="0" y="4899787"/>
                </a:lnTo>
                <a:lnTo>
                  <a:pt x="9128379" y="4899787"/>
                </a:lnTo>
                <a:lnTo>
                  <a:pt x="9128379" y="4893437"/>
                </a:lnTo>
                <a:close/>
              </a:path>
              <a:path w="9128760" h="4900295">
                <a:moveTo>
                  <a:pt x="9128379" y="4741037"/>
                </a:moveTo>
                <a:lnTo>
                  <a:pt x="0" y="4741037"/>
                </a:lnTo>
                <a:lnTo>
                  <a:pt x="0" y="4747387"/>
                </a:lnTo>
                <a:lnTo>
                  <a:pt x="9128379" y="4747387"/>
                </a:lnTo>
                <a:lnTo>
                  <a:pt x="9128379" y="4741037"/>
                </a:lnTo>
                <a:close/>
              </a:path>
              <a:path w="9128760" h="4900295">
                <a:moveTo>
                  <a:pt x="9128379" y="4587113"/>
                </a:moveTo>
                <a:lnTo>
                  <a:pt x="0" y="4587113"/>
                </a:lnTo>
                <a:lnTo>
                  <a:pt x="0" y="4593463"/>
                </a:lnTo>
                <a:lnTo>
                  <a:pt x="9128379" y="4593463"/>
                </a:lnTo>
                <a:lnTo>
                  <a:pt x="9128379" y="4587113"/>
                </a:lnTo>
                <a:close/>
              </a:path>
              <a:path w="9128760" h="4900295">
                <a:moveTo>
                  <a:pt x="9128379" y="4434713"/>
                </a:moveTo>
                <a:lnTo>
                  <a:pt x="0" y="4434713"/>
                </a:lnTo>
                <a:lnTo>
                  <a:pt x="0" y="4441063"/>
                </a:lnTo>
                <a:lnTo>
                  <a:pt x="9128379" y="4441063"/>
                </a:lnTo>
                <a:lnTo>
                  <a:pt x="9128379" y="4434713"/>
                </a:lnTo>
                <a:close/>
              </a:path>
              <a:path w="9128760" h="4900295">
                <a:moveTo>
                  <a:pt x="9128379" y="4276217"/>
                </a:moveTo>
                <a:lnTo>
                  <a:pt x="0" y="4276217"/>
                </a:lnTo>
                <a:lnTo>
                  <a:pt x="0" y="4282567"/>
                </a:lnTo>
                <a:lnTo>
                  <a:pt x="9128379" y="4282567"/>
                </a:lnTo>
                <a:lnTo>
                  <a:pt x="9128379" y="4276217"/>
                </a:lnTo>
                <a:close/>
              </a:path>
              <a:path w="9128760" h="4900295">
                <a:moveTo>
                  <a:pt x="9128379" y="4123817"/>
                </a:moveTo>
                <a:lnTo>
                  <a:pt x="0" y="4123817"/>
                </a:lnTo>
                <a:lnTo>
                  <a:pt x="0" y="4130167"/>
                </a:lnTo>
                <a:lnTo>
                  <a:pt x="9128379" y="4130167"/>
                </a:lnTo>
                <a:lnTo>
                  <a:pt x="9128379" y="4123817"/>
                </a:lnTo>
                <a:close/>
              </a:path>
              <a:path w="9128760" h="4900295">
                <a:moveTo>
                  <a:pt x="9128379" y="3969893"/>
                </a:moveTo>
                <a:lnTo>
                  <a:pt x="0" y="3969893"/>
                </a:lnTo>
                <a:lnTo>
                  <a:pt x="0" y="3976243"/>
                </a:lnTo>
                <a:lnTo>
                  <a:pt x="9128379" y="3976243"/>
                </a:lnTo>
                <a:lnTo>
                  <a:pt x="9128379" y="3969893"/>
                </a:lnTo>
                <a:close/>
              </a:path>
              <a:path w="9128760" h="4900295">
                <a:moveTo>
                  <a:pt x="9128379" y="3817493"/>
                </a:moveTo>
                <a:lnTo>
                  <a:pt x="0" y="3817493"/>
                </a:lnTo>
                <a:lnTo>
                  <a:pt x="0" y="3823843"/>
                </a:lnTo>
                <a:lnTo>
                  <a:pt x="9128379" y="3823843"/>
                </a:lnTo>
                <a:lnTo>
                  <a:pt x="9128379" y="3817493"/>
                </a:lnTo>
                <a:close/>
              </a:path>
              <a:path w="9128760" h="4900295">
                <a:moveTo>
                  <a:pt x="9128379" y="3665093"/>
                </a:moveTo>
                <a:lnTo>
                  <a:pt x="0" y="3665093"/>
                </a:lnTo>
                <a:lnTo>
                  <a:pt x="0" y="3671443"/>
                </a:lnTo>
                <a:lnTo>
                  <a:pt x="9128379" y="3671443"/>
                </a:lnTo>
                <a:lnTo>
                  <a:pt x="9128379" y="3665093"/>
                </a:lnTo>
                <a:close/>
              </a:path>
              <a:path w="9128760" h="4900295">
                <a:moveTo>
                  <a:pt x="9128379" y="3512693"/>
                </a:moveTo>
                <a:lnTo>
                  <a:pt x="0" y="3512693"/>
                </a:lnTo>
                <a:lnTo>
                  <a:pt x="0" y="3519043"/>
                </a:lnTo>
                <a:lnTo>
                  <a:pt x="9128379" y="3519043"/>
                </a:lnTo>
                <a:lnTo>
                  <a:pt x="9128379" y="3512693"/>
                </a:lnTo>
                <a:close/>
              </a:path>
              <a:path w="9128760" h="4900295">
                <a:moveTo>
                  <a:pt x="9128379" y="3358769"/>
                </a:moveTo>
                <a:lnTo>
                  <a:pt x="0" y="3358769"/>
                </a:lnTo>
                <a:lnTo>
                  <a:pt x="0" y="3365119"/>
                </a:lnTo>
                <a:lnTo>
                  <a:pt x="9128379" y="3365119"/>
                </a:lnTo>
                <a:lnTo>
                  <a:pt x="9128379" y="3358769"/>
                </a:lnTo>
                <a:close/>
              </a:path>
              <a:path w="9128760" h="4900295">
                <a:moveTo>
                  <a:pt x="9128379" y="3206369"/>
                </a:moveTo>
                <a:lnTo>
                  <a:pt x="0" y="3206369"/>
                </a:lnTo>
                <a:lnTo>
                  <a:pt x="0" y="3212719"/>
                </a:lnTo>
                <a:lnTo>
                  <a:pt x="9128379" y="3212719"/>
                </a:lnTo>
                <a:lnTo>
                  <a:pt x="9128379" y="3206369"/>
                </a:lnTo>
                <a:close/>
              </a:path>
              <a:path w="9128760" h="4900295">
                <a:moveTo>
                  <a:pt x="9128379" y="3053969"/>
                </a:moveTo>
                <a:lnTo>
                  <a:pt x="0" y="3053969"/>
                </a:lnTo>
                <a:lnTo>
                  <a:pt x="0" y="3060319"/>
                </a:lnTo>
                <a:lnTo>
                  <a:pt x="9128379" y="3060319"/>
                </a:lnTo>
                <a:lnTo>
                  <a:pt x="9128379" y="3053969"/>
                </a:lnTo>
                <a:close/>
              </a:path>
              <a:path w="9128760" h="4900295">
                <a:moveTo>
                  <a:pt x="9128379" y="2900045"/>
                </a:moveTo>
                <a:lnTo>
                  <a:pt x="0" y="2900045"/>
                </a:lnTo>
                <a:lnTo>
                  <a:pt x="0" y="2906395"/>
                </a:lnTo>
                <a:lnTo>
                  <a:pt x="9128379" y="2906395"/>
                </a:lnTo>
                <a:lnTo>
                  <a:pt x="9128379" y="2900045"/>
                </a:lnTo>
                <a:close/>
              </a:path>
              <a:path w="9128760" h="4900295">
                <a:moveTo>
                  <a:pt x="9128379" y="2747645"/>
                </a:moveTo>
                <a:lnTo>
                  <a:pt x="0" y="2747645"/>
                </a:lnTo>
                <a:lnTo>
                  <a:pt x="0" y="2753995"/>
                </a:lnTo>
                <a:lnTo>
                  <a:pt x="9128379" y="2753995"/>
                </a:lnTo>
                <a:lnTo>
                  <a:pt x="9128379" y="2747645"/>
                </a:lnTo>
                <a:close/>
              </a:path>
              <a:path w="9128760" h="4900295">
                <a:moveTo>
                  <a:pt x="9128379" y="2595245"/>
                </a:moveTo>
                <a:lnTo>
                  <a:pt x="0" y="2595245"/>
                </a:lnTo>
                <a:lnTo>
                  <a:pt x="0" y="2601595"/>
                </a:lnTo>
                <a:lnTo>
                  <a:pt x="9128379" y="2601595"/>
                </a:lnTo>
                <a:lnTo>
                  <a:pt x="9128379" y="2595245"/>
                </a:lnTo>
                <a:close/>
              </a:path>
              <a:path w="9128760" h="4900295">
                <a:moveTo>
                  <a:pt x="9128379" y="2442845"/>
                </a:moveTo>
                <a:lnTo>
                  <a:pt x="0" y="2442845"/>
                </a:lnTo>
                <a:lnTo>
                  <a:pt x="0" y="2449195"/>
                </a:lnTo>
                <a:lnTo>
                  <a:pt x="9128379" y="2449195"/>
                </a:lnTo>
                <a:lnTo>
                  <a:pt x="9128379" y="2442845"/>
                </a:lnTo>
                <a:close/>
              </a:path>
              <a:path w="9128760" h="4900295">
                <a:moveTo>
                  <a:pt x="9128379" y="2288921"/>
                </a:moveTo>
                <a:lnTo>
                  <a:pt x="0" y="2288921"/>
                </a:lnTo>
                <a:lnTo>
                  <a:pt x="0" y="2295271"/>
                </a:lnTo>
                <a:lnTo>
                  <a:pt x="9128379" y="2295271"/>
                </a:lnTo>
                <a:lnTo>
                  <a:pt x="9128379" y="2288921"/>
                </a:lnTo>
                <a:close/>
              </a:path>
              <a:path w="9128760" h="4900295">
                <a:moveTo>
                  <a:pt x="9128379" y="2136521"/>
                </a:moveTo>
                <a:lnTo>
                  <a:pt x="0" y="2136521"/>
                </a:lnTo>
                <a:lnTo>
                  <a:pt x="0" y="2142871"/>
                </a:lnTo>
                <a:lnTo>
                  <a:pt x="9128379" y="2142871"/>
                </a:lnTo>
                <a:lnTo>
                  <a:pt x="9128379" y="2136521"/>
                </a:lnTo>
                <a:close/>
              </a:path>
              <a:path w="9128760" h="4900295">
                <a:moveTo>
                  <a:pt x="9128379" y="1984121"/>
                </a:moveTo>
                <a:lnTo>
                  <a:pt x="0" y="1984121"/>
                </a:lnTo>
                <a:lnTo>
                  <a:pt x="0" y="1990471"/>
                </a:lnTo>
                <a:lnTo>
                  <a:pt x="9128379" y="1990471"/>
                </a:lnTo>
                <a:lnTo>
                  <a:pt x="9128379" y="1984121"/>
                </a:lnTo>
                <a:close/>
              </a:path>
              <a:path w="9128760" h="4900295">
                <a:moveTo>
                  <a:pt x="9128379" y="1830197"/>
                </a:moveTo>
                <a:lnTo>
                  <a:pt x="0" y="1830197"/>
                </a:lnTo>
                <a:lnTo>
                  <a:pt x="0" y="1836547"/>
                </a:lnTo>
                <a:lnTo>
                  <a:pt x="9128379" y="1836547"/>
                </a:lnTo>
                <a:lnTo>
                  <a:pt x="9128379" y="1830197"/>
                </a:lnTo>
                <a:close/>
              </a:path>
              <a:path w="9128760" h="4900295">
                <a:moveTo>
                  <a:pt x="9128379" y="1677797"/>
                </a:moveTo>
                <a:lnTo>
                  <a:pt x="0" y="1677797"/>
                </a:lnTo>
                <a:lnTo>
                  <a:pt x="0" y="1684147"/>
                </a:lnTo>
                <a:lnTo>
                  <a:pt x="9128379" y="1684147"/>
                </a:lnTo>
                <a:lnTo>
                  <a:pt x="9128379" y="1677797"/>
                </a:lnTo>
                <a:close/>
              </a:path>
              <a:path w="9128760" h="4900295">
                <a:moveTo>
                  <a:pt x="9128379" y="1525397"/>
                </a:moveTo>
                <a:lnTo>
                  <a:pt x="0" y="1525397"/>
                </a:lnTo>
                <a:lnTo>
                  <a:pt x="0" y="1531747"/>
                </a:lnTo>
                <a:lnTo>
                  <a:pt x="9128379" y="1531747"/>
                </a:lnTo>
                <a:lnTo>
                  <a:pt x="9128379" y="1525397"/>
                </a:lnTo>
                <a:close/>
              </a:path>
              <a:path w="9128760" h="4900295">
                <a:moveTo>
                  <a:pt x="9128379" y="1372997"/>
                </a:moveTo>
                <a:lnTo>
                  <a:pt x="0" y="1372997"/>
                </a:lnTo>
                <a:lnTo>
                  <a:pt x="0" y="1379347"/>
                </a:lnTo>
                <a:lnTo>
                  <a:pt x="9128379" y="1379347"/>
                </a:lnTo>
                <a:lnTo>
                  <a:pt x="9128379" y="1372997"/>
                </a:lnTo>
                <a:close/>
              </a:path>
              <a:path w="9128760" h="4900295">
                <a:moveTo>
                  <a:pt x="9128379" y="1219073"/>
                </a:moveTo>
                <a:lnTo>
                  <a:pt x="0" y="1219073"/>
                </a:lnTo>
                <a:lnTo>
                  <a:pt x="0" y="1225423"/>
                </a:lnTo>
                <a:lnTo>
                  <a:pt x="9128379" y="1225423"/>
                </a:lnTo>
                <a:lnTo>
                  <a:pt x="9128379" y="1219073"/>
                </a:lnTo>
                <a:close/>
              </a:path>
              <a:path w="9128760" h="4900295">
                <a:moveTo>
                  <a:pt x="9128379" y="1066673"/>
                </a:moveTo>
                <a:lnTo>
                  <a:pt x="0" y="1066673"/>
                </a:lnTo>
                <a:lnTo>
                  <a:pt x="0" y="1073023"/>
                </a:lnTo>
                <a:lnTo>
                  <a:pt x="9128379" y="1073023"/>
                </a:lnTo>
                <a:lnTo>
                  <a:pt x="9128379" y="1066673"/>
                </a:lnTo>
                <a:close/>
              </a:path>
              <a:path w="9128760" h="4900295">
                <a:moveTo>
                  <a:pt x="9128379" y="914273"/>
                </a:moveTo>
                <a:lnTo>
                  <a:pt x="0" y="914273"/>
                </a:lnTo>
                <a:lnTo>
                  <a:pt x="0" y="920623"/>
                </a:lnTo>
                <a:lnTo>
                  <a:pt x="9128379" y="920623"/>
                </a:lnTo>
                <a:lnTo>
                  <a:pt x="9128379" y="914273"/>
                </a:lnTo>
                <a:close/>
              </a:path>
              <a:path w="9128760" h="4900295">
                <a:moveTo>
                  <a:pt x="9128379" y="760349"/>
                </a:moveTo>
                <a:lnTo>
                  <a:pt x="0" y="760349"/>
                </a:lnTo>
                <a:lnTo>
                  <a:pt x="0" y="766699"/>
                </a:lnTo>
                <a:lnTo>
                  <a:pt x="9128379" y="766699"/>
                </a:lnTo>
                <a:lnTo>
                  <a:pt x="9128379" y="760349"/>
                </a:lnTo>
                <a:close/>
              </a:path>
              <a:path w="9128760" h="4900295">
                <a:moveTo>
                  <a:pt x="9128379" y="607949"/>
                </a:moveTo>
                <a:lnTo>
                  <a:pt x="0" y="607949"/>
                </a:lnTo>
                <a:lnTo>
                  <a:pt x="0" y="614299"/>
                </a:lnTo>
                <a:lnTo>
                  <a:pt x="9128379" y="614299"/>
                </a:lnTo>
                <a:lnTo>
                  <a:pt x="9128379" y="607949"/>
                </a:lnTo>
                <a:close/>
              </a:path>
              <a:path w="9128760" h="4900295">
                <a:moveTo>
                  <a:pt x="9128379" y="455549"/>
                </a:moveTo>
                <a:lnTo>
                  <a:pt x="0" y="455549"/>
                </a:lnTo>
                <a:lnTo>
                  <a:pt x="0" y="461899"/>
                </a:lnTo>
                <a:lnTo>
                  <a:pt x="9128379" y="461899"/>
                </a:lnTo>
                <a:lnTo>
                  <a:pt x="9128379" y="455549"/>
                </a:lnTo>
                <a:close/>
              </a:path>
              <a:path w="9128760" h="4900295">
                <a:moveTo>
                  <a:pt x="9128379" y="303149"/>
                </a:moveTo>
                <a:lnTo>
                  <a:pt x="0" y="303149"/>
                </a:lnTo>
                <a:lnTo>
                  <a:pt x="0" y="309499"/>
                </a:lnTo>
                <a:lnTo>
                  <a:pt x="9128379" y="309499"/>
                </a:lnTo>
                <a:lnTo>
                  <a:pt x="9128379" y="303149"/>
                </a:lnTo>
                <a:close/>
              </a:path>
              <a:path w="9128760" h="4900295">
                <a:moveTo>
                  <a:pt x="9128379" y="149225"/>
                </a:moveTo>
                <a:lnTo>
                  <a:pt x="0" y="149225"/>
                </a:lnTo>
                <a:lnTo>
                  <a:pt x="0" y="155575"/>
                </a:lnTo>
                <a:lnTo>
                  <a:pt x="9128379" y="155575"/>
                </a:lnTo>
                <a:lnTo>
                  <a:pt x="9128379" y="149225"/>
                </a:lnTo>
                <a:close/>
              </a:path>
              <a:path w="9128760" h="4900295">
                <a:moveTo>
                  <a:pt x="9128379" y="0"/>
                </a:moveTo>
                <a:lnTo>
                  <a:pt x="0" y="0"/>
                </a:lnTo>
                <a:lnTo>
                  <a:pt x="0" y="3175"/>
                </a:lnTo>
                <a:lnTo>
                  <a:pt x="9128379" y="3175"/>
                </a:lnTo>
                <a:lnTo>
                  <a:pt x="91283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301496" y="1339595"/>
            <a:ext cx="6544309" cy="1865630"/>
          </a:xfrm>
          <a:custGeom>
            <a:avLst/>
            <a:gdLst/>
            <a:ahLst/>
            <a:cxnLst/>
            <a:rect l="l" t="t" r="r" b="b"/>
            <a:pathLst>
              <a:path w="6544309" h="1865630">
                <a:moveTo>
                  <a:pt x="565404" y="571754"/>
                </a:moveTo>
                <a:lnTo>
                  <a:pt x="168148" y="571754"/>
                </a:lnTo>
                <a:lnTo>
                  <a:pt x="508635" y="0"/>
                </a:lnTo>
                <a:lnTo>
                  <a:pt x="451866" y="0"/>
                </a:lnTo>
                <a:lnTo>
                  <a:pt x="0" y="743712"/>
                </a:lnTo>
                <a:lnTo>
                  <a:pt x="451866" y="743712"/>
                </a:lnTo>
                <a:lnTo>
                  <a:pt x="565404" y="571754"/>
                </a:lnTo>
                <a:close/>
              </a:path>
              <a:path w="6544309" h="1865630">
                <a:moveTo>
                  <a:pt x="704088" y="0"/>
                </a:moveTo>
                <a:lnTo>
                  <a:pt x="647319" y="0"/>
                </a:lnTo>
                <a:lnTo>
                  <a:pt x="330708" y="521208"/>
                </a:lnTo>
                <a:lnTo>
                  <a:pt x="387477" y="521208"/>
                </a:lnTo>
                <a:lnTo>
                  <a:pt x="704088" y="0"/>
                </a:lnTo>
                <a:close/>
              </a:path>
              <a:path w="6544309" h="1865630">
                <a:moveTo>
                  <a:pt x="6224016" y="1350264"/>
                </a:moveTo>
                <a:lnTo>
                  <a:pt x="6168644" y="1350264"/>
                </a:lnTo>
                <a:lnTo>
                  <a:pt x="5855208" y="1865376"/>
                </a:lnTo>
                <a:lnTo>
                  <a:pt x="5910580" y="1865376"/>
                </a:lnTo>
                <a:lnTo>
                  <a:pt x="6224016" y="1350264"/>
                </a:lnTo>
                <a:close/>
              </a:path>
              <a:path w="6544309" h="1865630">
                <a:moveTo>
                  <a:pt x="6402324" y="1350264"/>
                </a:moveTo>
                <a:lnTo>
                  <a:pt x="6347587" y="1350264"/>
                </a:lnTo>
                <a:lnTo>
                  <a:pt x="6030468" y="1865376"/>
                </a:lnTo>
                <a:lnTo>
                  <a:pt x="6087364" y="1865376"/>
                </a:lnTo>
                <a:lnTo>
                  <a:pt x="6402324" y="1350264"/>
                </a:lnTo>
                <a:close/>
              </a:path>
              <a:path w="6544309" h="1865630">
                <a:moveTo>
                  <a:pt x="6460236" y="292608"/>
                </a:moveTo>
                <a:lnTo>
                  <a:pt x="822198" y="292608"/>
                </a:lnTo>
                <a:lnTo>
                  <a:pt x="128016" y="1476756"/>
                </a:lnTo>
                <a:lnTo>
                  <a:pt x="5766054" y="1476756"/>
                </a:lnTo>
                <a:lnTo>
                  <a:pt x="6460236" y="292608"/>
                </a:lnTo>
                <a:close/>
              </a:path>
              <a:path w="6544309" h="1865630">
                <a:moveTo>
                  <a:pt x="6544056" y="1120140"/>
                </a:moveTo>
                <a:lnTo>
                  <a:pt x="6081014" y="1120140"/>
                </a:lnTo>
                <a:lnTo>
                  <a:pt x="5971032" y="1299972"/>
                </a:lnTo>
                <a:lnTo>
                  <a:pt x="6263767" y="1301496"/>
                </a:lnTo>
                <a:lnTo>
                  <a:pt x="6431915" y="1301496"/>
                </a:lnTo>
                <a:lnTo>
                  <a:pt x="6544056" y="1120140"/>
                </a:lnTo>
                <a:close/>
              </a:path>
            </a:pathLst>
          </a:custGeom>
          <a:solidFill>
            <a:srgbClr val="003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3082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936" y="475487"/>
            <a:ext cx="8644128" cy="1082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7533" y="1991944"/>
            <a:ext cx="1868932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5705" y="4980152"/>
            <a:ext cx="1924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04040"/>
                </a:solidFill>
                <a:latin typeface="Carlito"/>
                <a:cs typeface="Carlito"/>
              </a:defRPr>
            </a:lvl1pPr>
          </a:lstStyle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://www.LTTS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TTS.com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LTT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37659"/>
            <a:ext cx="7276021" cy="4223764"/>
            <a:chOff x="-3175" y="0"/>
            <a:chExt cx="9144000" cy="49212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37650" cy="4897120"/>
            </a:xfrm>
            <a:custGeom>
              <a:avLst/>
              <a:gdLst/>
              <a:ahLst/>
              <a:cxnLst/>
              <a:rect l="l" t="t" r="r" b="b"/>
              <a:pathLst>
                <a:path w="9137650" h="4897120">
                  <a:moveTo>
                    <a:pt x="9137523" y="0"/>
                  </a:moveTo>
                  <a:lnTo>
                    <a:pt x="0" y="0"/>
                  </a:lnTo>
                </a:path>
                <a:path w="9137650" h="48971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897120">
                  <a:moveTo>
                    <a:pt x="9137523" y="306324"/>
                  </a:moveTo>
                  <a:lnTo>
                    <a:pt x="0" y="306324"/>
                  </a:lnTo>
                </a:path>
                <a:path w="9137650" h="48971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8971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8971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897120">
                  <a:moveTo>
                    <a:pt x="9137523" y="917448"/>
                  </a:moveTo>
                  <a:lnTo>
                    <a:pt x="0" y="917448"/>
                  </a:lnTo>
                </a:path>
                <a:path w="9137650" h="4897120">
                  <a:moveTo>
                    <a:pt x="9137523" y="1069848"/>
                  </a:moveTo>
                  <a:lnTo>
                    <a:pt x="0" y="1069848"/>
                  </a:lnTo>
                </a:path>
                <a:path w="9137650" h="4897120">
                  <a:moveTo>
                    <a:pt x="9137523" y="1222248"/>
                  </a:moveTo>
                  <a:lnTo>
                    <a:pt x="0" y="1222248"/>
                  </a:lnTo>
                </a:path>
                <a:path w="9137650" h="4897120">
                  <a:moveTo>
                    <a:pt x="9137523" y="1376172"/>
                  </a:moveTo>
                  <a:lnTo>
                    <a:pt x="0" y="1376172"/>
                  </a:lnTo>
                </a:path>
                <a:path w="9137650" h="4897120">
                  <a:moveTo>
                    <a:pt x="9137523" y="1528572"/>
                  </a:moveTo>
                  <a:lnTo>
                    <a:pt x="0" y="1528572"/>
                  </a:lnTo>
                </a:path>
                <a:path w="9137650" h="4897120">
                  <a:moveTo>
                    <a:pt x="9137523" y="1680972"/>
                  </a:moveTo>
                  <a:lnTo>
                    <a:pt x="0" y="1680972"/>
                  </a:lnTo>
                </a:path>
                <a:path w="9137650" h="4897120">
                  <a:moveTo>
                    <a:pt x="9137523" y="1833372"/>
                  </a:moveTo>
                  <a:lnTo>
                    <a:pt x="0" y="1833372"/>
                  </a:lnTo>
                </a:path>
                <a:path w="9137650" h="48971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8971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8971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897120">
                  <a:moveTo>
                    <a:pt x="9137523" y="2446020"/>
                  </a:moveTo>
                  <a:lnTo>
                    <a:pt x="0" y="2446020"/>
                  </a:lnTo>
                </a:path>
                <a:path w="9137650" h="4897120">
                  <a:moveTo>
                    <a:pt x="9137523" y="2598420"/>
                  </a:moveTo>
                  <a:lnTo>
                    <a:pt x="0" y="2598420"/>
                  </a:lnTo>
                </a:path>
                <a:path w="9137650" h="4897120">
                  <a:moveTo>
                    <a:pt x="9137523" y="2750820"/>
                  </a:moveTo>
                  <a:lnTo>
                    <a:pt x="0" y="2750820"/>
                  </a:lnTo>
                </a:path>
                <a:path w="9137650" h="4897120">
                  <a:moveTo>
                    <a:pt x="9137523" y="2903220"/>
                  </a:moveTo>
                  <a:lnTo>
                    <a:pt x="0" y="2903220"/>
                  </a:lnTo>
                </a:path>
                <a:path w="9137650" h="4897120">
                  <a:moveTo>
                    <a:pt x="9137523" y="3057144"/>
                  </a:moveTo>
                  <a:lnTo>
                    <a:pt x="0" y="3057144"/>
                  </a:lnTo>
                </a:path>
                <a:path w="9137650" h="4897120">
                  <a:moveTo>
                    <a:pt x="9137523" y="3209544"/>
                  </a:moveTo>
                  <a:lnTo>
                    <a:pt x="0" y="3209544"/>
                  </a:lnTo>
                </a:path>
                <a:path w="9137650" h="4897120">
                  <a:moveTo>
                    <a:pt x="9137523" y="3361944"/>
                  </a:moveTo>
                  <a:lnTo>
                    <a:pt x="0" y="3361944"/>
                  </a:lnTo>
                </a:path>
                <a:path w="9137650" h="4897120">
                  <a:moveTo>
                    <a:pt x="9137523" y="3515868"/>
                  </a:moveTo>
                  <a:lnTo>
                    <a:pt x="0" y="3515868"/>
                  </a:lnTo>
                </a:path>
                <a:path w="9137650" h="4897120">
                  <a:moveTo>
                    <a:pt x="9137523" y="3668268"/>
                  </a:moveTo>
                  <a:lnTo>
                    <a:pt x="0" y="3668268"/>
                  </a:lnTo>
                </a:path>
                <a:path w="9137650" h="4897120">
                  <a:moveTo>
                    <a:pt x="9137523" y="3820668"/>
                  </a:moveTo>
                  <a:lnTo>
                    <a:pt x="0" y="3820668"/>
                  </a:lnTo>
                </a:path>
                <a:path w="9137650" h="4897120">
                  <a:moveTo>
                    <a:pt x="9137523" y="3973068"/>
                  </a:moveTo>
                  <a:lnTo>
                    <a:pt x="0" y="3973068"/>
                  </a:lnTo>
                </a:path>
                <a:path w="9137650" h="48971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897120">
                  <a:moveTo>
                    <a:pt x="9137523" y="4279392"/>
                  </a:moveTo>
                  <a:lnTo>
                    <a:pt x="0" y="4279392"/>
                  </a:lnTo>
                </a:path>
                <a:path w="9137650" h="48971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8971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897120">
                  <a:moveTo>
                    <a:pt x="9137523" y="4744212"/>
                  </a:moveTo>
                  <a:lnTo>
                    <a:pt x="0" y="4744212"/>
                  </a:lnTo>
                </a:path>
                <a:path w="9137650" h="4897120">
                  <a:moveTo>
                    <a:pt x="9137523" y="4896612"/>
                  </a:moveTo>
                  <a:lnTo>
                    <a:pt x="0" y="48966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5903"/>
              <a:ext cx="5728970" cy="2467610"/>
            </a:xfrm>
            <a:custGeom>
              <a:avLst/>
              <a:gdLst/>
              <a:ahLst/>
              <a:cxnLst/>
              <a:rect l="l" t="t" r="r" b="b"/>
              <a:pathLst>
                <a:path w="5728970" h="2467610">
                  <a:moveTo>
                    <a:pt x="842772" y="649097"/>
                  </a:moveTo>
                  <a:lnTo>
                    <a:pt x="390842" y="649097"/>
                  </a:lnTo>
                  <a:lnTo>
                    <a:pt x="778205" y="0"/>
                  </a:lnTo>
                  <a:lnTo>
                    <a:pt x="713651" y="0"/>
                  </a:lnTo>
                  <a:lnTo>
                    <a:pt x="199644" y="844296"/>
                  </a:lnTo>
                  <a:lnTo>
                    <a:pt x="713651" y="844296"/>
                  </a:lnTo>
                  <a:lnTo>
                    <a:pt x="842772" y="649097"/>
                  </a:lnTo>
                  <a:close/>
                </a:path>
                <a:path w="5728970" h="2467610">
                  <a:moveTo>
                    <a:pt x="999744" y="0"/>
                  </a:moveTo>
                  <a:lnTo>
                    <a:pt x="935088" y="0"/>
                  </a:lnTo>
                  <a:lnTo>
                    <a:pt x="574548" y="591312"/>
                  </a:lnTo>
                  <a:lnTo>
                    <a:pt x="639203" y="591312"/>
                  </a:lnTo>
                  <a:lnTo>
                    <a:pt x="999744" y="0"/>
                  </a:lnTo>
                  <a:close/>
                </a:path>
                <a:path w="572897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5728970" h="2467610">
                  <a:moveTo>
                    <a:pt x="5381244" y="1354836"/>
                  </a:moveTo>
                  <a:lnTo>
                    <a:pt x="5321300" y="1354836"/>
                  </a:lnTo>
                  <a:lnTo>
                    <a:pt x="4981956" y="1914144"/>
                  </a:lnTo>
                  <a:lnTo>
                    <a:pt x="5041900" y="1914144"/>
                  </a:lnTo>
                  <a:lnTo>
                    <a:pt x="5381244" y="1354836"/>
                  </a:lnTo>
                  <a:close/>
                </a:path>
                <a:path w="5728970" h="2467610">
                  <a:moveTo>
                    <a:pt x="5574792" y="1354836"/>
                  </a:moveTo>
                  <a:lnTo>
                    <a:pt x="5515610" y="1354836"/>
                  </a:lnTo>
                  <a:lnTo>
                    <a:pt x="5172456" y="1914144"/>
                  </a:lnTo>
                  <a:lnTo>
                    <a:pt x="5234051" y="1914144"/>
                  </a:lnTo>
                  <a:lnTo>
                    <a:pt x="5574792" y="1354836"/>
                  </a:lnTo>
                  <a:close/>
                </a:path>
                <a:path w="5728970" h="2467610">
                  <a:moveTo>
                    <a:pt x="5728716" y="1104900"/>
                  </a:moveTo>
                  <a:lnTo>
                    <a:pt x="5226177" y="1104900"/>
                  </a:lnTo>
                  <a:lnTo>
                    <a:pt x="5106924" y="1299972"/>
                  </a:lnTo>
                  <a:lnTo>
                    <a:pt x="5424551" y="1301496"/>
                  </a:lnTo>
                  <a:lnTo>
                    <a:pt x="5607050" y="1301496"/>
                  </a:lnTo>
                  <a:lnTo>
                    <a:pt x="5728716" y="110490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4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7492" y="0"/>
            <a:ext cx="4826508" cy="4917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3632" y="1407592"/>
            <a:ext cx="359836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200" dirty="0">
                <a:solidFill>
                  <a:schemeClr val="tx1"/>
                </a:solidFill>
              </a:rPr>
              <a:t>Test Driven Life Cycle- Project review</a:t>
            </a:r>
            <a:endParaRPr sz="22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" y="4128514"/>
            <a:ext cx="1978152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5940" y="3333750"/>
            <a:ext cx="13874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>
                <a:solidFill>
                  <a:srgbClr val="404040"/>
                </a:solidFill>
                <a:latin typeface="Carlito"/>
                <a:cs typeface="Carlito"/>
              </a:rPr>
              <a:t>Team S2 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5" dirty="0">
                <a:solidFill>
                  <a:srgbClr val="404040"/>
                </a:solidFill>
                <a:latin typeface="Carlito"/>
                <a:cs typeface="Carlito"/>
              </a:rPr>
              <a:t>Sneha Anand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5A49-1810-4393-85D0-F5046F01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1868932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Summary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82F01-0E0E-41A4-861E-4203B566192E}"/>
              </a:ext>
            </a:extLst>
          </p:cNvPr>
          <p:cNvSpPr txBox="1"/>
          <p:nvPr/>
        </p:nvSpPr>
        <p:spPr>
          <a:xfrm>
            <a:off x="609600" y="819150"/>
            <a:ext cx="41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18 issues raised , 12 closed and 4 yet to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Documentation has been redone.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Execution error resolved.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2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60">
            <a:extLst>
              <a:ext uri="{FF2B5EF4-FFF2-40B4-BE49-F238E27FC236}">
                <a16:creationId xmlns:a16="http://schemas.microsoft.com/office/drawing/2014/main" id="{73EB4A7A-79FE-4A41-A7D3-98AED1FC241D}"/>
              </a:ext>
            </a:extLst>
          </p:cNvPr>
          <p:cNvGrpSpPr/>
          <p:nvPr/>
        </p:nvGrpSpPr>
        <p:grpSpPr>
          <a:xfrm>
            <a:off x="0" y="14817"/>
            <a:ext cx="9147175" cy="4918075"/>
            <a:chOff x="-3175" y="0"/>
            <a:chExt cx="9147175" cy="4918075"/>
          </a:xfrm>
        </p:grpSpPr>
        <p:sp>
          <p:nvSpPr>
            <p:cNvPr id="5" name="object 61">
              <a:extLst>
                <a:ext uri="{FF2B5EF4-FFF2-40B4-BE49-F238E27FC236}">
                  <a16:creationId xmlns:a16="http://schemas.microsoft.com/office/drawing/2014/main" id="{3C8C7DFB-8AC1-42EE-883A-3F4F5F7AD8B8}"/>
                </a:ext>
              </a:extLst>
            </p:cNvPr>
            <p:cNvSpPr/>
            <p:nvPr/>
          </p:nvSpPr>
          <p:spPr>
            <a:xfrm>
              <a:off x="8997568" y="0"/>
              <a:ext cx="6350" cy="4902835"/>
            </a:xfrm>
            <a:custGeom>
              <a:avLst/>
              <a:gdLst/>
              <a:ahLst/>
              <a:cxnLst/>
              <a:rect l="l" t="t" r="r" b="b"/>
              <a:pathLst>
                <a:path w="6350" h="4902835">
                  <a:moveTo>
                    <a:pt x="0" y="4902593"/>
                  </a:moveTo>
                  <a:lnTo>
                    <a:pt x="6350" y="4902593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49025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2">
              <a:extLst>
                <a:ext uri="{FF2B5EF4-FFF2-40B4-BE49-F238E27FC236}">
                  <a16:creationId xmlns:a16="http://schemas.microsoft.com/office/drawing/2014/main" id="{F75480F8-BC2F-4B70-8F5B-F8D547E5A7FA}"/>
                </a:ext>
              </a:extLst>
            </p:cNvPr>
            <p:cNvSpPr/>
            <p:nvPr/>
          </p:nvSpPr>
          <p:spPr>
            <a:xfrm>
              <a:off x="0" y="140207"/>
              <a:ext cx="9137650" cy="4744720"/>
            </a:xfrm>
            <a:custGeom>
              <a:avLst/>
              <a:gdLst/>
              <a:ahLst/>
              <a:cxnLst/>
              <a:rect l="l" t="t" r="r" b="b"/>
              <a:pathLst>
                <a:path w="9137650" h="4744720">
                  <a:moveTo>
                    <a:pt x="9137523" y="0"/>
                  </a:moveTo>
                  <a:lnTo>
                    <a:pt x="0" y="0"/>
                  </a:lnTo>
                </a:path>
                <a:path w="9137650" h="4744720">
                  <a:moveTo>
                    <a:pt x="9137523" y="152400"/>
                  </a:moveTo>
                  <a:lnTo>
                    <a:pt x="0" y="152400"/>
                  </a:lnTo>
                </a:path>
                <a:path w="9137650" h="4744720">
                  <a:moveTo>
                    <a:pt x="9137523" y="304800"/>
                  </a:moveTo>
                  <a:lnTo>
                    <a:pt x="0" y="304800"/>
                  </a:lnTo>
                </a:path>
                <a:path w="9137650" h="4744720">
                  <a:moveTo>
                    <a:pt x="9137523" y="458724"/>
                  </a:moveTo>
                  <a:lnTo>
                    <a:pt x="0" y="458724"/>
                  </a:lnTo>
                </a:path>
                <a:path w="9137650" h="4744720">
                  <a:moveTo>
                    <a:pt x="9137523" y="611124"/>
                  </a:moveTo>
                  <a:lnTo>
                    <a:pt x="0" y="611124"/>
                  </a:lnTo>
                </a:path>
                <a:path w="9137650" h="4744720">
                  <a:moveTo>
                    <a:pt x="9137523" y="763524"/>
                  </a:moveTo>
                  <a:lnTo>
                    <a:pt x="0" y="763524"/>
                  </a:lnTo>
                </a:path>
                <a:path w="9137650" h="4744720">
                  <a:moveTo>
                    <a:pt x="9137523" y="917447"/>
                  </a:moveTo>
                  <a:lnTo>
                    <a:pt x="0" y="917447"/>
                  </a:lnTo>
                </a:path>
                <a:path w="9137650" h="4744720">
                  <a:moveTo>
                    <a:pt x="9137523" y="1069847"/>
                  </a:moveTo>
                  <a:lnTo>
                    <a:pt x="0" y="1069847"/>
                  </a:lnTo>
                </a:path>
                <a:path w="9137650" h="4744720">
                  <a:moveTo>
                    <a:pt x="9137523" y="1222247"/>
                  </a:moveTo>
                  <a:lnTo>
                    <a:pt x="0" y="1222247"/>
                  </a:lnTo>
                </a:path>
                <a:path w="9137650" h="4744720">
                  <a:moveTo>
                    <a:pt x="9137523" y="1374647"/>
                  </a:moveTo>
                  <a:lnTo>
                    <a:pt x="0" y="1374647"/>
                  </a:lnTo>
                </a:path>
                <a:path w="9137650" h="4744720">
                  <a:moveTo>
                    <a:pt x="9137523" y="1528571"/>
                  </a:moveTo>
                  <a:lnTo>
                    <a:pt x="0" y="1528571"/>
                  </a:lnTo>
                </a:path>
                <a:path w="9137650" h="4744720">
                  <a:moveTo>
                    <a:pt x="9137523" y="1680971"/>
                  </a:moveTo>
                  <a:lnTo>
                    <a:pt x="0" y="1680971"/>
                  </a:lnTo>
                </a:path>
                <a:path w="9137650" h="4744720">
                  <a:moveTo>
                    <a:pt x="9137523" y="1833371"/>
                  </a:moveTo>
                  <a:lnTo>
                    <a:pt x="0" y="1833371"/>
                  </a:lnTo>
                </a:path>
                <a:path w="9137650" h="4744720">
                  <a:moveTo>
                    <a:pt x="9137523" y="1987295"/>
                  </a:moveTo>
                  <a:lnTo>
                    <a:pt x="0" y="1987295"/>
                  </a:lnTo>
                </a:path>
                <a:path w="9137650" h="4744720">
                  <a:moveTo>
                    <a:pt x="9137523" y="2139696"/>
                  </a:moveTo>
                  <a:lnTo>
                    <a:pt x="0" y="2139696"/>
                  </a:lnTo>
                </a:path>
                <a:path w="9137650" h="4744720">
                  <a:moveTo>
                    <a:pt x="9137523" y="2292096"/>
                  </a:moveTo>
                  <a:lnTo>
                    <a:pt x="0" y="2292096"/>
                  </a:lnTo>
                </a:path>
                <a:path w="9137650" h="4744720">
                  <a:moveTo>
                    <a:pt x="9137523" y="2444496"/>
                  </a:moveTo>
                  <a:lnTo>
                    <a:pt x="0" y="2444496"/>
                  </a:lnTo>
                </a:path>
                <a:path w="9137650" h="4744720">
                  <a:moveTo>
                    <a:pt x="9137523" y="2598419"/>
                  </a:moveTo>
                  <a:lnTo>
                    <a:pt x="0" y="2598419"/>
                  </a:lnTo>
                </a:path>
                <a:path w="9137650" h="4744720">
                  <a:moveTo>
                    <a:pt x="9137523" y="2750819"/>
                  </a:moveTo>
                  <a:lnTo>
                    <a:pt x="0" y="2750819"/>
                  </a:lnTo>
                </a:path>
                <a:path w="9137650" h="4744720">
                  <a:moveTo>
                    <a:pt x="9137523" y="2903219"/>
                  </a:moveTo>
                  <a:lnTo>
                    <a:pt x="0" y="2903219"/>
                  </a:lnTo>
                </a:path>
                <a:path w="9137650" h="4744720">
                  <a:moveTo>
                    <a:pt x="9137523" y="3057143"/>
                  </a:moveTo>
                  <a:lnTo>
                    <a:pt x="0" y="3057143"/>
                  </a:lnTo>
                </a:path>
                <a:path w="9137650" h="4744720">
                  <a:moveTo>
                    <a:pt x="9137523" y="3209543"/>
                  </a:moveTo>
                  <a:lnTo>
                    <a:pt x="0" y="3209543"/>
                  </a:lnTo>
                </a:path>
                <a:path w="9137650" h="4744720">
                  <a:moveTo>
                    <a:pt x="9137523" y="3361943"/>
                  </a:moveTo>
                  <a:lnTo>
                    <a:pt x="0" y="3361943"/>
                  </a:lnTo>
                </a:path>
                <a:path w="9137650" h="4744720">
                  <a:moveTo>
                    <a:pt x="9137523" y="3514343"/>
                  </a:moveTo>
                  <a:lnTo>
                    <a:pt x="0" y="3514343"/>
                  </a:lnTo>
                </a:path>
                <a:path w="9137650" h="4744720">
                  <a:moveTo>
                    <a:pt x="9137523" y="3668267"/>
                  </a:moveTo>
                  <a:lnTo>
                    <a:pt x="0" y="3668267"/>
                  </a:lnTo>
                </a:path>
                <a:path w="9137650" h="4744720">
                  <a:moveTo>
                    <a:pt x="9137523" y="3820667"/>
                  </a:moveTo>
                  <a:lnTo>
                    <a:pt x="0" y="3820667"/>
                  </a:lnTo>
                </a:path>
                <a:path w="9137650" h="4744720">
                  <a:moveTo>
                    <a:pt x="9137523" y="3973067"/>
                  </a:moveTo>
                  <a:lnTo>
                    <a:pt x="0" y="3973067"/>
                  </a:lnTo>
                </a:path>
                <a:path w="9137650" h="4744720">
                  <a:moveTo>
                    <a:pt x="9137523" y="4126991"/>
                  </a:moveTo>
                  <a:lnTo>
                    <a:pt x="0" y="4126991"/>
                  </a:lnTo>
                </a:path>
                <a:path w="9137650" h="4744720">
                  <a:moveTo>
                    <a:pt x="9137523" y="4285488"/>
                  </a:moveTo>
                  <a:lnTo>
                    <a:pt x="0" y="4285488"/>
                  </a:lnTo>
                </a:path>
                <a:path w="9137650" h="4744720">
                  <a:moveTo>
                    <a:pt x="9137523" y="4437888"/>
                  </a:moveTo>
                  <a:lnTo>
                    <a:pt x="0" y="4437888"/>
                  </a:lnTo>
                </a:path>
                <a:path w="9137650" h="4744720">
                  <a:moveTo>
                    <a:pt x="9137523" y="4590288"/>
                  </a:moveTo>
                  <a:lnTo>
                    <a:pt x="0" y="4590288"/>
                  </a:lnTo>
                </a:path>
                <a:path w="9137650" h="4744720">
                  <a:moveTo>
                    <a:pt x="9137523" y="4744212"/>
                  </a:moveTo>
                  <a:lnTo>
                    <a:pt x="0" y="4744212"/>
                  </a:lnTo>
                </a:path>
              </a:pathLst>
            </a:custGeom>
            <a:ln w="635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3">
              <a:extLst>
                <a:ext uri="{FF2B5EF4-FFF2-40B4-BE49-F238E27FC236}">
                  <a16:creationId xmlns:a16="http://schemas.microsoft.com/office/drawing/2014/main" id="{A4BA3C89-59A3-459D-811D-15966FF2EAAD}"/>
                </a:ext>
              </a:extLst>
            </p:cNvPr>
            <p:cNvSpPr/>
            <p:nvPr/>
          </p:nvSpPr>
          <p:spPr>
            <a:xfrm>
              <a:off x="4317491" y="3047"/>
              <a:ext cx="4826635" cy="4914900"/>
            </a:xfrm>
            <a:custGeom>
              <a:avLst/>
              <a:gdLst/>
              <a:ahLst/>
              <a:cxnLst/>
              <a:rect l="l" t="t" r="r" b="b"/>
              <a:pathLst>
                <a:path w="4826634" h="4914900">
                  <a:moveTo>
                    <a:pt x="4826508" y="0"/>
                  </a:moveTo>
                  <a:lnTo>
                    <a:pt x="2881503" y="0"/>
                  </a:lnTo>
                  <a:lnTo>
                    <a:pt x="0" y="4914900"/>
                  </a:lnTo>
                  <a:lnTo>
                    <a:pt x="4826508" y="4914900"/>
                  </a:lnTo>
                  <a:lnTo>
                    <a:pt x="4826508" y="0"/>
                  </a:lnTo>
                  <a:close/>
                </a:path>
              </a:pathLst>
            </a:custGeom>
            <a:solidFill>
              <a:srgbClr val="007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4">
              <a:extLst>
                <a:ext uri="{FF2B5EF4-FFF2-40B4-BE49-F238E27FC236}">
                  <a16:creationId xmlns:a16="http://schemas.microsoft.com/office/drawing/2014/main" id="{D6B7E6E7-7BE6-462B-A5CE-6F2BDB397760}"/>
                </a:ext>
              </a:extLst>
            </p:cNvPr>
            <p:cNvSpPr/>
            <p:nvPr/>
          </p:nvSpPr>
          <p:spPr>
            <a:xfrm>
              <a:off x="0" y="755903"/>
              <a:ext cx="4806950" cy="2467610"/>
            </a:xfrm>
            <a:custGeom>
              <a:avLst/>
              <a:gdLst/>
              <a:ahLst/>
              <a:cxnLst/>
              <a:rect l="l" t="t" r="r" b="b"/>
              <a:pathLst>
                <a:path w="4806950" h="2467610">
                  <a:moveTo>
                    <a:pt x="1429512" y="649097"/>
                  </a:moveTo>
                  <a:lnTo>
                    <a:pt x="978649" y="649097"/>
                  </a:lnTo>
                  <a:lnTo>
                    <a:pt x="1365123" y="0"/>
                  </a:lnTo>
                  <a:lnTo>
                    <a:pt x="1300734" y="0"/>
                  </a:lnTo>
                  <a:lnTo>
                    <a:pt x="787908" y="844296"/>
                  </a:lnTo>
                  <a:lnTo>
                    <a:pt x="1300734" y="844296"/>
                  </a:lnTo>
                  <a:lnTo>
                    <a:pt x="1429512" y="649097"/>
                  </a:lnTo>
                  <a:close/>
                </a:path>
                <a:path w="4806950" h="2467610">
                  <a:moveTo>
                    <a:pt x="1586484" y="0"/>
                  </a:moveTo>
                  <a:lnTo>
                    <a:pt x="1522095" y="0"/>
                  </a:lnTo>
                  <a:lnTo>
                    <a:pt x="1162812" y="591312"/>
                  </a:lnTo>
                  <a:lnTo>
                    <a:pt x="1227226" y="591312"/>
                  </a:lnTo>
                  <a:lnTo>
                    <a:pt x="1586484" y="0"/>
                  </a:lnTo>
                  <a:close/>
                </a:path>
                <a:path w="4806950" h="2467610">
                  <a:moveTo>
                    <a:pt x="2407920" y="1891284"/>
                  </a:moveTo>
                  <a:lnTo>
                    <a:pt x="0" y="1891284"/>
                  </a:lnTo>
                  <a:lnTo>
                    <a:pt x="0" y="2467356"/>
                  </a:lnTo>
                  <a:lnTo>
                    <a:pt x="2056892" y="2467356"/>
                  </a:lnTo>
                  <a:lnTo>
                    <a:pt x="2407920" y="1891284"/>
                  </a:lnTo>
                  <a:close/>
                </a:path>
                <a:path w="4806950" h="2467610">
                  <a:moveTo>
                    <a:pt x="4459224" y="1143000"/>
                  </a:moveTo>
                  <a:lnTo>
                    <a:pt x="4399280" y="1143000"/>
                  </a:lnTo>
                  <a:lnTo>
                    <a:pt x="4059936" y="1702308"/>
                  </a:lnTo>
                  <a:lnTo>
                    <a:pt x="4119880" y="1702308"/>
                  </a:lnTo>
                  <a:lnTo>
                    <a:pt x="4459224" y="1143000"/>
                  </a:lnTo>
                  <a:close/>
                </a:path>
                <a:path w="4806950" h="2467610">
                  <a:moveTo>
                    <a:pt x="4652772" y="1143000"/>
                  </a:moveTo>
                  <a:lnTo>
                    <a:pt x="4593590" y="1143000"/>
                  </a:lnTo>
                  <a:lnTo>
                    <a:pt x="4250436" y="1702308"/>
                  </a:lnTo>
                  <a:lnTo>
                    <a:pt x="4312031" y="1702308"/>
                  </a:lnTo>
                  <a:lnTo>
                    <a:pt x="4652772" y="1143000"/>
                  </a:lnTo>
                  <a:close/>
                </a:path>
                <a:path w="4806950" h="2467610">
                  <a:moveTo>
                    <a:pt x="4806696" y="893064"/>
                  </a:moveTo>
                  <a:lnTo>
                    <a:pt x="4304157" y="893064"/>
                  </a:lnTo>
                  <a:lnTo>
                    <a:pt x="4184904" y="1088136"/>
                  </a:lnTo>
                  <a:lnTo>
                    <a:pt x="4502531" y="1089660"/>
                  </a:lnTo>
                  <a:lnTo>
                    <a:pt x="4685030" y="1089660"/>
                  </a:lnTo>
                  <a:lnTo>
                    <a:pt x="4806696" y="893064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5">
              <a:extLst>
                <a:ext uri="{FF2B5EF4-FFF2-40B4-BE49-F238E27FC236}">
                  <a16:creationId xmlns:a16="http://schemas.microsoft.com/office/drawing/2014/main" id="{D60374F5-301F-4B03-BD8E-61DF7EDE8591}"/>
                </a:ext>
              </a:extLst>
            </p:cNvPr>
            <p:cNvSpPr/>
            <p:nvPr/>
          </p:nvSpPr>
          <p:spPr>
            <a:xfrm>
              <a:off x="298704" y="2798064"/>
              <a:ext cx="251460" cy="252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6">
              <a:extLst>
                <a:ext uri="{FF2B5EF4-FFF2-40B4-BE49-F238E27FC236}">
                  <a16:creationId xmlns:a16="http://schemas.microsoft.com/office/drawing/2014/main" id="{7BD8380B-8492-4239-A9F3-7A12EB02C7F2}"/>
                </a:ext>
              </a:extLst>
            </p:cNvPr>
            <p:cNvSpPr/>
            <p:nvPr/>
          </p:nvSpPr>
          <p:spPr>
            <a:xfrm>
              <a:off x="614172" y="2877311"/>
              <a:ext cx="1365504" cy="115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7">
              <a:extLst>
                <a:ext uri="{FF2B5EF4-FFF2-40B4-BE49-F238E27FC236}">
                  <a16:creationId xmlns:a16="http://schemas.microsoft.com/office/drawing/2014/main" id="{8A046077-0C3F-4C0A-9D14-EF37091DD010}"/>
                </a:ext>
              </a:extLst>
            </p:cNvPr>
            <p:cNvSpPr/>
            <p:nvPr/>
          </p:nvSpPr>
          <p:spPr>
            <a:xfrm>
              <a:off x="4379976" y="0"/>
              <a:ext cx="4764024" cy="49179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8">
            <a:extLst>
              <a:ext uri="{FF2B5EF4-FFF2-40B4-BE49-F238E27FC236}">
                <a16:creationId xmlns:a16="http://schemas.microsoft.com/office/drawing/2014/main" id="{A5EE2CC5-F799-4359-9F7F-EB490B6311BD}"/>
              </a:ext>
            </a:extLst>
          </p:cNvPr>
          <p:cNvSpPr txBox="1">
            <a:spLocks/>
          </p:cNvSpPr>
          <p:nvPr/>
        </p:nvSpPr>
        <p:spPr>
          <a:xfrm>
            <a:off x="1524000" y="1369525"/>
            <a:ext cx="248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sz="4000" b="1" kern="0" spc="-10">
                <a:solidFill>
                  <a:srgbClr val="004581"/>
                </a:solidFill>
              </a:rPr>
              <a:t>Thank </a:t>
            </a:r>
            <a:r>
              <a:rPr lang="en-IN" sz="4000" b="1" kern="0" spc="-114">
                <a:solidFill>
                  <a:srgbClr val="FFC000"/>
                </a:solidFill>
              </a:rPr>
              <a:t>You</a:t>
            </a:r>
            <a:r>
              <a:rPr lang="en-IN" sz="4000" b="1" kern="0" spc="-40">
                <a:solidFill>
                  <a:srgbClr val="FFC000"/>
                </a:solidFill>
              </a:rPr>
              <a:t> </a:t>
            </a:r>
            <a:r>
              <a:rPr lang="en-IN" sz="4000" b="1" kern="0" spc="-5">
                <a:solidFill>
                  <a:srgbClr val="004581"/>
                </a:solidFill>
              </a:rPr>
              <a:t>!</a:t>
            </a:r>
            <a:endParaRPr lang="en-IN" sz="4000" kern="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99AF14D-3A06-41EA-A44A-A48ACD00E64A}"/>
              </a:ext>
            </a:extLst>
          </p:cNvPr>
          <p:cNvSpPr txBox="1"/>
          <p:nvPr/>
        </p:nvSpPr>
        <p:spPr>
          <a:xfrm>
            <a:off x="3200400" y="5003800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5"/>
              </a:rPr>
              <a:t>www.LTTS.com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4534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b="4478"/>
          <a:stretch>
            <a:fillRect/>
          </a:stretch>
        </p:blipFill>
        <p:spPr>
          <a:xfrm>
            <a:off x="0" y="736392"/>
            <a:ext cx="9144000" cy="4308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562" y="0"/>
            <a:ext cx="8534400" cy="505365"/>
          </a:xfrm>
        </p:spPr>
        <p:txBody>
          <a:bodyPr/>
          <a:lstStyle/>
          <a:p>
            <a:r>
              <a:rPr lang="en-IN" b="1" dirty="0"/>
              <a:t>Agenda </a:t>
            </a:r>
            <a:r>
              <a:rPr lang="en-IN" b="1" dirty="0">
                <a:solidFill>
                  <a:schemeClr val="tx1"/>
                </a:solidFill>
              </a:rPr>
              <a:t>Contents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0501" y="933747"/>
            <a:ext cx="3528392" cy="288032"/>
          </a:xfrm>
        </p:spPr>
        <p:txBody>
          <a:bodyPr/>
          <a:lstStyle/>
          <a:p>
            <a:r>
              <a:rPr lang="en-IN" dirty="0"/>
              <a:t>Self Review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00501" y="1432415"/>
            <a:ext cx="3528392" cy="288032"/>
          </a:xfrm>
        </p:spPr>
        <p:txBody>
          <a:bodyPr/>
          <a:lstStyle/>
          <a:p>
            <a:r>
              <a:rPr lang="en-IN" dirty="0"/>
              <a:t>Peer team Review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25901" y="1918356"/>
            <a:ext cx="3528392" cy="288032"/>
          </a:xfrm>
        </p:spPr>
        <p:txBody>
          <a:bodyPr/>
          <a:lstStyle/>
          <a:p>
            <a:r>
              <a:rPr lang="en-IN" dirty="0"/>
              <a:t>To Do </a:t>
            </a:r>
            <a:endParaRPr lang="en-IN" dirty="0">
              <a:hlinkClick r:id="rId3" action="ppaction://hlinksldjump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4E9D226-9C30-4449-A829-E266F39DCA24}"/>
              </a:ext>
            </a:extLst>
          </p:cNvPr>
          <p:cNvSpPr txBox="1">
            <a:spLocks/>
          </p:cNvSpPr>
          <p:nvPr/>
        </p:nvSpPr>
        <p:spPr>
          <a:xfrm>
            <a:off x="683568" y="241212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wrap="square"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Summary</a:t>
            </a:r>
            <a:endParaRPr lang="en-IN" kern="0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9368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800" y="1991995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Self Review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61036"/>
            <a:ext cx="35788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solidFill>
                  <a:srgbClr val="404040"/>
                </a:solidFill>
              </a:rPr>
              <a:t>Self review :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4988619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Google Shape;138;p4">
            <a:extLst>
              <a:ext uri="{FF2B5EF4-FFF2-40B4-BE49-F238E27FC236}">
                <a16:creationId xmlns:a16="http://schemas.microsoft.com/office/drawing/2014/main" id="{DC404F58-6F95-4734-BA32-0AB8F2DA8853}"/>
              </a:ext>
            </a:extLst>
          </p:cNvPr>
          <p:cNvSpPr txBox="1"/>
          <p:nvPr/>
        </p:nvSpPr>
        <p:spPr>
          <a:xfrm>
            <a:off x="609600" y="506105"/>
            <a:ext cx="5181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1" dirty="0">
                <a:latin typeface="+mj-lt"/>
                <a:ea typeface="Times New Roman"/>
                <a:cs typeface="Times New Roman"/>
                <a:sym typeface="Times New Roman"/>
              </a:rPr>
              <a:t>Findings: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Hungarian notations .</a:t>
            </a: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2</a:t>
            </a:r>
            <a:r>
              <a:rPr lang="en-US" sz="1400" dirty="0"/>
              <a:t>.Negativinputs were not considered in few functions</a:t>
            </a:r>
            <a:endParaRPr lang="en-US" sz="1400" b="0" i="0" dirty="0">
              <a:solidFill>
                <a:schemeClr val="tx1"/>
              </a:solidFill>
              <a:effectLst/>
            </a:endParaRP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dirty="0"/>
              <a:t>3. Documentation of test plan had to be redone.</a:t>
            </a:r>
          </a:p>
          <a:p>
            <a:pPr marL="508000"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0" i="0" dirty="0">
                <a:solidFill>
                  <a:schemeClr val="tx1"/>
                </a:solidFill>
                <a:effectLst/>
              </a:rPr>
              <a:t>4. </a:t>
            </a:r>
            <a:r>
              <a:rPr lang="en-US" sz="1400" dirty="0"/>
              <a:t>Error in execution on </a:t>
            </a:r>
            <a:r>
              <a:rPr lang="en-US" sz="1400"/>
              <a:t>local machine.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508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Self  - raised issues:	</a:t>
            </a:r>
          </a:p>
          <a:p>
            <a:pPr marL="857250" lvl="1" indent="-285750">
              <a:spcBef>
                <a:spcPts val="1000"/>
              </a:spcBef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High level - 3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Medium level - 10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43A41"/>
                </a:solidFill>
                <a:latin typeface="Calibri"/>
                <a:ea typeface="Calibri"/>
                <a:cs typeface="Calibri"/>
                <a:sym typeface="Calibri"/>
              </a:rPr>
              <a:t>Low level – 3</a:t>
            </a:r>
          </a:p>
          <a:p>
            <a:pPr marL="571500" lvl="1">
              <a:buClr>
                <a:srgbClr val="343A41"/>
              </a:buClr>
              <a:buSzPts val="1800"/>
            </a:pPr>
            <a:endParaRPr lang="en-US" sz="1400" dirty="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Boundary condition based-2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based -4</a:t>
            </a:r>
          </a:p>
          <a:p>
            <a:pPr marL="857250" lvl="1" indent="-285750">
              <a:buClr>
                <a:srgbClr val="343A4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Requirement Based -10 </a:t>
            </a:r>
            <a:endParaRPr lang="en-US" sz="1400" dirty="0">
              <a:solidFill>
                <a:srgbClr val="343A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 raised: 16</a:t>
            </a:r>
          </a:p>
          <a:p>
            <a:pPr marL="571500" lvl="1">
              <a:buClr>
                <a:schemeClr val="dk1"/>
              </a:buClr>
              <a:buSzPts val="1800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issues closed : 13</a:t>
            </a: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lvl="1" indent="-285750">
              <a:lnSpc>
                <a:spcPct val="12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>
              <a:lnSpc>
                <a:spcPct val="120000"/>
              </a:lnSpc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800" y="1991995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Peer Team Review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7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536B-D202-48F9-BB59-45D548DD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550"/>
            <a:ext cx="8153400" cy="4093428"/>
          </a:xfrm>
        </p:spPr>
        <p:txBody>
          <a:bodyPr/>
          <a:lstStyle/>
          <a:p>
            <a:pPr marL="571500" lvl="1" algn="l">
              <a:buClr>
                <a:schemeClr val="dk1"/>
              </a:buClr>
              <a:buSzPts val="1800"/>
            </a:pPr>
            <a:r>
              <a:rPr lang="en-US" sz="1400" b="1" i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Reviewed by -Team C1</a:t>
            </a: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Findings: 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1.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-apple-system"/>
              </a:rPr>
              <a:t> Multiple operations and BODMAS rule not applicable.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  <a:t>	2. Overflow </a:t>
            </a:r>
            <a:r>
              <a:rPr lang="en-IN" sz="1400" b="0" i="0" dirty="0">
                <a:solidFill>
                  <a:srgbClr val="24292E"/>
                </a:solidFill>
                <a:effectLst/>
                <a:latin typeface="-apple-system"/>
              </a:rPr>
              <a:t>not handled</a:t>
            </a:r>
            <a:br>
              <a:rPr lang="en-IN" sz="1400" b="0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+mj-lt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Issues raised :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High - 1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Medium - 1</a:t>
            </a:r>
            <a:b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Low – 0</a:t>
            </a:r>
            <a:b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343A4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Documentation issues: 0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	Implementation issues: 2</a:t>
            </a:r>
            <a:br>
              <a:rPr lang="en-US" sz="14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b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Issues raised: 2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Number of issues closed : 1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E7ED27-7CC4-48B1-86B5-A6EE042AF347}"/>
              </a:ext>
            </a:extLst>
          </p:cNvPr>
          <p:cNvSpPr txBox="1">
            <a:spLocks/>
          </p:cNvSpPr>
          <p:nvPr/>
        </p:nvSpPr>
        <p:spPr>
          <a:xfrm>
            <a:off x="383540" y="61036"/>
            <a:ext cx="3121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15" dirty="0">
                <a:solidFill>
                  <a:srgbClr val="404040"/>
                </a:solidFill>
              </a:rPr>
              <a:t>Peer team review :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5702FC-BDE4-4796-8F8D-D59F2382EBBF}"/>
              </a:ext>
            </a:extLst>
          </p:cNvPr>
          <p:cNvSpPr txBox="1"/>
          <p:nvPr/>
        </p:nvSpPr>
        <p:spPr>
          <a:xfrm>
            <a:off x="3200400" y="5003800"/>
            <a:ext cx="30880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48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8019" y="1962150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To Do/ Improvements to be made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49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5A49-1810-4393-85D0-F5046F01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150"/>
            <a:ext cx="1868932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To Do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82F01-0E0E-41A4-861E-4203B566192E}"/>
              </a:ext>
            </a:extLst>
          </p:cNvPr>
          <p:cNvSpPr txBox="1"/>
          <p:nvPr/>
        </p:nvSpPr>
        <p:spPr>
          <a:xfrm>
            <a:off x="609600" y="819150"/>
            <a:ext cx="66572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 Issues to be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modularity in the code by using Hungarian notations and proper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Modify code to execute multiple operations and follow BODMAS.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Handle overflows.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Leverage Code coverage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Git Inspector – need to resolve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500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4661" y="-14026"/>
            <a:ext cx="9128760" cy="4918075"/>
            <a:chOff x="0" y="0"/>
            <a:chExt cx="9128760" cy="49180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8760" cy="4900295"/>
            </a:xfrm>
            <a:custGeom>
              <a:avLst/>
              <a:gdLst/>
              <a:ahLst/>
              <a:cxnLst/>
              <a:rect l="l" t="t" r="r" b="b"/>
              <a:pathLst>
                <a:path w="9128760" h="4900295">
                  <a:moveTo>
                    <a:pt x="9128379" y="4893437"/>
                  </a:moveTo>
                  <a:lnTo>
                    <a:pt x="0" y="4893437"/>
                  </a:lnTo>
                  <a:lnTo>
                    <a:pt x="0" y="4899787"/>
                  </a:lnTo>
                  <a:lnTo>
                    <a:pt x="9128379" y="4899787"/>
                  </a:lnTo>
                  <a:lnTo>
                    <a:pt x="9128379" y="4893437"/>
                  </a:lnTo>
                  <a:close/>
                </a:path>
                <a:path w="9128760" h="4900295">
                  <a:moveTo>
                    <a:pt x="9128379" y="4741037"/>
                  </a:moveTo>
                  <a:lnTo>
                    <a:pt x="0" y="4741037"/>
                  </a:lnTo>
                  <a:lnTo>
                    <a:pt x="0" y="4747387"/>
                  </a:lnTo>
                  <a:lnTo>
                    <a:pt x="9128379" y="4747387"/>
                  </a:lnTo>
                  <a:lnTo>
                    <a:pt x="9128379" y="4741037"/>
                  </a:lnTo>
                  <a:close/>
                </a:path>
                <a:path w="9128760" h="4900295">
                  <a:moveTo>
                    <a:pt x="9128379" y="4587113"/>
                  </a:moveTo>
                  <a:lnTo>
                    <a:pt x="0" y="4587113"/>
                  </a:lnTo>
                  <a:lnTo>
                    <a:pt x="0" y="4593463"/>
                  </a:lnTo>
                  <a:lnTo>
                    <a:pt x="9128379" y="4593463"/>
                  </a:lnTo>
                  <a:lnTo>
                    <a:pt x="9128379" y="4587113"/>
                  </a:lnTo>
                  <a:close/>
                </a:path>
                <a:path w="9128760" h="4900295">
                  <a:moveTo>
                    <a:pt x="9128379" y="4434713"/>
                  </a:moveTo>
                  <a:lnTo>
                    <a:pt x="0" y="4434713"/>
                  </a:lnTo>
                  <a:lnTo>
                    <a:pt x="0" y="4441063"/>
                  </a:lnTo>
                  <a:lnTo>
                    <a:pt x="9128379" y="4441063"/>
                  </a:lnTo>
                  <a:lnTo>
                    <a:pt x="9128379" y="4434713"/>
                  </a:lnTo>
                  <a:close/>
                </a:path>
                <a:path w="9128760" h="4900295">
                  <a:moveTo>
                    <a:pt x="9128379" y="4276217"/>
                  </a:moveTo>
                  <a:lnTo>
                    <a:pt x="0" y="4276217"/>
                  </a:lnTo>
                  <a:lnTo>
                    <a:pt x="0" y="4282567"/>
                  </a:lnTo>
                  <a:lnTo>
                    <a:pt x="9128379" y="4282567"/>
                  </a:lnTo>
                  <a:lnTo>
                    <a:pt x="9128379" y="4276217"/>
                  </a:lnTo>
                  <a:close/>
                </a:path>
                <a:path w="9128760" h="4900295">
                  <a:moveTo>
                    <a:pt x="9128379" y="4123817"/>
                  </a:moveTo>
                  <a:lnTo>
                    <a:pt x="0" y="4123817"/>
                  </a:lnTo>
                  <a:lnTo>
                    <a:pt x="0" y="4130167"/>
                  </a:lnTo>
                  <a:lnTo>
                    <a:pt x="9128379" y="4130167"/>
                  </a:lnTo>
                  <a:lnTo>
                    <a:pt x="9128379" y="4123817"/>
                  </a:lnTo>
                  <a:close/>
                </a:path>
                <a:path w="9128760" h="4900295">
                  <a:moveTo>
                    <a:pt x="9128379" y="3969893"/>
                  </a:moveTo>
                  <a:lnTo>
                    <a:pt x="0" y="3969893"/>
                  </a:lnTo>
                  <a:lnTo>
                    <a:pt x="0" y="3976243"/>
                  </a:lnTo>
                  <a:lnTo>
                    <a:pt x="9128379" y="3976243"/>
                  </a:lnTo>
                  <a:lnTo>
                    <a:pt x="9128379" y="3969893"/>
                  </a:lnTo>
                  <a:close/>
                </a:path>
                <a:path w="9128760" h="4900295">
                  <a:moveTo>
                    <a:pt x="9128379" y="3817493"/>
                  </a:moveTo>
                  <a:lnTo>
                    <a:pt x="0" y="3817493"/>
                  </a:lnTo>
                  <a:lnTo>
                    <a:pt x="0" y="3823843"/>
                  </a:lnTo>
                  <a:lnTo>
                    <a:pt x="9128379" y="3823843"/>
                  </a:lnTo>
                  <a:lnTo>
                    <a:pt x="9128379" y="3817493"/>
                  </a:lnTo>
                  <a:close/>
                </a:path>
                <a:path w="9128760" h="4900295">
                  <a:moveTo>
                    <a:pt x="9128379" y="3665093"/>
                  </a:moveTo>
                  <a:lnTo>
                    <a:pt x="0" y="3665093"/>
                  </a:lnTo>
                  <a:lnTo>
                    <a:pt x="0" y="3671443"/>
                  </a:lnTo>
                  <a:lnTo>
                    <a:pt x="9128379" y="3671443"/>
                  </a:lnTo>
                  <a:lnTo>
                    <a:pt x="9128379" y="3665093"/>
                  </a:lnTo>
                  <a:close/>
                </a:path>
                <a:path w="9128760" h="4900295">
                  <a:moveTo>
                    <a:pt x="9128379" y="3512693"/>
                  </a:moveTo>
                  <a:lnTo>
                    <a:pt x="0" y="3512693"/>
                  </a:lnTo>
                  <a:lnTo>
                    <a:pt x="0" y="3519043"/>
                  </a:lnTo>
                  <a:lnTo>
                    <a:pt x="9128379" y="3519043"/>
                  </a:lnTo>
                  <a:lnTo>
                    <a:pt x="9128379" y="3512693"/>
                  </a:lnTo>
                  <a:close/>
                </a:path>
                <a:path w="9128760" h="4900295">
                  <a:moveTo>
                    <a:pt x="9128379" y="3358769"/>
                  </a:moveTo>
                  <a:lnTo>
                    <a:pt x="0" y="3358769"/>
                  </a:lnTo>
                  <a:lnTo>
                    <a:pt x="0" y="3365119"/>
                  </a:lnTo>
                  <a:lnTo>
                    <a:pt x="9128379" y="3365119"/>
                  </a:lnTo>
                  <a:lnTo>
                    <a:pt x="9128379" y="3358769"/>
                  </a:lnTo>
                  <a:close/>
                </a:path>
                <a:path w="9128760" h="4900295">
                  <a:moveTo>
                    <a:pt x="9128379" y="3206369"/>
                  </a:moveTo>
                  <a:lnTo>
                    <a:pt x="0" y="3206369"/>
                  </a:lnTo>
                  <a:lnTo>
                    <a:pt x="0" y="3212719"/>
                  </a:lnTo>
                  <a:lnTo>
                    <a:pt x="9128379" y="3212719"/>
                  </a:lnTo>
                  <a:lnTo>
                    <a:pt x="9128379" y="3206369"/>
                  </a:lnTo>
                  <a:close/>
                </a:path>
                <a:path w="9128760" h="4900295">
                  <a:moveTo>
                    <a:pt x="9128379" y="3053969"/>
                  </a:moveTo>
                  <a:lnTo>
                    <a:pt x="0" y="3053969"/>
                  </a:lnTo>
                  <a:lnTo>
                    <a:pt x="0" y="3060319"/>
                  </a:lnTo>
                  <a:lnTo>
                    <a:pt x="9128379" y="3060319"/>
                  </a:lnTo>
                  <a:lnTo>
                    <a:pt x="9128379" y="3053969"/>
                  </a:lnTo>
                  <a:close/>
                </a:path>
                <a:path w="9128760" h="4900295">
                  <a:moveTo>
                    <a:pt x="9128379" y="2900045"/>
                  </a:moveTo>
                  <a:lnTo>
                    <a:pt x="0" y="2900045"/>
                  </a:lnTo>
                  <a:lnTo>
                    <a:pt x="0" y="2906395"/>
                  </a:lnTo>
                  <a:lnTo>
                    <a:pt x="9128379" y="2906395"/>
                  </a:lnTo>
                  <a:lnTo>
                    <a:pt x="9128379" y="2900045"/>
                  </a:lnTo>
                  <a:close/>
                </a:path>
                <a:path w="9128760" h="4900295">
                  <a:moveTo>
                    <a:pt x="9128379" y="2747645"/>
                  </a:moveTo>
                  <a:lnTo>
                    <a:pt x="0" y="2747645"/>
                  </a:lnTo>
                  <a:lnTo>
                    <a:pt x="0" y="2753995"/>
                  </a:lnTo>
                  <a:lnTo>
                    <a:pt x="9128379" y="2753995"/>
                  </a:lnTo>
                  <a:lnTo>
                    <a:pt x="9128379" y="2747645"/>
                  </a:lnTo>
                  <a:close/>
                </a:path>
                <a:path w="9128760" h="4900295">
                  <a:moveTo>
                    <a:pt x="9128379" y="2595245"/>
                  </a:moveTo>
                  <a:lnTo>
                    <a:pt x="0" y="2595245"/>
                  </a:lnTo>
                  <a:lnTo>
                    <a:pt x="0" y="2601595"/>
                  </a:lnTo>
                  <a:lnTo>
                    <a:pt x="9128379" y="2601595"/>
                  </a:lnTo>
                  <a:lnTo>
                    <a:pt x="9128379" y="2595245"/>
                  </a:lnTo>
                  <a:close/>
                </a:path>
                <a:path w="9128760" h="4900295">
                  <a:moveTo>
                    <a:pt x="9128379" y="2442845"/>
                  </a:moveTo>
                  <a:lnTo>
                    <a:pt x="0" y="2442845"/>
                  </a:lnTo>
                  <a:lnTo>
                    <a:pt x="0" y="2449195"/>
                  </a:lnTo>
                  <a:lnTo>
                    <a:pt x="9128379" y="2449195"/>
                  </a:lnTo>
                  <a:lnTo>
                    <a:pt x="9128379" y="2442845"/>
                  </a:lnTo>
                  <a:close/>
                </a:path>
                <a:path w="9128760" h="4900295">
                  <a:moveTo>
                    <a:pt x="9128379" y="2288921"/>
                  </a:moveTo>
                  <a:lnTo>
                    <a:pt x="0" y="2288921"/>
                  </a:lnTo>
                  <a:lnTo>
                    <a:pt x="0" y="2295271"/>
                  </a:lnTo>
                  <a:lnTo>
                    <a:pt x="9128379" y="2295271"/>
                  </a:lnTo>
                  <a:lnTo>
                    <a:pt x="9128379" y="2288921"/>
                  </a:lnTo>
                  <a:close/>
                </a:path>
                <a:path w="9128760" h="4900295">
                  <a:moveTo>
                    <a:pt x="9128379" y="2136521"/>
                  </a:moveTo>
                  <a:lnTo>
                    <a:pt x="0" y="2136521"/>
                  </a:lnTo>
                  <a:lnTo>
                    <a:pt x="0" y="2142871"/>
                  </a:lnTo>
                  <a:lnTo>
                    <a:pt x="9128379" y="2142871"/>
                  </a:lnTo>
                  <a:lnTo>
                    <a:pt x="9128379" y="2136521"/>
                  </a:lnTo>
                  <a:close/>
                </a:path>
                <a:path w="9128760" h="4900295">
                  <a:moveTo>
                    <a:pt x="9128379" y="1984121"/>
                  </a:moveTo>
                  <a:lnTo>
                    <a:pt x="0" y="1984121"/>
                  </a:lnTo>
                  <a:lnTo>
                    <a:pt x="0" y="1990471"/>
                  </a:lnTo>
                  <a:lnTo>
                    <a:pt x="9128379" y="1990471"/>
                  </a:lnTo>
                  <a:lnTo>
                    <a:pt x="9128379" y="1984121"/>
                  </a:lnTo>
                  <a:close/>
                </a:path>
                <a:path w="9128760" h="4900295">
                  <a:moveTo>
                    <a:pt x="9128379" y="1830197"/>
                  </a:moveTo>
                  <a:lnTo>
                    <a:pt x="0" y="1830197"/>
                  </a:lnTo>
                  <a:lnTo>
                    <a:pt x="0" y="1836547"/>
                  </a:lnTo>
                  <a:lnTo>
                    <a:pt x="9128379" y="1836547"/>
                  </a:lnTo>
                  <a:lnTo>
                    <a:pt x="9128379" y="1830197"/>
                  </a:lnTo>
                  <a:close/>
                </a:path>
                <a:path w="9128760" h="4900295">
                  <a:moveTo>
                    <a:pt x="9128379" y="1677797"/>
                  </a:moveTo>
                  <a:lnTo>
                    <a:pt x="0" y="1677797"/>
                  </a:lnTo>
                  <a:lnTo>
                    <a:pt x="0" y="1684147"/>
                  </a:lnTo>
                  <a:lnTo>
                    <a:pt x="9128379" y="1684147"/>
                  </a:lnTo>
                  <a:lnTo>
                    <a:pt x="9128379" y="1677797"/>
                  </a:lnTo>
                  <a:close/>
                </a:path>
                <a:path w="9128760" h="4900295">
                  <a:moveTo>
                    <a:pt x="9128379" y="1525397"/>
                  </a:moveTo>
                  <a:lnTo>
                    <a:pt x="0" y="1525397"/>
                  </a:lnTo>
                  <a:lnTo>
                    <a:pt x="0" y="1531747"/>
                  </a:lnTo>
                  <a:lnTo>
                    <a:pt x="9128379" y="1531747"/>
                  </a:lnTo>
                  <a:lnTo>
                    <a:pt x="9128379" y="1525397"/>
                  </a:lnTo>
                  <a:close/>
                </a:path>
                <a:path w="9128760" h="4900295">
                  <a:moveTo>
                    <a:pt x="9128379" y="1372997"/>
                  </a:moveTo>
                  <a:lnTo>
                    <a:pt x="0" y="1372997"/>
                  </a:lnTo>
                  <a:lnTo>
                    <a:pt x="0" y="1379347"/>
                  </a:lnTo>
                  <a:lnTo>
                    <a:pt x="9128379" y="1379347"/>
                  </a:lnTo>
                  <a:lnTo>
                    <a:pt x="9128379" y="1372997"/>
                  </a:lnTo>
                  <a:close/>
                </a:path>
                <a:path w="9128760" h="4900295">
                  <a:moveTo>
                    <a:pt x="9128379" y="1219073"/>
                  </a:moveTo>
                  <a:lnTo>
                    <a:pt x="0" y="1219073"/>
                  </a:lnTo>
                  <a:lnTo>
                    <a:pt x="0" y="1225423"/>
                  </a:lnTo>
                  <a:lnTo>
                    <a:pt x="9128379" y="1225423"/>
                  </a:lnTo>
                  <a:lnTo>
                    <a:pt x="9128379" y="1219073"/>
                  </a:lnTo>
                  <a:close/>
                </a:path>
                <a:path w="9128760" h="4900295">
                  <a:moveTo>
                    <a:pt x="9128379" y="1066673"/>
                  </a:moveTo>
                  <a:lnTo>
                    <a:pt x="0" y="1066673"/>
                  </a:lnTo>
                  <a:lnTo>
                    <a:pt x="0" y="1073023"/>
                  </a:lnTo>
                  <a:lnTo>
                    <a:pt x="9128379" y="1073023"/>
                  </a:lnTo>
                  <a:lnTo>
                    <a:pt x="9128379" y="1066673"/>
                  </a:lnTo>
                  <a:close/>
                </a:path>
                <a:path w="9128760" h="4900295">
                  <a:moveTo>
                    <a:pt x="9128379" y="914273"/>
                  </a:moveTo>
                  <a:lnTo>
                    <a:pt x="0" y="914273"/>
                  </a:lnTo>
                  <a:lnTo>
                    <a:pt x="0" y="920623"/>
                  </a:lnTo>
                  <a:lnTo>
                    <a:pt x="9128379" y="920623"/>
                  </a:lnTo>
                  <a:lnTo>
                    <a:pt x="9128379" y="914273"/>
                  </a:lnTo>
                  <a:close/>
                </a:path>
                <a:path w="9128760" h="4900295">
                  <a:moveTo>
                    <a:pt x="9128379" y="760349"/>
                  </a:moveTo>
                  <a:lnTo>
                    <a:pt x="0" y="760349"/>
                  </a:lnTo>
                  <a:lnTo>
                    <a:pt x="0" y="766699"/>
                  </a:lnTo>
                  <a:lnTo>
                    <a:pt x="9128379" y="766699"/>
                  </a:lnTo>
                  <a:lnTo>
                    <a:pt x="9128379" y="760349"/>
                  </a:lnTo>
                  <a:close/>
                </a:path>
                <a:path w="9128760" h="4900295">
                  <a:moveTo>
                    <a:pt x="9128379" y="607949"/>
                  </a:moveTo>
                  <a:lnTo>
                    <a:pt x="0" y="607949"/>
                  </a:lnTo>
                  <a:lnTo>
                    <a:pt x="0" y="614299"/>
                  </a:lnTo>
                  <a:lnTo>
                    <a:pt x="9128379" y="614299"/>
                  </a:lnTo>
                  <a:lnTo>
                    <a:pt x="9128379" y="607949"/>
                  </a:lnTo>
                  <a:close/>
                </a:path>
                <a:path w="9128760" h="4900295">
                  <a:moveTo>
                    <a:pt x="9128379" y="455549"/>
                  </a:moveTo>
                  <a:lnTo>
                    <a:pt x="0" y="455549"/>
                  </a:lnTo>
                  <a:lnTo>
                    <a:pt x="0" y="461899"/>
                  </a:lnTo>
                  <a:lnTo>
                    <a:pt x="9128379" y="461899"/>
                  </a:lnTo>
                  <a:lnTo>
                    <a:pt x="9128379" y="455549"/>
                  </a:lnTo>
                  <a:close/>
                </a:path>
                <a:path w="9128760" h="4900295">
                  <a:moveTo>
                    <a:pt x="9128379" y="303149"/>
                  </a:moveTo>
                  <a:lnTo>
                    <a:pt x="0" y="303149"/>
                  </a:lnTo>
                  <a:lnTo>
                    <a:pt x="0" y="309499"/>
                  </a:lnTo>
                  <a:lnTo>
                    <a:pt x="9128379" y="309499"/>
                  </a:lnTo>
                  <a:lnTo>
                    <a:pt x="9128379" y="303149"/>
                  </a:lnTo>
                  <a:close/>
                </a:path>
                <a:path w="9128760" h="4900295">
                  <a:moveTo>
                    <a:pt x="9128379" y="149225"/>
                  </a:moveTo>
                  <a:lnTo>
                    <a:pt x="0" y="149225"/>
                  </a:lnTo>
                  <a:lnTo>
                    <a:pt x="0" y="155575"/>
                  </a:lnTo>
                  <a:lnTo>
                    <a:pt x="9128379" y="155575"/>
                  </a:lnTo>
                  <a:lnTo>
                    <a:pt x="9128379" y="149225"/>
                  </a:lnTo>
                  <a:close/>
                </a:path>
                <a:path w="9128760" h="4900295">
                  <a:moveTo>
                    <a:pt x="9128379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9128379" y="3175"/>
                  </a:lnTo>
                  <a:lnTo>
                    <a:pt x="9128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1496" y="1339595"/>
              <a:ext cx="6544309" cy="1865630"/>
            </a:xfrm>
            <a:custGeom>
              <a:avLst/>
              <a:gdLst/>
              <a:ahLst/>
              <a:cxnLst/>
              <a:rect l="l" t="t" r="r" b="b"/>
              <a:pathLst>
                <a:path w="6544309" h="1865630">
                  <a:moveTo>
                    <a:pt x="565404" y="571754"/>
                  </a:moveTo>
                  <a:lnTo>
                    <a:pt x="168148" y="571754"/>
                  </a:lnTo>
                  <a:lnTo>
                    <a:pt x="508635" y="0"/>
                  </a:lnTo>
                  <a:lnTo>
                    <a:pt x="451866" y="0"/>
                  </a:lnTo>
                  <a:lnTo>
                    <a:pt x="0" y="743712"/>
                  </a:lnTo>
                  <a:lnTo>
                    <a:pt x="451866" y="743712"/>
                  </a:lnTo>
                  <a:lnTo>
                    <a:pt x="565404" y="571754"/>
                  </a:lnTo>
                  <a:close/>
                </a:path>
                <a:path w="6544309" h="1865630">
                  <a:moveTo>
                    <a:pt x="704088" y="0"/>
                  </a:moveTo>
                  <a:lnTo>
                    <a:pt x="647319" y="0"/>
                  </a:lnTo>
                  <a:lnTo>
                    <a:pt x="330708" y="521208"/>
                  </a:lnTo>
                  <a:lnTo>
                    <a:pt x="387477" y="521208"/>
                  </a:lnTo>
                  <a:lnTo>
                    <a:pt x="704088" y="0"/>
                  </a:lnTo>
                  <a:close/>
                </a:path>
                <a:path w="6544309" h="1865630">
                  <a:moveTo>
                    <a:pt x="6224016" y="1350264"/>
                  </a:moveTo>
                  <a:lnTo>
                    <a:pt x="6168644" y="1350264"/>
                  </a:lnTo>
                  <a:lnTo>
                    <a:pt x="5855208" y="1865376"/>
                  </a:lnTo>
                  <a:lnTo>
                    <a:pt x="5910580" y="1865376"/>
                  </a:lnTo>
                  <a:lnTo>
                    <a:pt x="6224016" y="1350264"/>
                  </a:lnTo>
                  <a:close/>
                </a:path>
                <a:path w="6544309" h="1865630">
                  <a:moveTo>
                    <a:pt x="6402324" y="1350264"/>
                  </a:moveTo>
                  <a:lnTo>
                    <a:pt x="6347587" y="1350264"/>
                  </a:lnTo>
                  <a:lnTo>
                    <a:pt x="6030468" y="1865376"/>
                  </a:lnTo>
                  <a:lnTo>
                    <a:pt x="6087364" y="1865376"/>
                  </a:lnTo>
                  <a:lnTo>
                    <a:pt x="6402324" y="1350264"/>
                  </a:lnTo>
                  <a:close/>
                </a:path>
                <a:path w="6544309" h="1865630">
                  <a:moveTo>
                    <a:pt x="6460236" y="292608"/>
                  </a:moveTo>
                  <a:lnTo>
                    <a:pt x="822198" y="292608"/>
                  </a:lnTo>
                  <a:lnTo>
                    <a:pt x="128016" y="1476756"/>
                  </a:lnTo>
                  <a:lnTo>
                    <a:pt x="5766054" y="1476756"/>
                  </a:lnTo>
                  <a:lnTo>
                    <a:pt x="6460236" y="292608"/>
                  </a:lnTo>
                  <a:close/>
                </a:path>
                <a:path w="6544309" h="1865630">
                  <a:moveTo>
                    <a:pt x="6544056" y="1120140"/>
                  </a:moveTo>
                  <a:lnTo>
                    <a:pt x="6081014" y="1120140"/>
                  </a:lnTo>
                  <a:lnTo>
                    <a:pt x="5971032" y="1299972"/>
                  </a:lnTo>
                  <a:lnTo>
                    <a:pt x="6263767" y="1301496"/>
                  </a:lnTo>
                  <a:lnTo>
                    <a:pt x="6431915" y="1301496"/>
                  </a:lnTo>
                  <a:lnTo>
                    <a:pt x="6544056" y="1120140"/>
                  </a:lnTo>
                  <a:close/>
                </a:path>
              </a:pathLst>
            </a:custGeom>
            <a:solidFill>
              <a:srgbClr val="003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37713" y="4951577"/>
            <a:ext cx="3088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Restricted Circulation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 L&amp;T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</a:rPr>
              <a:t>Technology Services </a:t>
            </a: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|</a:t>
            </a:r>
            <a:r>
              <a:rPr sz="9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Carlito"/>
                <a:cs typeface="Carlito"/>
                <a:hlinkClick r:id="rId2"/>
              </a:rPr>
              <a:t>www.LTTS.com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8019" y="1962150"/>
            <a:ext cx="434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/>
              <a:t>Summary</a:t>
            </a:r>
            <a:endParaRPr lang="en-IN" b="1" spc="-1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37804" y="4187952"/>
            <a:ext cx="636295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36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387</Words>
  <Application>Microsoft Office PowerPoint</Application>
  <PresentationFormat>On-screen Show (16:9)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Carlito</vt:lpstr>
      <vt:lpstr>Office Theme</vt:lpstr>
      <vt:lpstr>Test Driven Life Cycle- Project review</vt:lpstr>
      <vt:lpstr>Agenda Contents</vt:lpstr>
      <vt:lpstr>Self Review</vt:lpstr>
      <vt:lpstr>Self review :</vt:lpstr>
      <vt:lpstr>Peer Team Review</vt:lpstr>
      <vt:lpstr>Reviewed by -Team C1  Findings:    1. Multiple operations and BODMAS rule not applicable.  2. Overflow not handled    Issues raised :   High - 1  Medium - 1  Low – 0  Documentation issues: 0  Implementation issues: 2   Total Issues raised: 2  Number of issues closed : 1 </vt:lpstr>
      <vt:lpstr>To Do/ Improvements to be made</vt:lpstr>
      <vt:lpstr> To Do</vt:lpstr>
      <vt:lpstr>Summary</vt:lpstr>
      <vt:lpstr>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Programs Model</dc:title>
  <dc:creator>KNS Acharya</dc:creator>
  <cp:lastModifiedBy>Sneha Anand</cp:lastModifiedBy>
  <cp:revision>17</cp:revision>
  <dcterms:created xsi:type="dcterms:W3CDTF">2021-03-10T03:01:42Z</dcterms:created>
  <dcterms:modified xsi:type="dcterms:W3CDTF">2021-03-10T06:57:47Z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2021-03-10T00:00:00Z</vt:filetime>
  </property>
</Properties>
</file>