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gEw0r91rSmJi+1CcqrmXqkUoG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222EA5-5301-4F31-8E50-FEA6037B1614}">
  <a:tblStyle styleId="{F7222EA5-5301-4F31-8E50-FEA6037B16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f60e2845d_1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f60e2845d_1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f60e2845d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f60e2845d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1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1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6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6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6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1" cy="7175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/>
          <p:nvPr/>
        </p:nvSpPr>
        <p:spPr>
          <a:xfrm>
            <a:off x="1253875" y="330853"/>
            <a:ext cx="79332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-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5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CALCULATOR</a:t>
            </a:r>
            <a:endParaRPr b="0" i="0" sz="5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403725" y="4561000"/>
            <a:ext cx="36927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embers: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ANAGHA B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KARTI A NAIR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MOHAMMAD FAYAZ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/>
        </p:nvSpPr>
        <p:spPr>
          <a:xfrm>
            <a:off x="5066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CONTENTS:</a:t>
            </a:r>
            <a:endParaRPr b="0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604500" y="1690200"/>
            <a:ext cx="10515300" cy="37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Status of the project before TDLC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Issues Raised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Updated Issues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Peer Review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/>
        </p:nvSpPr>
        <p:spPr>
          <a:xfrm>
            <a:off x="838080" y="365040"/>
            <a:ext cx="10515240" cy="60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OF THE PROJECT BEFORE TDLC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838350" y="1334774"/>
            <a:ext cx="10515300" cy="4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PROJECT STATUS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Team Members: 6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Functions are implemented.			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lines of code is 35 per person.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CHALLENGES FACED: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1.	 Integrating the code.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2. 	 Adding workflows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3.	 GitHub Desktop issues.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4.	 Adding testing in the make file.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ISSUES RAISED: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issues were not classified as high,medium and low.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2" name="Google Shape;132;p3"/>
          <p:cNvGraphicFramePr/>
          <p:nvPr/>
        </p:nvGraphicFramePr>
        <p:xfrm>
          <a:off x="1066650" y="490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{F7222EA5-5301-4F31-8E50-FEA6037B1614}</a:tableStyleId>
              </a:tblPr>
              <a:tblGrid>
                <a:gridCol w="828050"/>
                <a:gridCol w="4193350"/>
                <a:gridCol w="526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Sl No.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Issues Raised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Issues Resolved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451725" y="101273"/>
            <a:ext cx="105153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ISSUES RAISED </a:t>
            </a:r>
            <a:endParaRPr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838350" y="1124948"/>
            <a:ext cx="10515300" cy="53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❖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Issues: 28+6=34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43A41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rgbClr val="343A41"/>
                </a:solidFill>
                <a:latin typeface="Calibri"/>
                <a:ea typeface="Calibri"/>
                <a:cs typeface="Calibri"/>
                <a:sym typeface="Calibri"/>
              </a:rPr>
              <a:t>High - 8</a:t>
            </a:r>
            <a:endParaRPr sz="1800">
              <a:solidFill>
                <a:srgbClr val="343A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43A41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rgbClr val="343A41"/>
                </a:solidFill>
                <a:latin typeface="Calibri"/>
                <a:ea typeface="Calibri"/>
                <a:cs typeface="Calibri"/>
                <a:sym typeface="Calibri"/>
              </a:rPr>
              <a:t>Medium - 15</a:t>
            </a:r>
            <a:endParaRPr sz="1800">
              <a:solidFill>
                <a:srgbClr val="343A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43A41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rgbClr val="343A41"/>
                </a:solidFill>
                <a:latin typeface="Calibri"/>
                <a:ea typeface="Calibri"/>
                <a:cs typeface="Calibri"/>
                <a:sym typeface="Calibri"/>
              </a:rPr>
              <a:t>Low – 5</a:t>
            </a:r>
            <a:endParaRPr sz="1800">
              <a:solidFill>
                <a:srgbClr val="343A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 issues: 14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issues: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❖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 team raised issues: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raised - 6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level - 0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medium level - 2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level - 4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f60e2845d_1_5"/>
          <p:cNvSpPr txBox="1"/>
          <p:nvPr>
            <p:ph type="title"/>
          </p:nvPr>
        </p:nvSpPr>
        <p:spPr>
          <a:xfrm>
            <a:off x="838355" y="187465"/>
            <a:ext cx="10515300" cy="132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UPDATED ISSUES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gbf60e2845d_1_5"/>
          <p:cNvSpPr txBox="1"/>
          <p:nvPr>
            <p:ph idx="1" type="subTitle"/>
          </p:nvPr>
        </p:nvSpPr>
        <p:spPr>
          <a:xfrm>
            <a:off x="838350" y="1512574"/>
            <a:ext cx="10515300" cy="482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Issues closed: 25 issues out of 34 issues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Issues closed categories: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Documentation issues closed: 14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Implementation issues closed: 11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To Be Done Issues: 9 issues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Documentation issues: 7 issues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Implementation issues: 2 issues</a:t>
            </a:r>
            <a:endParaRPr/>
          </a:p>
        </p:txBody>
      </p:sp>
      <p:pic>
        <p:nvPicPr>
          <p:cNvPr id="145" name="Google Shape;145;gbf60e2845d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650" y="4478713"/>
            <a:ext cx="89249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f60e2845d_1_0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PEER REVIEW 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bf60e2845d_1_0"/>
          <p:cNvSpPr txBox="1"/>
          <p:nvPr>
            <p:ph idx="1" type="subTitle"/>
          </p:nvPr>
        </p:nvSpPr>
        <p:spPr>
          <a:xfrm>
            <a:off x="838075" y="1620150"/>
            <a:ext cx="10515300" cy="455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under review -Team 3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Findings: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 makefile testing is missing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Total issues raised - 3 issues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high-1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medium-1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low-1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/>
          <p:nvPr/>
        </p:nvSpPr>
        <p:spPr>
          <a:xfrm>
            <a:off x="785880" y="2951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u="sng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THANKYOU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2021-03-02T04:57:44Z</dcterms:created>
  <dc:creator>Harshitha 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