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5" autoAdjust="0"/>
    <p:restoredTop sz="94660"/>
  </p:normalViewPr>
  <p:slideViewPr>
    <p:cSldViewPr>
      <p:cViewPr varScale="1">
        <p:scale>
          <a:sx n="113" d="100"/>
          <a:sy n="113" d="100"/>
        </p:scale>
        <p:origin x="98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479" y="61036"/>
            <a:ext cx="857504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258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865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389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13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37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61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00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024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3548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072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6611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8135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9659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1183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2707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4246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5770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7294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28818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0342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318820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33406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34930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36454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37993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39517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41041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2565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44089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45628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7152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48676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50200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51724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53263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54787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56311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57835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59375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60899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62423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63947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6547104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67010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68534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70058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71582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73121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74645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76169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77693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79217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80756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82280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83804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85328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86852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883920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899159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258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865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389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13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37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61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00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024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3548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072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6611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8135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9659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1183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2707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4246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5770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7294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28818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0342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318820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33406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34930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36454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37993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39517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41041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2565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44089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45628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7152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48676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50200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51724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53263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54787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56311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57835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59375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60899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62423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63947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6547104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67010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68534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70058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71582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73121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74645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76169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77693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79217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80756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82280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83804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85328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86852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883920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899159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0"/>
            <a:ext cx="9128760" cy="4900295"/>
          </a:xfrm>
          <a:custGeom>
            <a:avLst/>
            <a:gdLst/>
            <a:ahLst/>
            <a:cxnLst/>
            <a:rect l="l" t="t" r="r" b="b"/>
            <a:pathLst>
              <a:path w="9128760" h="4900295">
                <a:moveTo>
                  <a:pt x="9128379" y="4893437"/>
                </a:moveTo>
                <a:lnTo>
                  <a:pt x="0" y="4893437"/>
                </a:lnTo>
                <a:lnTo>
                  <a:pt x="0" y="4899787"/>
                </a:lnTo>
                <a:lnTo>
                  <a:pt x="9128379" y="4899787"/>
                </a:lnTo>
                <a:lnTo>
                  <a:pt x="9128379" y="4893437"/>
                </a:lnTo>
                <a:close/>
              </a:path>
              <a:path w="9128760" h="4900295">
                <a:moveTo>
                  <a:pt x="9128379" y="4741037"/>
                </a:moveTo>
                <a:lnTo>
                  <a:pt x="0" y="4741037"/>
                </a:lnTo>
                <a:lnTo>
                  <a:pt x="0" y="4747387"/>
                </a:lnTo>
                <a:lnTo>
                  <a:pt x="9128379" y="4747387"/>
                </a:lnTo>
                <a:lnTo>
                  <a:pt x="9128379" y="4741037"/>
                </a:lnTo>
                <a:close/>
              </a:path>
              <a:path w="9128760" h="4900295">
                <a:moveTo>
                  <a:pt x="9128379" y="4587113"/>
                </a:moveTo>
                <a:lnTo>
                  <a:pt x="0" y="4587113"/>
                </a:lnTo>
                <a:lnTo>
                  <a:pt x="0" y="4593463"/>
                </a:lnTo>
                <a:lnTo>
                  <a:pt x="9128379" y="4593463"/>
                </a:lnTo>
                <a:lnTo>
                  <a:pt x="9128379" y="4587113"/>
                </a:lnTo>
                <a:close/>
              </a:path>
              <a:path w="9128760" h="4900295">
                <a:moveTo>
                  <a:pt x="9128379" y="4434713"/>
                </a:moveTo>
                <a:lnTo>
                  <a:pt x="0" y="4434713"/>
                </a:lnTo>
                <a:lnTo>
                  <a:pt x="0" y="4441063"/>
                </a:lnTo>
                <a:lnTo>
                  <a:pt x="9128379" y="4441063"/>
                </a:lnTo>
                <a:lnTo>
                  <a:pt x="9128379" y="4434713"/>
                </a:lnTo>
                <a:close/>
              </a:path>
              <a:path w="9128760" h="4900295">
                <a:moveTo>
                  <a:pt x="9128379" y="4276217"/>
                </a:moveTo>
                <a:lnTo>
                  <a:pt x="0" y="4276217"/>
                </a:lnTo>
                <a:lnTo>
                  <a:pt x="0" y="4282567"/>
                </a:lnTo>
                <a:lnTo>
                  <a:pt x="9128379" y="4282567"/>
                </a:lnTo>
                <a:lnTo>
                  <a:pt x="9128379" y="4276217"/>
                </a:lnTo>
                <a:close/>
              </a:path>
              <a:path w="9128760" h="4900295">
                <a:moveTo>
                  <a:pt x="9128379" y="4123817"/>
                </a:moveTo>
                <a:lnTo>
                  <a:pt x="0" y="4123817"/>
                </a:lnTo>
                <a:lnTo>
                  <a:pt x="0" y="4130167"/>
                </a:lnTo>
                <a:lnTo>
                  <a:pt x="9128379" y="4130167"/>
                </a:lnTo>
                <a:lnTo>
                  <a:pt x="9128379" y="4123817"/>
                </a:lnTo>
                <a:close/>
              </a:path>
              <a:path w="9128760" h="4900295">
                <a:moveTo>
                  <a:pt x="9128379" y="3969893"/>
                </a:moveTo>
                <a:lnTo>
                  <a:pt x="0" y="3969893"/>
                </a:lnTo>
                <a:lnTo>
                  <a:pt x="0" y="3976243"/>
                </a:lnTo>
                <a:lnTo>
                  <a:pt x="9128379" y="3976243"/>
                </a:lnTo>
                <a:lnTo>
                  <a:pt x="9128379" y="3969893"/>
                </a:lnTo>
                <a:close/>
              </a:path>
              <a:path w="9128760" h="4900295">
                <a:moveTo>
                  <a:pt x="9128379" y="3817493"/>
                </a:moveTo>
                <a:lnTo>
                  <a:pt x="0" y="3817493"/>
                </a:lnTo>
                <a:lnTo>
                  <a:pt x="0" y="3823843"/>
                </a:lnTo>
                <a:lnTo>
                  <a:pt x="9128379" y="3823843"/>
                </a:lnTo>
                <a:lnTo>
                  <a:pt x="9128379" y="3817493"/>
                </a:lnTo>
                <a:close/>
              </a:path>
              <a:path w="9128760" h="4900295">
                <a:moveTo>
                  <a:pt x="9128379" y="3665093"/>
                </a:moveTo>
                <a:lnTo>
                  <a:pt x="0" y="3665093"/>
                </a:lnTo>
                <a:lnTo>
                  <a:pt x="0" y="3671443"/>
                </a:lnTo>
                <a:lnTo>
                  <a:pt x="9128379" y="3671443"/>
                </a:lnTo>
                <a:lnTo>
                  <a:pt x="9128379" y="3665093"/>
                </a:lnTo>
                <a:close/>
              </a:path>
              <a:path w="9128760" h="4900295">
                <a:moveTo>
                  <a:pt x="9128379" y="3512693"/>
                </a:moveTo>
                <a:lnTo>
                  <a:pt x="0" y="3512693"/>
                </a:lnTo>
                <a:lnTo>
                  <a:pt x="0" y="3519043"/>
                </a:lnTo>
                <a:lnTo>
                  <a:pt x="9128379" y="3519043"/>
                </a:lnTo>
                <a:lnTo>
                  <a:pt x="9128379" y="3512693"/>
                </a:lnTo>
                <a:close/>
              </a:path>
              <a:path w="9128760" h="4900295">
                <a:moveTo>
                  <a:pt x="9128379" y="3358769"/>
                </a:moveTo>
                <a:lnTo>
                  <a:pt x="0" y="3358769"/>
                </a:lnTo>
                <a:lnTo>
                  <a:pt x="0" y="3365119"/>
                </a:lnTo>
                <a:lnTo>
                  <a:pt x="9128379" y="3365119"/>
                </a:lnTo>
                <a:lnTo>
                  <a:pt x="9128379" y="3358769"/>
                </a:lnTo>
                <a:close/>
              </a:path>
              <a:path w="9128760" h="4900295">
                <a:moveTo>
                  <a:pt x="9128379" y="3206369"/>
                </a:moveTo>
                <a:lnTo>
                  <a:pt x="0" y="3206369"/>
                </a:lnTo>
                <a:lnTo>
                  <a:pt x="0" y="3212719"/>
                </a:lnTo>
                <a:lnTo>
                  <a:pt x="9128379" y="3212719"/>
                </a:lnTo>
                <a:lnTo>
                  <a:pt x="9128379" y="3206369"/>
                </a:lnTo>
                <a:close/>
              </a:path>
              <a:path w="9128760" h="4900295">
                <a:moveTo>
                  <a:pt x="9128379" y="3053969"/>
                </a:moveTo>
                <a:lnTo>
                  <a:pt x="0" y="3053969"/>
                </a:lnTo>
                <a:lnTo>
                  <a:pt x="0" y="3060319"/>
                </a:lnTo>
                <a:lnTo>
                  <a:pt x="9128379" y="3060319"/>
                </a:lnTo>
                <a:lnTo>
                  <a:pt x="9128379" y="3053969"/>
                </a:lnTo>
                <a:close/>
              </a:path>
              <a:path w="9128760" h="4900295">
                <a:moveTo>
                  <a:pt x="9128379" y="2900045"/>
                </a:moveTo>
                <a:lnTo>
                  <a:pt x="0" y="2900045"/>
                </a:lnTo>
                <a:lnTo>
                  <a:pt x="0" y="2906395"/>
                </a:lnTo>
                <a:lnTo>
                  <a:pt x="9128379" y="2906395"/>
                </a:lnTo>
                <a:lnTo>
                  <a:pt x="9128379" y="2900045"/>
                </a:lnTo>
                <a:close/>
              </a:path>
              <a:path w="9128760" h="4900295">
                <a:moveTo>
                  <a:pt x="9128379" y="2747645"/>
                </a:moveTo>
                <a:lnTo>
                  <a:pt x="0" y="2747645"/>
                </a:lnTo>
                <a:lnTo>
                  <a:pt x="0" y="2753995"/>
                </a:lnTo>
                <a:lnTo>
                  <a:pt x="9128379" y="2753995"/>
                </a:lnTo>
                <a:lnTo>
                  <a:pt x="9128379" y="2747645"/>
                </a:lnTo>
                <a:close/>
              </a:path>
              <a:path w="9128760" h="4900295">
                <a:moveTo>
                  <a:pt x="9128379" y="2595245"/>
                </a:moveTo>
                <a:lnTo>
                  <a:pt x="0" y="2595245"/>
                </a:lnTo>
                <a:lnTo>
                  <a:pt x="0" y="2601595"/>
                </a:lnTo>
                <a:lnTo>
                  <a:pt x="9128379" y="2601595"/>
                </a:lnTo>
                <a:lnTo>
                  <a:pt x="9128379" y="2595245"/>
                </a:lnTo>
                <a:close/>
              </a:path>
              <a:path w="9128760" h="4900295">
                <a:moveTo>
                  <a:pt x="9128379" y="2442845"/>
                </a:moveTo>
                <a:lnTo>
                  <a:pt x="0" y="2442845"/>
                </a:lnTo>
                <a:lnTo>
                  <a:pt x="0" y="2449195"/>
                </a:lnTo>
                <a:lnTo>
                  <a:pt x="9128379" y="2449195"/>
                </a:lnTo>
                <a:lnTo>
                  <a:pt x="9128379" y="2442845"/>
                </a:lnTo>
                <a:close/>
              </a:path>
              <a:path w="9128760" h="4900295">
                <a:moveTo>
                  <a:pt x="9128379" y="2288921"/>
                </a:moveTo>
                <a:lnTo>
                  <a:pt x="0" y="2288921"/>
                </a:lnTo>
                <a:lnTo>
                  <a:pt x="0" y="2295271"/>
                </a:lnTo>
                <a:lnTo>
                  <a:pt x="9128379" y="2295271"/>
                </a:lnTo>
                <a:lnTo>
                  <a:pt x="9128379" y="2288921"/>
                </a:lnTo>
                <a:close/>
              </a:path>
              <a:path w="9128760" h="4900295">
                <a:moveTo>
                  <a:pt x="9128379" y="2136521"/>
                </a:moveTo>
                <a:lnTo>
                  <a:pt x="0" y="2136521"/>
                </a:lnTo>
                <a:lnTo>
                  <a:pt x="0" y="2142871"/>
                </a:lnTo>
                <a:lnTo>
                  <a:pt x="9128379" y="2142871"/>
                </a:lnTo>
                <a:lnTo>
                  <a:pt x="9128379" y="2136521"/>
                </a:lnTo>
                <a:close/>
              </a:path>
              <a:path w="9128760" h="4900295">
                <a:moveTo>
                  <a:pt x="9128379" y="1984121"/>
                </a:moveTo>
                <a:lnTo>
                  <a:pt x="0" y="1984121"/>
                </a:lnTo>
                <a:lnTo>
                  <a:pt x="0" y="1990471"/>
                </a:lnTo>
                <a:lnTo>
                  <a:pt x="9128379" y="1990471"/>
                </a:lnTo>
                <a:lnTo>
                  <a:pt x="9128379" y="1984121"/>
                </a:lnTo>
                <a:close/>
              </a:path>
              <a:path w="9128760" h="4900295">
                <a:moveTo>
                  <a:pt x="9128379" y="1830197"/>
                </a:moveTo>
                <a:lnTo>
                  <a:pt x="0" y="1830197"/>
                </a:lnTo>
                <a:lnTo>
                  <a:pt x="0" y="1836547"/>
                </a:lnTo>
                <a:lnTo>
                  <a:pt x="9128379" y="1836547"/>
                </a:lnTo>
                <a:lnTo>
                  <a:pt x="9128379" y="1830197"/>
                </a:lnTo>
                <a:close/>
              </a:path>
              <a:path w="9128760" h="4900295">
                <a:moveTo>
                  <a:pt x="9128379" y="1677797"/>
                </a:moveTo>
                <a:lnTo>
                  <a:pt x="0" y="1677797"/>
                </a:lnTo>
                <a:lnTo>
                  <a:pt x="0" y="1684147"/>
                </a:lnTo>
                <a:lnTo>
                  <a:pt x="9128379" y="1684147"/>
                </a:lnTo>
                <a:lnTo>
                  <a:pt x="9128379" y="1677797"/>
                </a:lnTo>
                <a:close/>
              </a:path>
              <a:path w="9128760" h="4900295">
                <a:moveTo>
                  <a:pt x="9128379" y="1525397"/>
                </a:moveTo>
                <a:lnTo>
                  <a:pt x="0" y="1525397"/>
                </a:lnTo>
                <a:lnTo>
                  <a:pt x="0" y="1531747"/>
                </a:lnTo>
                <a:lnTo>
                  <a:pt x="9128379" y="1531747"/>
                </a:lnTo>
                <a:lnTo>
                  <a:pt x="9128379" y="1525397"/>
                </a:lnTo>
                <a:close/>
              </a:path>
              <a:path w="9128760" h="4900295">
                <a:moveTo>
                  <a:pt x="9128379" y="1372997"/>
                </a:moveTo>
                <a:lnTo>
                  <a:pt x="0" y="1372997"/>
                </a:lnTo>
                <a:lnTo>
                  <a:pt x="0" y="1379347"/>
                </a:lnTo>
                <a:lnTo>
                  <a:pt x="9128379" y="1379347"/>
                </a:lnTo>
                <a:lnTo>
                  <a:pt x="9128379" y="1372997"/>
                </a:lnTo>
                <a:close/>
              </a:path>
              <a:path w="9128760" h="4900295">
                <a:moveTo>
                  <a:pt x="9128379" y="1219073"/>
                </a:moveTo>
                <a:lnTo>
                  <a:pt x="0" y="1219073"/>
                </a:lnTo>
                <a:lnTo>
                  <a:pt x="0" y="1225423"/>
                </a:lnTo>
                <a:lnTo>
                  <a:pt x="9128379" y="1225423"/>
                </a:lnTo>
                <a:lnTo>
                  <a:pt x="9128379" y="1219073"/>
                </a:lnTo>
                <a:close/>
              </a:path>
              <a:path w="9128760" h="4900295">
                <a:moveTo>
                  <a:pt x="9128379" y="1066673"/>
                </a:moveTo>
                <a:lnTo>
                  <a:pt x="0" y="1066673"/>
                </a:lnTo>
                <a:lnTo>
                  <a:pt x="0" y="1073023"/>
                </a:lnTo>
                <a:lnTo>
                  <a:pt x="9128379" y="1073023"/>
                </a:lnTo>
                <a:lnTo>
                  <a:pt x="9128379" y="1066673"/>
                </a:lnTo>
                <a:close/>
              </a:path>
              <a:path w="9128760" h="4900295">
                <a:moveTo>
                  <a:pt x="9128379" y="914273"/>
                </a:moveTo>
                <a:lnTo>
                  <a:pt x="0" y="914273"/>
                </a:lnTo>
                <a:lnTo>
                  <a:pt x="0" y="920623"/>
                </a:lnTo>
                <a:lnTo>
                  <a:pt x="9128379" y="920623"/>
                </a:lnTo>
                <a:lnTo>
                  <a:pt x="9128379" y="914273"/>
                </a:lnTo>
                <a:close/>
              </a:path>
              <a:path w="9128760" h="4900295">
                <a:moveTo>
                  <a:pt x="9128379" y="760349"/>
                </a:moveTo>
                <a:lnTo>
                  <a:pt x="0" y="760349"/>
                </a:lnTo>
                <a:lnTo>
                  <a:pt x="0" y="766699"/>
                </a:lnTo>
                <a:lnTo>
                  <a:pt x="9128379" y="766699"/>
                </a:lnTo>
                <a:lnTo>
                  <a:pt x="9128379" y="760349"/>
                </a:lnTo>
                <a:close/>
              </a:path>
              <a:path w="9128760" h="4900295">
                <a:moveTo>
                  <a:pt x="9128379" y="607949"/>
                </a:moveTo>
                <a:lnTo>
                  <a:pt x="0" y="607949"/>
                </a:lnTo>
                <a:lnTo>
                  <a:pt x="0" y="614299"/>
                </a:lnTo>
                <a:lnTo>
                  <a:pt x="9128379" y="614299"/>
                </a:lnTo>
                <a:lnTo>
                  <a:pt x="9128379" y="607949"/>
                </a:lnTo>
                <a:close/>
              </a:path>
              <a:path w="9128760" h="4900295">
                <a:moveTo>
                  <a:pt x="9128379" y="455549"/>
                </a:moveTo>
                <a:lnTo>
                  <a:pt x="0" y="455549"/>
                </a:lnTo>
                <a:lnTo>
                  <a:pt x="0" y="461899"/>
                </a:lnTo>
                <a:lnTo>
                  <a:pt x="9128379" y="461899"/>
                </a:lnTo>
                <a:lnTo>
                  <a:pt x="9128379" y="455549"/>
                </a:lnTo>
                <a:close/>
              </a:path>
              <a:path w="9128760" h="4900295">
                <a:moveTo>
                  <a:pt x="9128379" y="303149"/>
                </a:moveTo>
                <a:lnTo>
                  <a:pt x="0" y="303149"/>
                </a:lnTo>
                <a:lnTo>
                  <a:pt x="0" y="309499"/>
                </a:lnTo>
                <a:lnTo>
                  <a:pt x="9128379" y="309499"/>
                </a:lnTo>
                <a:lnTo>
                  <a:pt x="9128379" y="303149"/>
                </a:lnTo>
                <a:close/>
              </a:path>
              <a:path w="9128760" h="4900295">
                <a:moveTo>
                  <a:pt x="9128379" y="149225"/>
                </a:moveTo>
                <a:lnTo>
                  <a:pt x="0" y="149225"/>
                </a:lnTo>
                <a:lnTo>
                  <a:pt x="0" y="155575"/>
                </a:lnTo>
                <a:lnTo>
                  <a:pt x="9128379" y="155575"/>
                </a:lnTo>
                <a:lnTo>
                  <a:pt x="9128379" y="149225"/>
                </a:lnTo>
                <a:close/>
              </a:path>
              <a:path w="9128760" h="4900295">
                <a:moveTo>
                  <a:pt x="9128379" y="0"/>
                </a:moveTo>
                <a:lnTo>
                  <a:pt x="0" y="0"/>
                </a:lnTo>
                <a:lnTo>
                  <a:pt x="0" y="3175"/>
                </a:lnTo>
                <a:lnTo>
                  <a:pt x="9128379" y="3175"/>
                </a:lnTo>
                <a:lnTo>
                  <a:pt x="912837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301496" y="1339595"/>
            <a:ext cx="6544309" cy="1865630"/>
          </a:xfrm>
          <a:custGeom>
            <a:avLst/>
            <a:gdLst/>
            <a:ahLst/>
            <a:cxnLst/>
            <a:rect l="l" t="t" r="r" b="b"/>
            <a:pathLst>
              <a:path w="6544309" h="1865630">
                <a:moveTo>
                  <a:pt x="565404" y="571754"/>
                </a:moveTo>
                <a:lnTo>
                  <a:pt x="168148" y="571754"/>
                </a:lnTo>
                <a:lnTo>
                  <a:pt x="508635" y="0"/>
                </a:lnTo>
                <a:lnTo>
                  <a:pt x="451866" y="0"/>
                </a:lnTo>
                <a:lnTo>
                  <a:pt x="0" y="743712"/>
                </a:lnTo>
                <a:lnTo>
                  <a:pt x="451866" y="743712"/>
                </a:lnTo>
                <a:lnTo>
                  <a:pt x="565404" y="571754"/>
                </a:lnTo>
                <a:close/>
              </a:path>
              <a:path w="6544309" h="1865630">
                <a:moveTo>
                  <a:pt x="704088" y="0"/>
                </a:moveTo>
                <a:lnTo>
                  <a:pt x="647319" y="0"/>
                </a:lnTo>
                <a:lnTo>
                  <a:pt x="330708" y="521208"/>
                </a:lnTo>
                <a:lnTo>
                  <a:pt x="387477" y="521208"/>
                </a:lnTo>
                <a:lnTo>
                  <a:pt x="704088" y="0"/>
                </a:lnTo>
                <a:close/>
              </a:path>
              <a:path w="6544309" h="1865630">
                <a:moveTo>
                  <a:pt x="6224016" y="1350264"/>
                </a:moveTo>
                <a:lnTo>
                  <a:pt x="6168644" y="1350264"/>
                </a:lnTo>
                <a:lnTo>
                  <a:pt x="5855208" y="1865376"/>
                </a:lnTo>
                <a:lnTo>
                  <a:pt x="5910580" y="1865376"/>
                </a:lnTo>
                <a:lnTo>
                  <a:pt x="6224016" y="1350264"/>
                </a:lnTo>
                <a:close/>
              </a:path>
              <a:path w="6544309" h="1865630">
                <a:moveTo>
                  <a:pt x="6402324" y="1350264"/>
                </a:moveTo>
                <a:lnTo>
                  <a:pt x="6347587" y="1350264"/>
                </a:lnTo>
                <a:lnTo>
                  <a:pt x="6030468" y="1865376"/>
                </a:lnTo>
                <a:lnTo>
                  <a:pt x="6087364" y="1865376"/>
                </a:lnTo>
                <a:lnTo>
                  <a:pt x="6402324" y="1350264"/>
                </a:lnTo>
                <a:close/>
              </a:path>
              <a:path w="6544309" h="1865630">
                <a:moveTo>
                  <a:pt x="6460236" y="292608"/>
                </a:moveTo>
                <a:lnTo>
                  <a:pt x="822198" y="292608"/>
                </a:lnTo>
                <a:lnTo>
                  <a:pt x="128016" y="1476756"/>
                </a:lnTo>
                <a:lnTo>
                  <a:pt x="5766054" y="1476756"/>
                </a:lnTo>
                <a:lnTo>
                  <a:pt x="6460236" y="292608"/>
                </a:lnTo>
                <a:close/>
              </a:path>
              <a:path w="6544309" h="1865630">
                <a:moveTo>
                  <a:pt x="6544056" y="1120140"/>
                </a:moveTo>
                <a:lnTo>
                  <a:pt x="6081014" y="1120140"/>
                </a:lnTo>
                <a:lnTo>
                  <a:pt x="5971032" y="1299972"/>
                </a:lnTo>
                <a:lnTo>
                  <a:pt x="6263767" y="1301496"/>
                </a:lnTo>
                <a:lnTo>
                  <a:pt x="6431915" y="1301496"/>
                </a:lnTo>
                <a:lnTo>
                  <a:pt x="6544056" y="1120140"/>
                </a:lnTo>
                <a:close/>
              </a:path>
            </a:pathLst>
          </a:custGeom>
          <a:solidFill>
            <a:srgbClr val="003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9936" y="475487"/>
            <a:ext cx="8644128" cy="108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37533" y="1991944"/>
            <a:ext cx="1868932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15705" y="4980152"/>
            <a:ext cx="192404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hyperlink" Target="http://www.LTT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LTT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LTT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TTS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TTS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237659"/>
            <a:ext cx="7276021" cy="4223764"/>
            <a:chOff x="-3175" y="0"/>
            <a:chExt cx="9144000" cy="49212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37650" cy="4897120"/>
            </a:xfrm>
            <a:custGeom>
              <a:avLst/>
              <a:gdLst/>
              <a:ahLst/>
              <a:cxnLst/>
              <a:rect l="l" t="t" r="r" b="b"/>
              <a:pathLst>
                <a:path w="9137650" h="4897120">
                  <a:moveTo>
                    <a:pt x="9137523" y="0"/>
                  </a:moveTo>
                  <a:lnTo>
                    <a:pt x="0" y="0"/>
                  </a:lnTo>
                </a:path>
                <a:path w="9137650" h="4897120">
                  <a:moveTo>
                    <a:pt x="9137523" y="152400"/>
                  </a:moveTo>
                  <a:lnTo>
                    <a:pt x="0" y="152400"/>
                  </a:lnTo>
                </a:path>
                <a:path w="9137650" h="4897120">
                  <a:moveTo>
                    <a:pt x="9137523" y="306324"/>
                  </a:moveTo>
                  <a:lnTo>
                    <a:pt x="0" y="306324"/>
                  </a:lnTo>
                </a:path>
                <a:path w="9137650" h="4897120">
                  <a:moveTo>
                    <a:pt x="9137523" y="458724"/>
                  </a:moveTo>
                  <a:lnTo>
                    <a:pt x="0" y="458724"/>
                  </a:lnTo>
                </a:path>
                <a:path w="9137650" h="4897120">
                  <a:moveTo>
                    <a:pt x="9137523" y="611124"/>
                  </a:moveTo>
                  <a:lnTo>
                    <a:pt x="0" y="611124"/>
                  </a:lnTo>
                </a:path>
                <a:path w="9137650" h="4897120">
                  <a:moveTo>
                    <a:pt x="9137523" y="763524"/>
                  </a:moveTo>
                  <a:lnTo>
                    <a:pt x="0" y="763524"/>
                  </a:lnTo>
                </a:path>
                <a:path w="9137650" h="4897120">
                  <a:moveTo>
                    <a:pt x="9137523" y="917448"/>
                  </a:moveTo>
                  <a:lnTo>
                    <a:pt x="0" y="917448"/>
                  </a:lnTo>
                </a:path>
                <a:path w="9137650" h="4897120">
                  <a:moveTo>
                    <a:pt x="9137523" y="1069848"/>
                  </a:moveTo>
                  <a:lnTo>
                    <a:pt x="0" y="1069848"/>
                  </a:lnTo>
                </a:path>
                <a:path w="9137650" h="4897120">
                  <a:moveTo>
                    <a:pt x="9137523" y="1222248"/>
                  </a:moveTo>
                  <a:lnTo>
                    <a:pt x="0" y="1222248"/>
                  </a:lnTo>
                </a:path>
                <a:path w="9137650" h="4897120">
                  <a:moveTo>
                    <a:pt x="9137523" y="1376172"/>
                  </a:moveTo>
                  <a:lnTo>
                    <a:pt x="0" y="1376172"/>
                  </a:lnTo>
                </a:path>
                <a:path w="9137650" h="4897120">
                  <a:moveTo>
                    <a:pt x="9137523" y="1528572"/>
                  </a:moveTo>
                  <a:lnTo>
                    <a:pt x="0" y="1528572"/>
                  </a:lnTo>
                </a:path>
                <a:path w="9137650" h="4897120">
                  <a:moveTo>
                    <a:pt x="9137523" y="1680972"/>
                  </a:moveTo>
                  <a:lnTo>
                    <a:pt x="0" y="1680972"/>
                  </a:lnTo>
                </a:path>
                <a:path w="9137650" h="4897120">
                  <a:moveTo>
                    <a:pt x="9137523" y="1833372"/>
                  </a:moveTo>
                  <a:lnTo>
                    <a:pt x="0" y="1833372"/>
                  </a:lnTo>
                </a:path>
                <a:path w="9137650" h="4897120">
                  <a:moveTo>
                    <a:pt x="9137523" y="1987295"/>
                  </a:moveTo>
                  <a:lnTo>
                    <a:pt x="0" y="1987295"/>
                  </a:lnTo>
                </a:path>
                <a:path w="9137650" h="4897120">
                  <a:moveTo>
                    <a:pt x="9137523" y="2139696"/>
                  </a:moveTo>
                  <a:lnTo>
                    <a:pt x="0" y="2139696"/>
                  </a:lnTo>
                </a:path>
                <a:path w="9137650" h="4897120">
                  <a:moveTo>
                    <a:pt x="9137523" y="2292096"/>
                  </a:moveTo>
                  <a:lnTo>
                    <a:pt x="0" y="2292096"/>
                  </a:lnTo>
                </a:path>
                <a:path w="9137650" h="4897120">
                  <a:moveTo>
                    <a:pt x="9137523" y="2446020"/>
                  </a:moveTo>
                  <a:lnTo>
                    <a:pt x="0" y="2446020"/>
                  </a:lnTo>
                </a:path>
                <a:path w="9137650" h="4897120">
                  <a:moveTo>
                    <a:pt x="9137523" y="2598420"/>
                  </a:moveTo>
                  <a:lnTo>
                    <a:pt x="0" y="2598420"/>
                  </a:lnTo>
                </a:path>
                <a:path w="9137650" h="4897120">
                  <a:moveTo>
                    <a:pt x="9137523" y="2750820"/>
                  </a:moveTo>
                  <a:lnTo>
                    <a:pt x="0" y="2750820"/>
                  </a:lnTo>
                </a:path>
                <a:path w="9137650" h="4897120">
                  <a:moveTo>
                    <a:pt x="9137523" y="2903220"/>
                  </a:moveTo>
                  <a:lnTo>
                    <a:pt x="0" y="2903220"/>
                  </a:lnTo>
                </a:path>
                <a:path w="9137650" h="4897120">
                  <a:moveTo>
                    <a:pt x="9137523" y="3057144"/>
                  </a:moveTo>
                  <a:lnTo>
                    <a:pt x="0" y="3057144"/>
                  </a:lnTo>
                </a:path>
                <a:path w="9137650" h="4897120">
                  <a:moveTo>
                    <a:pt x="9137523" y="3209544"/>
                  </a:moveTo>
                  <a:lnTo>
                    <a:pt x="0" y="3209544"/>
                  </a:lnTo>
                </a:path>
                <a:path w="9137650" h="4897120">
                  <a:moveTo>
                    <a:pt x="9137523" y="3361944"/>
                  </a:moveTo>
                  <a:lnTo>
                    <a:pt x="0" y="3361944"/>
                  </a:lnTo>
                </a:path>
                <a:path w="9137650" h="4897120">
                  <a:moveTo>
                    <a:pt x="9137523" y="3515868"/>
                  </a:moveTo>
                  <a:lnTo>
                    <a:pt x="0" y="3515868"/>
                  </a:lnTo>
                </a:path>
                <a:path w="9137650" h="4897120">
                  <a:moveTo>
                    <a:pt x="9137523" y="3668268"/>
                  </a:moveTo>
                  <a:lnTo>
                    <a:pt x="0" y="3668268"/>
                  </a:lnTo>
                </a:path>
                <a:path w="9137650" h="4897120">
                  <a:moveTo>
                    <a:pt x="9137523" y="3820668"/>
                  </a:moveTo>
                  <a:lnTo>
                    <a:pt x="0" y="3820668"/>
                  </a:lnTo>
                </a:path>
                <a:path w="9137650" h="4897120">
                  <a:moveTo>
                    <a:pt x="9137523" y="3973068"/>
                  </a:moveTo>
                  <a:lnTo>
                    <a:pt x="0" y="3973068"/>
                  </a:lnTo>
                </a:path>
                <a:path w="9137650" h="4897120">
                  <a:moveTo>
                    <a:pt x="9137523" y="4126991"/>
                  </a:moveTo>
                  <a:lnTo>
                    <a:pt x="0" y="4126991"/>
                  </a:lnTo>
                </a:path>
                <a:path w="9137650" h="4897120">
                  <a:moveTo>
                    <a:pt x="9137523" y="4279392"/>
                  </a:moveTo>
                  <a:lnTo>
                    <a:pt x="0" y="4279392"/>
                  </a:lnTo>
                </a:path>
                <a:path w="9137650" h="4897120">
                  <a:moveTo>
                    <a:pt x="9137523" y="4437888"/>
                  </a:moveTo>
                  <a:lnTo>
                    <a:pt x="0" y="4437888"/>
                  </a:lnTo>
                </a:path>
                <a:path w="9137650" h="4897120">
                  <a:moveTo>
                    <a:pt x="9137523" y="4590288"/>
                  </a:moveTo>
                  <a:lnTo>
                    <a:pt x="0" y="4590288"/>
                  </a:lnTo>
                </a:path>
                <a:path w="9137650" h="4897120">
                  <a:moveTo>
                    <a:pt x="9137523" y="4744212"/>
                  </a:moveTo>
                  <a:lnTo>
                    <a:pt x="0" y="4744212"/>
                  </a:lnTo>
                </a:path>
                <a:path w="9137650" h="4897120">
                  <a:moveTo>
                    <a:pt x="9137523" y="4896612"/>
                  </a:moveTo>
                  <a:lnTo>
                    <a:pt x="0" y="4896612"/>
                  </a:lnTo>
                </a:path>
              </a:pathLst>
            </a:custGeom>
            <a:ln w="635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55903"/>
              <a:ext cx="5728970" cy="2467610"/>
            </a:xfrm>
            <a:custGeom>
              <a:avLst/>
              <a:gdLst/>
              <a:ahLst/>
              <a:cxnLst/>
              <a:rect l="l" t="t" r="r" b="b"/>
              <a:pathLst>
                <a:path w="5728970" h="2467610">
                  <a:moveTo>
                    <a:pt x="842772" y="649097"/>
                  </a:moveTo>
                  <a:lnTo>
                    <a:pt x="390842" y="649097"/>
                  </a:lnTo>
                  <a:lnTo>
                    <a:pt x="778205" y="0"/>
                  </a:lnTo>
                  <a:lnTo>
                    <a:pt x="713651" y="0"/>
                  </a:lnTo>
                  <a:lnTo>
                    <a:pt x="199644" y="844296"/>
                  </a:lnTo>
                  <a:lnTo>
                    <a:pt x="713651" y="844296"/>
                  </a:lnTo>
                  <a:lnTo>
                    <a:pt x="842772" y="649097"/>
                  </a:lnTo>
                  <a:close/>
                </a:path>
                <a:path w="5728970" h="2467610">
                  <a:moveTo>
                    <a:pt x="999744" y="0"/>
                  </a:moveTo>
                  <a:lnTo>
                    <a:pt x="935088" y="0"/>
                  </a:lnTo>
                  <a:lnTo>
                    <a:pt x="574548" y="591312"/>
                  </a:lnTo>
                  <a:lnTo>
                    <a:pt x="639203" y="591312"/>
                  </a:lnTo>
                  <a:lnTo>
                    <a:pt x="999744" y="0"/>
                  </a:lnTo>
                  <a:close/>
                </a:path>
                <a:path w="5728970" h="2467610">
                  <a:moveTo>
                    <a:pt x="2407920" y="1891284"/>
                  </a:moveTo>
                  <a:lnTo>
                    <a:pt x="0" y="1891284"/>
                  </a:lnTo>
                  <a:lnTo>
                    <a:pt x="0" y="2467356"/>
                  </a:lnTo>
                  <a:lnTo>
                    <a:pt x="2056892" y="2467356"/>
                  </a:lnTo>
                  <a:lnTo>
                    <a:pt x="2407920" y="1891284"/>
                  </a:lnTo>
                  <a:close/>
                </a:path>
                <a:path w="5728970" h="2467610">
                  <a:moveTo>
                    <a:pt x="5381244" y="1354836"/>
                  </a:moveTo>
                  <a:lnTo>
                    <a:pt x="5321300" y="1354836"/>
                  </a:lnTo>
                  <a:lnTo>
                    <a:pt x="4981956" y="1914144"/>
                  </a:lnTo>
                  <a:lnTo>
                    <a:pt x="5041900" y="1914144"/>
                  </a:lnTo>
                  <a:lnTo>
                    <a:pt x="5381244" y="1354836"/>
                  </a:lnTo>
                  <a:close/>
                </a:path>
                <a:path w="5728970" h="2467610">
                  <a:moveTo>
                    <a:pt x="5574792" y="1354836"/>
                  </a:moveTo>
                  <a:lnTo>
                    <a:pt x="5515610" y="1354836"/>
                  </a:lnTo>
                  <a:lnTo>
                    <a:pt x="5172456" y="1914144"/>
                  </a:lnTo>
                  <a:lnTo>
                    <a:pt x="5234051" y="1914144"/>
                  </a:lnTo>
                  <a:lnTo>
                    <a:pt x="5574792" y="1354836"/>
                  </a:lnTo>
                  <a:close/>
                </a:path>
                <a:path w="5728970" h="2467610">
                  <a:moveTo>
                    <a:pt x="5728716" y="1104900"/>
                  </a:moveTo>
                  <a:lnTo>
                    <a:pt x="5226177" y="1104900"/>
                  </a:lnTo>
                  <a:lnTo>
                    <a:pt x="5106924" y="1299972"/>
                  </a:lnTo>
                  <a:lnTo>
                    <a:pt x="5424551" y="1301496"/>
                  </a:lnTo>
                  <a:lnTo>
                    <a:pt x="5607050" y="1301496"/>
                  </a:lnTo>
                  <a:lnTo>
                    <a:pt x="5728716" y="1104900"/>
                  </a:lnTo>
                  <a:close/>
                </a:path>
              </a:pathLst>
            </a:custGeom>
            <a:solidFill>
              <a:srgbClr val="003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704" y="2798064"/>
              <a:ext cx="251460" cy="2529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4172" y="2877311"/>
              <a:ext cx="1365504" cy="115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37713" y="4951577"/>
            <a:ext cx="3088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9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  <a:hlinkClick r:id="rId4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17492" y="0"/>
            <a:ext cx="4826508" cy="4917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73632" y="1407592"/>
            <a:ext cx="3598368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chemeClr val="tx1"/>
                </a:solidFill>
              </a:rPr>
              <a:t>TDLC- Project review</a:t>
            </a:r>
            <a:endParaRPr sz="2200" dirty="0">
              <a:solidFill>
                <a:schemeClr val="tx1"/>
              </a:solidFill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8120" y="4128514"/>
            <a:ext cx="1978152" cy="903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5940" y="3333750"/>
            <a:ext cx="1387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404040"/>
                </a:solidFill>
                <a:latin typeface="Carlito"/>
                <a:cs typeface="Carlito"/>
              </a:rPr>
              <a:t>Sneha Anand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7713" y="4951577"/>
            <a:ext cx="3088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9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9017" y="4951577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2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15" y="341312"/>
            <a:ext cx="9144000" cy="4460748"/>
            <a:chOff x="0" y="475487"/>
            <a:chExt cx="9144000" cy="4460748"/>
          </a:xfrm>
        </p:grpSpPr>
        <p:sp>
          <p:nvSpPr>
            <p:cNvPr id="5" name="object 5"/>
            <p:cNvSpPr/>
            <p:nvPr/>
          </p:nvSpPr>
          <p:spPr>
            <a:xfrm>
              <a:off x="249936" y="475487"/>
              <a:ext cx="8644128" cy="1082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27887"/>
              <a:ext cx="9144000" cy="43083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9961" y="1050098"/>
              <a:ext cx="3729354" cy="3251200"/>
            </a:xfrm>
            <a:custGeom>
              <a:avLst/>
              <a:gdLst/>
              <a:ahLst/>
              <a:cxnLst/>
              <a:rect l="l" t="t" r="r" b="b"/>
              <a:pathLst>
                <a:path w="3729354" h="3251200">
                  <a:moveTo>
                    <a:pt x="3528060" y="2962656"/>
                  </a:moveTo>
                  <a:lnTo>
                    <a:pt x="72009" y="2962656"/>
                  </a:lnTo>
                  <a:lnTo>
                    <a:pt x="0" y="3250692"/>
                  </a:lnTo>
                  <a:lnTo>
                    <a:pt x="3456051" y="3250692"/>
                  </a:lnTo>
                  <a:lnTo>
                    <a:pt x="3528060" y="2962656"/>
                  </a:lnTo>
                  <a:close/>
                </a:path>
                <a:path w="3729354" h="3251200">
                  <a:moveTo>
                    <a:pt x="3528060" y="2468880"/>
                  </a:moveTo>
                  <a:lnTo>
                    <a:pt x="72009" y="2468880"/>
                  </a:lnTo>
                  <a:lnTo>
                    <a:pt x="0" y="2756916"/>
                  </a:lnTo>
                  <a:lnTo>
                    <a:pt x="3456051" y="2756916"/>
                  </a:lnTo>
                  <a:lnTo>
                    <a:pt x="3528060" y="2468880"/>
                  </a:lnTo>
                  <a:close/>
                </a:path>
                <a:path w="3729354" h="3251200">
                  <a:moveTo>
                    <a:pt x="3528060" y="1975104"/>
                  </a:moveTo>
                  <a:lnTo>
                    <a:pt x="72009" y="1975104"/>
                  </a:lnTo>
                  <a:lnTo>
                    <a:pt x="0" y="2263140"/>
                  </a:lnTo>
                  <a:lnTo>
                    <a:pt x="3456051" y="2263140"/>
                  </a:lnTo>
                  <a:lnTo>
                    <a:pt x="3528060" y="1975104"/>
                  </a:lnTo>
                  <a:close/>
                </a:path>
                <a:path w="3729354" h="3251200">
                  <a:moveTo>
                    <a:pt x="3528060" y="1481328"/>
                  </a:moveTo>
                  <a:lnTo>
                    <a:pt x="72009" y="1481328"/>
                  </a:lnTo>
                  <a:lnTo>
                    <a:pt x="0" y="1769364"/>
                  </a:lnTo>
                  <a:lnTo>
                    <a:pt x="3456051" y="1769364"/>
                  </a:lnTo>
                  <a:lnTo>
                    <a:pt x="3528060" y="1481328"/>
                  </a:lnTo>
                  <a:close/>
                </a:path>
                <a:path w="3729354" h="3251200">
                  <a:moveTo>
                    <a:pt x="3528060" y="987552"/>
                  </a:moveTo>
                  <a:lnTo>
                    <a:pt x="72009" y="987552"/>
                  </a:lnTo>
                  <a:lnTo>
                    <a:pt x="0" y="1275588"/>
                  </a:lnTo>
                  <a:lnTo>
                    <a:pt x="3456051" y="1275588"/>
                  </a:lnTo>
                  <a:lnTo>
                    <a:pt x="3528060" y="987552"/>
                  </a:lnTo>
                  <a:close/>
                </a:path>
                <a:path w="3729354" h="3251200">
                  <a:moveTo>
                    <a:pt x="3619500" y="493776"/>
                  </a:moveTo>
                  <a:lnTo>
                    <a:pt x="72009" y="493776"/>
                  </a:lnTo>
                  <a:lnTo>
                    <a:pt x="0" y="781812"/>
                  </a:lnTo>
                  <a:lnTo>
                    <a:pt x="3547491" y="781812"/>
                  </a:lnTo>
                  <a:lnTo>
                    <a:pt x="3619500" y="493776"/>
                  </a:lnTo>
                  <a:close/>
                </a:path>
                <a:path w="3729354" h="3251200">
                  <a:moveTo>
                    <a:pt x="3729228" y="0"/>
                  </a:moveTo>
                  <a:lnTo>
                    <a:pt x="72009" y="0"/>
                  </a:lnTo>
                  <a:lnTo>
                    <a:pt x="0" y="288036"/>
                  </a:lnTo>
                  <a:lnTo>
                    <a:pt x="3657219" y="288036"/>
                  </a:lnTo>
                  <a:lnTo>
                    <a:pt x="3729228" y="0"/>
                  </a:lnTo>
                  <a:close/>
                </a:path>
              </a:pathLst>
            </a:custGeom>
            <a:solidFill>
              <a:srgbClr val="1F1A17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4478" y="61036"/>
            <a:ext cx="139192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404040"/>
                </a:solidFill>
                <a:latin typeface="Carlito"/>
                <a:cs typeface="Carlito"/>
              </a:rPr>
              <a:t>C</a:t>
            </a:r>
            <a:r>
              <a:rPr lang="en-IN" sz="2400" b="1" dirty="0" err="1">
                <a:solidFill>
                  <a:srgbClr val="404040"/>
                </a:solidFill>
                <a:latin typeface="Carlito"/>
                <a:cs typeface="Carlito"/>
              </a:rPr>
              <a:t>ontents</a:t>
            </a:r>
            <a:endParaRPr lang="en-IN" sz="24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0" y="723468"/>
            <a:ext cx="2752725" cy="27397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lang="en-US" sz="1000" dirty="0">
                <a:latin typeface="Carlito"/>
                <a:cs typeface="Carlito"/>
              </a:rPr>
              <a:t>Status of </a:t>
            </a: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000" u="sng" spc="-5" dirty="0">
                <a:solidFill>
                  <a:srgbClr val="7AD2F7"/>
                </a:solidFill>
                <a:uFill>
                  <a:solidFill>
                    <a:srgbClr val="7AD2F7"/>
                  </a:solidFill>
                </a:uFill>
                <a:latin typeface="Carlito"/>
                <a:cs typeface="Carlito"/>
                <a:hlinkClick r:id="" action="ppaction://noaction"/>
              </a:rPr>
              <a:t>Various Models for </a:t>
            </a:r>
            <a:r>
              <a:rPr sz="1000" u="sng" dirty="0">
                <a:solidFill>
                  <a:srgbClr val="7AD2F7"/>
                </a:solidFill>
                <a:uFill>
                  <a:solidFill>
                    <a:srgbClr val="7AD2F7"/>
                  </a:solidFill>
                </a:uFill>
                <a:latin typeface="Carlito"/>
                <a:cs typeface="Carlito"/>
                <a:hlinkClick r:id="" action="ppaction://noaction"/>
              </a:rPr>
              <a:t>Embedded Product</a:t>
            </a:r>
            <a:r>
              <a:rPr sz="1000" u="sng" spc="-35" dirty="0">
                <a:solidFill>
                  <a:srgbClr val="7AD2F7"/>
                </a:solidFill>
                <a:uFill>
                  <a:solidFill>
                    <a:srgbClr val="7AD2F7"/>
                  </a:solidFill>
                </a:uFill>
                <a:latin typeface="Carlito"/>
                <a:cs typeface="Carlito"/>
                <a:hlinkClick r:id="" action="ppaction://noaction"/>
              </a:rPr>
              <a:t> </a:t>
            </a:r>
            <a:r>
              <a:rPr sz="1000" u="sng" spc="-5" dirty="0">
                <a:solidFill>
                  <a:srgbClr val="7AD2F7"/>
                </a:solidFill>
                <a:uFill>
                  <a:solidFill>
                    <a:srgbClr val="7AD2F7"/>
                  </a:solidFill>
                </a:uFill>
                <a:latin typeface="Carlito"/>
                <a:cs typeface="Carlito"/>
                <a:hlinkClick r:id="" action="ppaction://noaction"/>
              </a:rPr>
              <a:t>Development</a:t>
            </a: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u="sng" spc="-5" dirty="0">
                <a:solidFill>
                  <a:srgbClr val="7AD2F7"/>
                </a:solidFill>
                <a:uFill>
                  <a:solidFill>
                    <a:srgbClr val="7AD2F7"/>
                  </a:solidFill>
                </a:uFill>
                <a:latin typeface="Carlito"/>
                <a:cs typeface="Carlito"/>
                <a:hlinkClick r:id="" action="ppaction://noaction"/>
              </a:rPr>
              <a:t>System</a:t>
            </a:r>
            <a:r>
              <a:rPr sz="1000" u="sng" spc="10" dirty="0">
                <a:solidFill>
                  <a:srgbClr val="7AD2F7"/>
                </a:solidFill>
                <a:uFill>
                  <a:solidFill>
                    <a:srgbClr val="7AD2F7"/>
                  </a:solidFill>
                </a:uFill>
                <a:latin typeface="Carlito"/>
                <a:cs typeface="Carlito"/>
                <a:hlinkClick r:id="" action="ppaction://noaction"/>
              </a:rPr>
              <a:t> </a:t>
            </a:r>
            <a:r>
              <a:rPr sz="1000" u="sng" spc="-5" dirty="0">
                <a:solidFill>
                  <a:srgbClr val="7AD2F7"/>
                </a:solidFill>
                <a:uFill>
                  <a:solidFill>
                    <a:srgbClr val="7AD2F7"/>
                  </a:solidFill>
                </a:uFill>
                <a:latin typeface="Carlito"/>
                <a:cs typeface="Carlito"/>
                <a:hlinkClick r:id="" action="ppaction://noaction"/>
              </a:rPr>
              <a:t>Requirements</a:t>
            </a: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u="sng" spc="-5" dirty="0">
                <a:solidFill>
                  <a:srgbClr val="7AD2F7"/>
                </a:solidFill>
                <a:uFill>
                  <a:solidFill>
                    <a:srgbClr val="7AD2F7"/>
                  </a:solidFill>
                </a:uFill>
                <a:latin typeface="Carlito"/>
                <a:cs typeface="Carlito"/>
                <a:hlinkClick r:id="" action="ppaction://noaction"/>
              </a:rPr>
              <a:t>System Design</a:t>
            </a:r>
            <a:endParaRPr sz="1050" dirty="0">
              <a:latin typeface="Carlito"/>
              <a:cs typeface="Carlito"/>
            </a:endParaRPr>
          </a:p>
          <a:p>
            <a:pPr marL="12700" marR="1431925">
              <a:lnSpc>
                <a:spcPct val="308400"/>
              </a:lnSpc>
              <a:spcBef>
                <a:spcPts val="5"/>
              </a:spcBef>
            </a:pPr>
            <a:r>
              <a:rPr sz="1050" u="sng" spc="-5" dirty="0">
                <a:solidFill>
                  <a:srgbClr val="7AD2F7"/>
                </a:solidFill>
                <a:uFill>
                  <a:solidFill>
                    <a:srgbClr val="7AD2F7"/>
                  </a:solidFill>
                </a:uFill>
                <a:latin typeface="Carlito"/>
                <a:cs typeface="Carlito"/>
                <a:hlinkClick r:id="" action="ppaction://noaction"/>
              </a:rPr>
              <a:t>System Implementation </a:t>
            </a:r>
            <a:r>
              <a:rPr sz="1050" spc="-5" dirty="0">
                <a:solidFill>
                  <a:srgbClr val="7AD2F7"/>
                </a:solidFill>
                <a:latin typeface="Carlito"/>
                <a:cs typeface="Carlito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System Testing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0416" y="915923"/>
            <a:ext cx="403860" cy="3251200"/>
          </a:xfrm>
          <a:custGeom>
            <a:avLst/>
            <a:gdLst/>
            <a:ahLst/>
            <a:cxnLst/>
            <a:rect l="l" t="t" r="r" b="b"/>
            <a:pathLst>
              <a:path w="403859" h="3251200">
                <a:moveTo>
                  <a:pt x="403860" y="2962656"/>
                </a:moveTo>
                <a:lnTo>
                  <a:pt x="72009" y="2962656"/>
                </a:lnTo>
                <a:lnTo>
                  <a:pt x="0" y="3250692"/>
                </a:lnTo>
                <a:lnTo>
                  <a:pt x="331851" y="3250692"/>
                </a:lnTo>
                <a:lnTo>
                  <a:pt x="403860" y="2962656"/>
                </a:lnTo>
                <a:close/>
              </a:path>
              <a:path w="403859" h="3251200">
                <a:moveTo>
                  <a:pt x="403860" y="2468880"/>
                </a:moveTo>
                <a:lnTo>
                  <a:pt x="72009" y="2468880"/>
                </a:lnTo>
                <a:lnTo>
                  <a:pt x="0" y="2756916"/>
                </a:lnTo>
                <a:lnTo>
                  <a:pt x="331851" y="2756916"/>
                </a:lnTo>
                <a:lnTo>
                  <a:pt x="403860" y="2468880"/>
                </a:lnTo>
                <a:close/>
              </a:path>
              <a:path w="403859" h="3251200">
                <a:moveTo>
                  <a:pt x="403860" y="1975104"/>
                </a:moveTo>
                <a:lnTo>
                  <a:pt x="72009" y="1975104"/>
                </a:lnTo>
                <a:lnTo>
                  <a:pt x="0" y="2263140"/>
                </a:lnTo>
                <a:lnTo>
                  <a:pt x="331851" y="2263140"/>
                </a:lnTo>
                <a:lnTo>
                  <a:pt x="403860" y="1975104"/>
                </a:lnTo>
                <a:close/>
              </a:path>
              <a:path w="403859" h="3251200">
                <a:moveTo>
                  <a:pt x="403860" y="1481328"/>
                </a:moveTo>
                <a:lnTo>
                  <a:pt x="72009" y="1481328"/>
                </a:lnTo>
                <a:lnTo>
                  <a:pt x="0" y="1769364"/>
                </a:lnTo>
                <a:lnTo>
                  <a:pt x="331851" y="1769364"/>
                </a:lnTo>
                <a:lnTo>
                  <a:pt x="403860" y="1481328"/>
                </a:lnTo>
                <a:close/>
              </a:path>
              <a:path w="403859" h="3251200">
                <a:moveTo>
                  <a:pt x="403860" y="987552"/>
                </a:moveTo>
                <a:lnTo>
                  <a:pt x="72009" y="987552"/>
                </a:lnTo>
                <a:lnTo>
                  <a:pt x="0" y="1275588"/>
                </a:lnTo>
                <a:lnTo>
                  <a:pt x="331851" y="1275588"/>
                </a:lnTo>
                <a:lnTo>
                  <a:pt x="403860" y="987552"/>
                </a:lnTo>
                <a:close/>
              </a:path>
              <a:path w="403859" h="3251200">
                <a:moveTo>
                  <a:pt x="403860" y="493776"/>
                </a:moveTo>
                <a:lnTo>
                  <a:pt x="72009" y="493776"/>
                </a:lnTo>
                <a:lnTo>
                  <a:pt x="0" y="781812"/>
                </a:lnTo>
                <a:lnTo>
                  <a:pt x="331851" y="781812"/>
                </a:lnTo>
                <a:lnTo>
                  <a:pt x="403860" y="493776"/>
                </a:lnTo>
                <a:close/>
              </a:path>
              <a:path w="403859" h="3251200">
                <a:moveTo>
                  <a:pt x="403860" y="0"/>
                </a:moveTo>
                <a:lnTo>
                  <a:pt x="72009" y="0"/>
                </a:lnTo>
                <a:lnTo>
                  <a:pt x="0" y="288036"/>
                </a:lnTo>
                <a:lnTo>
                  <a:pt x="331851" y="288036"/>
                </a:lnTo>
                <a:lnTo>
                  <a:pt x="403860" y="0"/>
                </a:lnTo>
                <a:close/>
              </a:path>
            </a:pathLst>
          </a:custGeom>
          <a:solidFill>
            <a:srgbClr val="0077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4661" y="-14026"/>
            <a:ext cx="9128760" cy="4918075"/>
            <a:chOff x="0" y="0"/>
            <a:chExt cx="9128760" cy="49180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8760" cy="4900295"/>
            </a:xfrm>
            <a:custGeom>
              <a:avLst/>
              <a:gdLst/>
              <a:ahLst/>
              <a:cxnLst/>
              <a:rect l="l" t="t" r="r" b="b"/>
              <a:pathLst>
                <a:path w="9128760" h="4900295">
                  <a:moveTo>
                    <a:pt x="9128379" y="4893437"/>
                  </a:moveTo>
                  <a:lnTo>
                    <a:pt x="0" y="4893437"/>
                  </a:lnTo>
                  <a:lnTo>
                    <a:pt x="0" y="4899787"/>
                  </a:lnTo>
                  <a:lnTo>
                    <a:pt x="9128379" y="4899787"/>
                  </a:lnTo>
                  <a:lnTo>
                    <a:pt x="9128379" y="4893437"/>
                  </a:lnTo>
                  <a:close/>
                </a:path>
                <a:path w="9128760" h="4900295">
                  <a:moveTo>
                    <a:pt x="9128379" y="4741037"/>
                  </a:moveTo>
                  <a:lnTo>
                    <a:pt x="0" y="4741037"/>
                  </a:lnTo>
                  <a:lnTo>
                    <a:pt x="0" y="4747387"/>
                  </a:lnTo>
                  <a:lnTo>
                    <a:pt x="9128379" y="4747387"/>
                  </a:lnTo>
                  <a:lnTo>
                    <a:pt x="9128379" y="4741037"/>
                  </a:lnTo>
                  <a:close/>
                </a:path>
                <a:path w="9128760" h="4900295">
                  <a:moveTo>
                    <a:pt x="9128379" y="4587113"/>
                  </a:moveTo>
                  <a:lnTo>
                    <a:pt x="0" y="4587113"/>
                  </a:lnTo>
                  <a:lnTo>
                    <a:pt x="0" y="4593463"/>
                  </a:lnTo>
                  <a:lnTo>
                    <a:pt x="9128379" y="4593463"/>
                  </a:lnTo>
                  <a:lnTo>
                    <a:pt x="9128379" y="4587113"/>
                  </a:lnTo>
                  <a:close/>
                </a:path>
                <a:path w="9128760" h="4900295">
                  <a:moveTo>
                    <a:pt x="9128379" y="4434713"/>
                  </a:moveTo>
                  <a:lnTo>
                    <a:pt x="0" y="4434713"/>
                  </a:lnTo>
                  <a:lnTo>
                    <a:pt x="0" y="4441063"/>
                  </a:lnTo>
                  <a:lnTo>
                    <a:pt x="9128379" y="4441063"/>
                  </a:lnTo>
                  <a:lnTo>
                    <a:pt x="9128379" y="4434713"/>
                  </a:lnTo>
                  <a:close/>
                </a:path>
                <a:path w="9128760" h="4900295">
                  <a:moveTo>
                    <a:pt x="9128379" y="4276217"/>
                  </a:moveTo>
                  <a:lnTo>
                    <a:pt x="0" y="4276217"/>
                  </a:lnTo>
                  <a:lnTo>
                    <a:pt x="0" y="4282567"/>
                  </a:lnTo>
                  <a:lnTo>
                    <a:pt x="9128379" y="4282567"/>
                  </a:lnTo>
                  <a:lnTo>
                    <a:pt x="9128379" y="4276217"/>
                  </a:lnTo>
                  <a:close/>
                </a:path>
                <a:path w="9128760" h="4900295">
                  <a:moveTo>
                    <a:pt x="9128379" y="4123817"/>
                  </a:moveTo>
                  <a:lnTo>
                    <a:pt x="0" y="4123817"/>
                  </a:lnTo>
                  <a:lnTo>
                    <a:pt x="0" y="4130167"/>
                  </a:lnTo>
                  <a:lnTo>
                    <a:pt x="9128379" y="4130167"/>
                  </a:lnTo>
                  <a:lnTo>
                    <a:pt x="9128379" y="4123817"/>
                  </a:lnTo>
                  <a:close/>
                </a:path>
                <a:path w="9128760" h="4900295">
                  <a:moveTo>
                    <a:pt x="9128379" y="3969893"/>
                  </a:moveTo>
                  <a:lnTo>
                    <a:pt x="0" y="3969893"/>
                  </a:lnTo>
                  <a:lnTo>
                    <a:pt x="0" y="3976243"/>
                  </a:lnTo>
                  <a:lnTo>
                    <a:pt x="9128379" y="3976243"/>
                  </a:lnTo>
                  <a:lnTo>
                    <a:pt x="9128379" y="3969893"/>
                  </a:lnTo>
                  <a:close/>
                </a:path>
                <a:path w="9128760" h="4900295">
                  <a:moveTo>
                    <a:pt x="9128379" y="3817493"/>
                  </a:moveTo>
                  <a:lnTo>
                    <a:pt x="0" y="3817493"/>
                  </a:lnTo>
                  <a:lnTo>
                    <a:pt x="0" y="3823843"/>
                  </a:lnTo>
                  <a:lnTo>
                    <a:pt x="9128379" y="3823843"/>
                  </a:lnTo>
                  <a:lnTo>
                    <a:pt x="9128379" y="3817493"/>
                  </a:lnTo>
                  <a:close/>
                </a:path>
                <a:path w="9128760" h="4900295">
                  <a:moveTo>
                    <a:pt x="9128379" y="3665093"/>
                  </a:moveTo>
                  <a:lnTo>
                    <a:pt x="0" y="3665093"/>
                  </a:lnTo>
                  <a:lnTo>
                    <a:pt x="0" y="3671443"/>
                  </a:lnTo>
                  <a:lnTo>
                    <a:pt x="9128379" y="3671443"/>
                  </a:lnTo>
                  <a:lnTo>
                    <a:pt x="9128379" y="3665093"/>
                  </a:lnTo>
                  <a:close/>
                </a:path>
                <a:path w="9128760" h="4900295">
                  <a:moveTo>
                    <a:pt x="9128379" y="3512693"/>
                  </a:moveTo>
                  <a:lnTo>
                    <a:pt x="0" y="3512693"/>
                  </a:lnTo>
                  <a:lnTo>
                    <a:pt x="0" y="3519043"/>
                  </a:lnTo>
                  <a:lnTo>
                    <a:pt x="9128379" y="3519043"/>
                  </a:lnTo>
                  <a:lnTo>
                    <a:pt x="9128379" y="3512693"/>
                  </a:lnTo>
                  <a:close/>
                </a:path>
                <a:path w="9128760" h="4900295">
                  <a:moveTo>
                    <a:pt x="9128379" y="3358769"/>
                  </a:moveTo>
                  <a:lnTo>
                    <a:pt x="0" y="3358769"/>
                  </a:lnTo>
                  <a:lnTo>
                    <a:pt x="0" y="3365119"/>
                  </a:lnTo>
                  <a:lnTo>
                    <a:pt x="9128379" y="3365119"/>
                  </a:lnTo>
                  <a:lnTo>
                    <a:pt x="9128379" y="3358769"/>
                  </a:lnTo>
                  <a:close/>
                </a:path>
                <a:path w="9128760" h="4900295">
                  <a:moveTo>
                    <a:pt x="9128379" y="3206369"/>
                  </a:moveTo>
                  <a:lnTo>
                    <a:pt x="0" y="3206369"/>
                  </a:lnTo>
                  <a:lnTo>
                    <a:pt x="0" y="3212719"/>
                  </a:lnTo>
                  <a:lnTo>
                    <a:pt x="9128379" y="3212719"/>
                  </a:lnTo>
                  <a:lnTo>
                    <a:pt x="9128379" y="3206369"/>
                  </a:lnTo>
                  <a:close/>
                </a:path>
                <a:path w="9128760" h="4900295">
                  <a:moveTo>
                    <a:pt x="9128379" y="3053969"/>
                  </a:moveTo>
                  <a:lnTo>
                    <a:pt x="0" y="3053969"/>
                  </a:lnTo>
                  <a:lnTo>
                    <a:pt x="0" y="3060319"/>
                  </a:lnTo>
                  <a:lnTo>
                    <a:pt x="9128379" y="3060319"/>
                  </a:lnTo>
                  <a:lnTo>
                    <a:pt x="9128379" y="3053969"/>
                  </a:lnTo>
                  <a:close/>
                </a:path>
                <a:path w="9128760" h="4900295">
                  <a:moveTo>
                    <a:pt x="9128379" y="2900045"/>
                  </a:moveTo>
                  <a:lnTo>
                    <a:pt x="0" y="2900045"/>
                  </a:lnTo>
                  <a:lnTo>
                    <a:pt x="0" y="2906395"/>
                  </a:lnTo>
                  <a:lnTo>
                    <a:pt x="9128379" y="2906395"/>
                  </a:lnTo>
                  <a:lnTo>
                    <a:pt x="9128379" y="2900045"/>
                  </a:lnTo>
                  <a:close/>
                </a:path>
                <a:path w="9128760" h="4900295">
                  <a:moveTo>
                    <a:pt x="9128379" y="2747645"/>
                  </a:moveTo>
                  <a:lnTo>
                    <a:pt x="0" y="2747645"/>
                  </a:lnTo>
                  <a:lnTo>
                    <a:pt x="0" y="2753995"/>
                  </a:lnTo>
                  <a:lnTo>
                    <a:pt x="9128379" y="2753995"/>
                  </a:lnTo>
                  <a:lnTo>
                    <a:pt x="9128379" y="2747645"/>
                  </a:lnTo>
                  <a:close/>
                </a:path>
                <a:path w="9128760" h="4900295">
                  <a:moveTo>
                    <a:pt x="9128379" y="2595245"/>
                  </a:moveTo>
                  <a:lnTo>
                    <a:pt x="0" y="2595245"/>
                  </a:lnTo>
                  <a:lnTo>
                    <a:pt x="0" y="2601595"/>
                  </a:lnTo>
                  <a:lnTo>
                    <a:pt x="9128379" y="2601595"/>
                  </a:lnTo>
                  <a:lnTo>
                    <a:pt x="9128379" y="2595245"/>
                  </a:lnTo>
                  <a:close/>
                </a:path>
                <a:path w="9128760" h="4900295">
                  <a:moveTo>
                    <a:pt x="9128379" y="2442845"/>
                  </a:moveTo>
                  <a:lnTo>
                    <a:pt x="0" y="2442845"/>
                  </a:lnTo>
                  <a:lnTo>
                    <a:pt x="0" y="2449195"/>
                  </a:lnTo>
                  <a:lnTo>
                    <a:pt x="9128379" y="2449195"/>
                  </a:lnTo>
                  <a:lnTo>
                    <a:pt x="9128379" y="2442845"/>
                  </a:lnTo>
                  <a:close/>
                </a:path>
                <a:path w="9128760" h="4900295">
                  <a:moveTo>
                    <a:pt x="9128379" y="2288921"/>
                  </a:moveTo>
                  <a:lnTo>
                    <a:pt x="0" y="2288921"/>
                  </a:lnTo>
                  <a:lnTo>
                    <a:pt x="0" y="2295271"/>
                  </a:lnTo>
                  <a:lnTo>
                    <a:pt x="9128379" y="2295271"/>
                  </a:lnTo>
                  <a:lnTo>
                    <a:pt x="9128379" y="2288921"/>
                  </a:lnTo>
                  <a:close/>
                </a:path>
                <a:path w="9128760" h="4900295">
                  <a:moveTo>
                    <a:pt x="9128379" y="2136521"/>
                  </a:moveTo>
                  <a:lnTo>
                    <a:pt x="0" y="2136521"/>
                  </a:lnTo>
                  <a:lnTo>
                    <a:pt x="0" y="2142871"/>
                  </a:lnTo>
                  <a:lnTo>
                    <a:pt x="9128379" y="2142871"/>
                  </a:lnTo>
                  <a:lnTo>
                    <a:pt x="9128379" y="2136521"/>
                  </a:lnTo>
                  <a:close/>
                </a:path>
                <a:path w="9128760" h="4900295">
                  <a:moveTo>
                    <a:pt x="9128379" y="1984121"/>
                  </a:moveTo>
                  <a:lnTo>
                    <a:pt x="0" y="1984121"/>
                  </a:lnTo>
                  <a:lnTo>
                    <a:pt x="0" y="1990471"/>
                  </a:lnTo>
                  <a:lnTo>
                    <a:pt x="9128379" y="1990471"/>
                  </a:lnTo>
                  <a:lnTo>
                    <a:pt x="9128379" y="1984121"/>
                  </a:lnTo>
                  <a:close/>
                </a:path>
                <a:path w="9128760" h="4900295">
                  <a:moveTo>
                    <a:pt x="9128379" y="1830197"/>
                  </a:moveTo>
                  <a:lnTo>
                    <a:pt x="0" y="1830197"/>
                  </a:lnTo>
                  <a:lnTo>
                    <a:pt x="0" y="1836547"/>
                  </a:lnTo>
                  <a:lnTo>
                    <a:pt x="9128379" y="1836547"/>
                  </a:lnTo>
                  <a:lnTo>
                    <a:pt x="9128379" y="1830197"/>
                  </a:lnTo>
                  <a:close/>
                </a:path>
                <a:path w="9128760" h="4900295">
                  <a:moveTo>
                    <a:pt x="9128379" y="1677797"/>
                  </a:moveTo>
                  <a:lnTo>
                    <a:pt x="0" y="1677797"/>
                  </a:lnTo>
                  <a:lnTo>
                    <a:pt x="0" y="1684147"/>
                  </a:lnTo>
                  <a:lnTo>
                    <a:pt x="9128379" y="1684147"/>
                  </a:lnTo>
                  <a:lnTo>
                    <a:pt x="9128379" y="1677797"/>
                  </a:lnTo>
                  <a:close/>
                </a:path>
                <a:path w="9128760" h="4900295">
                  <a:moveTo>
                    <a:pt x="9128379" y="1525397"/>
                  </a:moveTo>
                  <a:lnTo>
                    <a:pt x="0" y="1525397"/>
                  </a:lnTo>
                  <a:lnTo>
                    <a:pt x="0" y="1531747"/>
                  </a:lnTo>
                  <a:lnTo>
                    <a:pt x="9128379" y="1531747"/>
                  </a:lnTo>
                  <a:lnTo>
                    <a:pt x="9128379" y="1525397"/>
                  </a:lnTo>
                  <a:close/>
                </a:path>
                <a:path w="9128760" h="4900295">
                  <a:moveTo>
                    <a:pt x="9128379" y="1372997"/>
                  </a:moveTo>
                  <a:lnTo>
                    <a:pt x="0" y="1372997"/>
                  </a:lnTo>
                  <a:lnTo>
                    <a:pt x="0" y="1379347"/>
                  </a:lnTo>
                  <a:lnTo>
                    <a:pt x="9128379" y="1379347"/>
                  </a:lnTo>
                  <a:lnTo>
                    <a:pt x="9128379" y="1372997"/>
                  </a:lnTo>
                  <a:close/>
                </a:path>
                <a:path w="9128760" h="4900295">
                  <a:moveTo>
                    <a:pt x="9128379" y="1219073"/>
                  </a:moveTo>
                  <a:lnTo>
                    <a:pt x="0" y="1219073"/>
                  </a:lnTo>
                  <a:lnTo>
                    <a:pt x="0" y="1225423"/>
                  </a:lnTo>
                  <a:lnTo>
                    <a:pt x="9128379" y="1225423"/>
                  </a:lnTo>
                  <a:lnTo>
                    <a:pt x="9128379" y="1219073"/>
                  </a:lnTo>
                  <a:close/>
                </a:path>
                <a:path w="9128760" h="4900295">
                  <a:moveTo>
                    <a:pt x="9128379" y="1066673"/>
                  </a:moveTo>
                  <a:lnTo>
                    <a:pt x="0" y="1066673"/>
                  </a:lnTo>
                  <a:lnTo>
                    <a:pt x="0" y="1073023"/>
                  </a:lnTo>
                  <a:lnTo>
                    <a:pt x="9128379" y="1073023"/>
                  </a:lnTo>
                  <a:lnTo>
                    <a:pt x="9128379" y="1066673"/>
                  </a:lnTo>
                  <a:close/>
                </a:path>
                <a:path w="9128760" h="4900295">
                  <a:moveTo>
                    <a:pt x="9128379" y="914273"/>
                  </a:moveTo>
                  <a:lnTo>
                    <a:pt x="0" y="914273"/>
                  </a:lnTo>
                  <a:lnTo>
                    <a:pt x="0" y="920623"/>
                  </a:lnTo>
                  <a:lnTo>
                    <a:pt x="9128379" y="920623"/>
                  </a:lnTo>
                  <a:lnTo>
                    <a:pt x="9128379" y="914273"/>
                  </a:lnTo>
                  <a:close/>
                </a:path>
                <a:path w="9128760" h="4900295">
                  <a:moveTo>
                    <a:pt x="9128379" y="760349"/>
                  </a:moveTo>
                  <a:lnTo>
                    <a:pt x="0" y="760349"/>
                  </a:lnTo>
                  <a:lnTo>
                    <a:pt x="0" y="766699"/>
                  </a:lnTo>
                  <a:lnTo>
                    <a:pt x="9128379" y="766699"/>
                  </a:lnTo>
                  <a:lnTo>
                    <a:pt x="9128379" y="760349"/>
                  </a:lnTo>
                  <a:close/>
                </a:path>
                <a:path w="9128760" h="4900295">
                  <a:moveTo>
                    <a:pt x="9128379" y="607949"/>
                  </a:moveTo>
                  <a:lnTo>
                    <a:pt x="0" y="607949"/>
                  </a:lnTo>
                  <a:lnTo>
                    <a:pt x="0" y="614299"/>
                  </a:lnTo>
                  <a:lnTo>
                    <a:pt x="9128379" y="614299"/>
                  </a:lnTo>
                  <a:lnTo>
                    <a:pt x="9128379" y="607949"/>
                  </a:lnTo>
                  <a:close/>
                </a:path>
                <a:path w="9128760" h="4900295">
                  <a:moveTo>
                    <a:pt x="9128379" y="455549"/>
                  </a:moveTo>
                  <a:lnTo>
                    <a:pt x="0" y="455549"/>
                  </a:lnTo>
                  <a:lnTo>
                    <a:pt x="0" y="461899"/>
                  </a:lnTo>
                  <a:lnTo>
                    <a:pt x="9128379" y="461899"/>
                  </a:lnTo>
                  <a:lnTo>
                    <a:pt x="9128379" y="455549"/>
                  </a:lnTo>
                  <a:close/>
                </a:path>
                <a:path w="9128760" h="4900295">
                  <a:moveTo>
                    <a:pt x="9128379" y="303149"/>
                  </a:moveTo>
                  <a:lnTo>
                    <a:pt x="0" y="303149"/>
                  </a:lnTo>
                  <a:lnTo>
                    <a:pt x="0" y="309499"/>
                  </a:lnTo>
                  <a:lnTo>
                    <a:pt x="9128379" y="309499"/>
                  </a:lnTo>
                  <a:lnTo>
                    <a:pt x="9128379" y="303149"/>
                  </a:lnTo>
                  <a:close/>
                </a:path>
                <a:path w="9128760" h="4900295">
                  <a:moveTo>
                    <a:pt x="9128379" y="149225"/>
                  </a:moveTo>
                  <a:lnTo>
                    <a:pt x="0" y="149225"/>
                  </a:lnTo>
                  <a:lnTo>
                    <a:pt x="0" y="155575"/>
                  </a:lnTo>
                  <a:lnTo>
                    <a:pt x="9128379" y="155575"/>
                  </a:lnTo>
                  <a:lnTo>
                    <a:pt x="9128379" y="149225"/>
                  </a:lnTo>
                  <a:close/>
                </a:path>
                <a:path w="9128760" h="4900295">
                  <a:moveTo>
                    <a:pt x="9128379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9128379" y="3175"/>
                  </a:lnTo>
                  <a:lnTo>
                    <a:pt x="91283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1496" y="1339595"/>
              <a:ext cx="6544309" cy="1865630"/>
            </a:xfrm>
            <a:custGeom>
              <a:avLst/>
              <a:gdLst/>
              <a:ahLst/>
              <a:cxnLst/>
              <a:rect l="l" t="t" r="r" b="b"/>
              <a:pathLst>
                <a:path w="6544309" h="1865630">
                  <a:moveTo>
                    <a:pt x="565404" y="571754"/>
                  </a:moveTo>
                  <a:lnTo>
                    <a:pt x="168148" y="571754"/>
                  </a:lnTo>
                  <a:lnTo>
                    <a:pt x="508635" y="0"/>
                  </a:lnTo>
                  <a:lnTo>
                    <a:pt x="451866" y="0"/>
                  </a:lnTo>
                  <a:lnTo>
                    <a:pt x="0" y="743712"/>
                  </a:lnTo>
                  <a:lnTo>
                    <a:pt x="451866" y="743712"/>
                  </a:lnTo>
                  <a:lnTo>
                    <a:pt x="565404" y="571754"/>
                  </a:lnTo>
                  <a:close/>
                </a:path>
                <a:path w="6544309" h="1865630">
                  <a:moveTo>
                    <a:pt x="704088" y="0"/>
                  </a:moveTo>
                  <a:lnTo>
                    <a:pt x="647319" y="0"/>
                  </a:lnTo>
                  <a:lnTo>
                    <a:pt x="330708" y="521208"/>
                  </a:lnTo>
                  <a:lnTo>
                    <a:pt x="387477" y="521208"/>
                  </a:lnTo>
                  <a:lnTo>
                    <a:pt x="704088" y="0"/>
                  </a:lnTo>
                  <a:close/>
                </a:path>
                <a:path w="6544309" h="1865630">
                  <a:moveTo>
                    <a:pt x="6224016" y="1350264"/>
                  </a:moveTo>
                  <a:lnTo>
                    <a:pt x="6168644" y="1350264"/>
                  </a:lnTo>
                  <a:lnTo>
                    <a:pt x="5855208" y="1865376"/>
                  </a:lnTo>
                  <a:lnTo>
                    <a:pt x="5910580" y="1865376"/>
                  </a:lnTo>
                  <a:lnTo>
                    <a:pt x="6224016" y="1350264"/>
                  </a:lnTo>
                  <a:close/>
                </a:path>
                <a:path w="6544309" h="1865630">
                  <a:moveTo>
                    <a:pt x="6402324" y="1350264"/>
                  </a:moveTo>
                  <a:lnTo>
                    <a:pt x="6347587" y="1350264"/>
                  </a:lnTo>
                  <a:lnTo>
                    <a:pt x="6030468" y="1865376"/>
                  </a:lnTo>
                  <a:lnTo>
                    <a:pt x="6087364" y="1865376"/>
                  </a:lnTo>
                  <a:lnTo>
                    <a:pt x="6402324" y="1350264"/>
                  </a:lnTo>
                  <a:close/>
                </a:path>
                <a:path w="6544309" h="1865630">
                  <a:moveTo>
                    <a:pt x="6460236" y="292608"/>
                  </a:moveTo>
                  <a:lnTo>
                    <a:pt x="822198" y="292608"/>
                  </a:lnTo>
                  <a:lnTo>
                    <a:pt x="128016" y="1476756"/>
                  </a:lnTo>
                  <a:lnTo>
                    <a:pt x="5766054" y="1476756"/>
                  </a:lnTo>
                  <a:lnTo>
                    <a:pt x="6460236" y="292608"/>
                  </a:lnTo>
                  <a:close/>
                </a:path>
                <a:path w="6544309" h="1865630">
                  <a:moveTo>
                    <a:pt x="6544056" y="1120140"/>
                  </a:moveTo>
                  <a:lnTo>
                    <a:pt x="6081014" y="1120140"/>
                  </a:lnTo>
                  <a:lnTo>
                    <a:pt x="5971032" y="1299972"/>
                  </a:lnTo>
                  <a:lnTo>
                    <a:pt x="6263767" y="1301496"/>
                  </a:lnTo>
                  <a:lnTo>
                    <a:pt x="6431915" y="1301496"/>
                  </a:lnTo>
                  <a:lnTo>
                    <a:pt x="6544056" y="1120140"/>
                  </a:lnTo>
                  <a:close/>
                </a:path>
              </a:pathLst>
            </a:custGeom>
            <a:solidFill>
              <a:srgbClr val="003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037713" y="4951577"/>
            <a:ext cx="3088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9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90800" y="1991995"/>
            <a:ext cx="3810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/>
              <a:t>I</a:t>
            </a:r>
            <a:r>
              <a:rPr lang="en-IN" b="1" spc="-10" dirty="0"/>
              <a:t>ssue : raised and closed </a:t>
            </a:r>
            <a:endParaRPr lang="en-IN" b="1" spc="-1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37804" y="4187952"/>
            <a:ext cx="636295" cy="619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1978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" dirty="0">
                <a:solidFill>
                  <a:srgbClr val="404040"/>
                </a:solidFill>
              </a:rPr>
              <a:t>Issues raised :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0400" y="4988619"/>
            <a:ext cx="30880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9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DC404F58-6F95-4734-BA32-0AB8F2DA8853}"/>
              </a:ext>
            </a:extLst>
          </p:cNvPr>
          <p:cNvSpPr txBox="1"/>
          <p:nvPr/>
        </p:nvSpPr>
        <p:spPr>
          <a:xfrm>
            <a:off x="609600" y="666750"/>
            <a:ext cx="7467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508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  - raised issues:</a:t>
            </a:r>
          </a:p>
          <a:p>
            <a:pPr marL="857250" lvl="1" indent="-285750">
              <a:lnSpc>
                <a:spcPct val="120000"/>
              </a:lnSpc>
              <a:spcBef>
                <a:spcPts val="1000"/>
              </a:spcBef>
              <a:buClr>
                <a:srgbClr val="343A4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A41"/>
                </a:solidFill>
                <a:latin typeface="Calibri"/>
                <a:ea typeface="Calibri"/>
                <a:cs typeface="Calibri"/>
                <a:sym typeface="Calibri"/>
              </a:rPr>
              <a:t>High level - 3</a:t>
            </a:r>
          </a:p>
          <a:p>
            <a:pPr marL="857250" lvl="1" indent="-285750">
              <a:lnSpc>
                <a:spcPct val="120000"/>
              </a:lnSpc>
              <a:buClr>
                <a:srgbClr val="343A4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A41"/>
                </a:solidFill>
                <a:latin typeface="Calibri"/>
                <a:ea typeface="Calibri"/>
                <a:cs typeface="Calibri"/>
                <a:sym typeface="Calibri"/>
              </a:rPr>
              <a:t>Medium level - 10</a:t>
            </a:r>
          </a:p>
          <a:p>
            <a:pPr marL="857250" lvl="1" indent="-285750">
              <a:lnSpc>
                <a:spcPct val="120000"/>
              </a:lnSpc>
              <a:buClr>
                <a:srgbClr val="343A4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A41"/>
                </a:solidFill>
                <a:latin typeface="Calibri"/>
                <a:ea typeface="Calibri"/>
                <a:cs typeface="Calibri"/>
                <a:sym typeface="Calibri"/>
              </a:rPr>
              <a:t>Low level – 3</a:t>
            </a:r>
          </a:p>
          <a:p>
            <a:pPr marL="857250" lvl="1" indent="-285750">
              <a:lnSpc>
                <a:spcPct val="12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 issues: 7</a:t>
            </a:r>
          </a:p>
          <a:p>
            <a:pPr marL="857250" lvl="1" indent="-285750">
              <a:lnSpc>
                <a:spcPct val="12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issues: 9</a:t>
            </a:r>
          </a:p>
          <a:p>
            <a:pPr marL="571500" lvl="1">
              <a:lnSpc>
                <a:spcPct val="120000"/>
              </a:lnSpc>
              <a:buClr>
                <a:schemeClr val="dk1"/>
              </a:buClr>
              <a:buSzPts val="1800"/>
            </a:pP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1">
              <a:lnSpc>
                <a:spcPct val="120000"/>
              </a:lnSpc>
              <a:buClr>
                <a:schemeClr val="dk1"/>
              </a:buClr>
              <a:buSzPts val="1800"/>
            </a:pP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1"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Issues: 18</a:t>
            </a:r>
          </a:p>
          <a:p>
            <a:pPr marL="571500" lvl="1"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issues closed : 14</a:t>
            </a:r>
          </a:p>
          <a:p>
            <a:pPr marL="571500" lvl="1">
              <a:lnSpc>
                <a:spcPct val="120000"/>
              </a:lnSpc>
              <a:buClr>
                <a:schemeClr val="dk1"/>
              </a:buClr>
              <a:buSzPts val="1800"/>
            </a:pP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7250" lvl="1" indent="-285750">
              <a:lnSpc>
                <a:spcPct val="12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7250" lvl="1" indent="-285750">
              <a:lnSpc>
                <a:spcPct val="12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US"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 team- raised issues:</a:t>
            </a:r>
          </a:p>
          <a:p>
            <a:pPr marL="4000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raised - 2</a:t>
            </a:r>
          </a:p>
          <a:p>
            <a:pPr marL="4000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level - 1</a:t>
            </a:r>
          </a:p>
          <a:p>
            <a:pPr marL="4000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Medium level - 1</a:t>
            </a:r>
          </a:p>
          <a:p>
            <a:pPr marL="4000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level -0</a:t>
            </a:r>
          </a:p>
          <a:p>
            <a:pPr marL="571500" lvl="1">
              <a:lnSpc>
                <a:spcPct val="120000"/>
              </a:lnSpc>
              <a:buClr>
                <a:schemeClr val="dk1"/>
              </a:buClr>
              <a:buSzPts val="1800"/>
            </a:pP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US" sz="1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536B-D202-48F9-BB59-45D548DD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02035"/>
            <a:ext cx="6705600" cy="3662541"/>
          </a:xfrm>
        </p:spPr>
        <p:txBody>
          <a:bodyPr/>
          <a:lstStyle/>
          <a:p>
            <a:pPr algn="l" fontAlgn="base"/>
            <a:r>
              <a:rPr lang="en-US" sz="14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Team under review -Team 4</a:t>
            </a:r>
            <a:br>
              <a:rPr lang="en-US" sz="14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400" b="1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Team reviewer </a:t>
            </a:r>
            <a:r>
              <a:rPr lang="en-US" sz="14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1400" b="1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Team S2</a:t>
            </a:r>
            <a:br>
              <a:rPr lang="en-US" sz="14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br>
              <a:rPr lang="en-US" sz="14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Findings: </a:t>
            </a:r>
            <a:b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b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	1.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  <a:t>Exception handling for boundary conditions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  <a:t>	2.Functions mentioned in the requirements has not been implemented.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</a:br>
            <a:b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Total issues raised - 2 issues</a:t>
            </a:r>
            <a:b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b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High - 2</a:t>
            </a:r>
            <a:br>
              <a:rPr lang="en-US" sz="14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	Medium - 0</a:t>
            </a:r>
            <a:br>
              <a:rPr lang="en-US" sz="14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	Low – 0</a:t>
            </a:r>
            <a:br>
              <a:rPr lang="en-US" sz="1400" dirty="0">
                <a:solidFill>
                  <a:srgbClr val="343A41"/>
                </a:solidFill>
                <a:latin typeface="+mj-lt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rgbClr val="343A41"/>
                </a:solidFill>
                <a:latin typeface="+mj-lt"/>
                <a:ea typeface="Calibri"/>
                <a:cs typeface="Calibri"/>
                <a:sym typeface="Calibri"/>
              </a:rPr>
              <a:t>	</a:t>
            </a:r>
            <a:r>
              <a:rPr lang="en-US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Documentation issues: 0</a:t>
            </a:r>
            <a:br>
              <a:rPr lang="en-US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	Implementation issues: 2</a:t>
            </a:r>
            <a:br>
              <a:rPr lang="en-US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</a:br>
            <a:b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endParaRPr lang="en-IN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CE7ED27-7CC4-48B1-86B5-A6EE042AF347}"/>
              </a:ext>
            </a:extLst>
          </p:cNvPr>
          <p:cNvSpPr txBox="1">
            <a:spLocks/>
          </p:cNvSpPr>
          <p:nvPr/>
        </p:nvSpPr>
        <p:spPr>
          <a:xfrm>
            <a:off x="383540" y="61036"/>
            <a:ext cx="3121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-15" dirty="0">
                <a:solidFill>
                  <a:srgbClr val="404040"/>
                </a:solidFill>
              </a:rPr>
              <a:t>Peer team review :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85702FC-BDE4-4796-8F8D-D59F2382EBBF}"/>
              </a:ext>
            </a:extLst>
          </p:cNvPr>
          <p:cNvSpPr txBox="1"/>
          <p:nvPr/>
        </p:nvSpPr>
        <p:spPr>
          <a:xfrm>
            <a:off x="3200400" y="4988619"/>
            <a:ext cx="30880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9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0487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242</Words>
  <Application>Microsoft Office PowerPoint</Application>
  <PresentationFormat>On-screen Show (16:9)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Carlito</vt:lpstr>
      <vt:lpstr>Office Theme</vt:lpstr>
      <vt:lpstr>TDLC- Project review</vt:lpstr>
      <vt:lpstr>PowerPoint Presentation</vt:lpstr>
      <vt:lpstr>Issue : raised and closed </vt:lpstr>
      <vt:lpstr>Issues raised :</vt:lpstr>
      <vt:lpstr>Team under review -Team 4 Team reviewer -Team S2  Findings:    1.Exception handling for boundary conditions  2.Functions mentioned in the requirements has not been implemented.  Total issues raised - 2 issues   High - 2  Medium - 0  Low – 0  Documentation issues: 0  Implementation issues: 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Programs Model</dc:title>
  <dc:creator>KNS Acharya</dc:creator>
  <cp:lastModifiedBy>Sneha Anand</cp:lastModifiedBy>
  <cp:revision>5</cp:revision>
  <dcterms:created xsi:type="dcterms:W3CDTF">2021-03-10T03:01:42Z</dcterms:created>
  <dcterms:modified xsi:type="dcterms:W3CDTF">2021-03-10T03:54:27Z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2021-03-10T00:00:00Z</vt:filetime>
  </property>
</Properties>
</file>