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66B6-0596-4F35-97F9-31782376CE5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9EE9-DD3A-4899-BD34-1C0C5B6F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5A8A1-DC91-404B-B6EF-9243D316941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5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3244575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394" y="1145219"/>
            <a:ext cx="11230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78797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FMEA(FAILURE MODES EFFECTS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785600" cy="596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FMEA Looks at realistic potential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rates  the problems with a numerical 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Evaluation has 3 numeric categories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severity – How bad it is to be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occurrence – frequency of happening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Detectability – probability to detect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7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"/>
            <a:ext cx="12191999" cy="6738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FMEA in Automotive industry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2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how to give rating numbers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673822"/>
            <a:ext cx="11379200" cy="5720419"/>
          </a:xfrm>
        </p:spPr>
      </p:pic>
    </p:spTree>
    <p:extLst>
      <p:ext uri="{BB962C8B-B14F-4D97-AF65-F5344CB8AC3E}">
        <p14:creationId xmlns:p14="http://schemas.microsoft.com/office/powerpoint/2010/main" val="15143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RPN Calculation and reducing the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RPN calculation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RPN(Risk Priority Number)= (severity * occurrence *Detectability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As RPN is high risk involved is high and vice versa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RPN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severity cant be changed where occurrence and detectability can be chang</a:t>
            </a:r>
            <a:r>
              <a:rPr lang="en-US" dirty="0"/>
              <a:t>ed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multiple failure mode(processes) RPN’s of individual process gets added up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9" y="4049917"/>
            <a:ext cx="9625262" cy="28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144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TEAM MEMBERS</vt:lpstr>
      <vt:lpstr>FMEA(FAILURE MODES EFFECTS ANALYSIS)</vt:lpstr>
      <vt:lpstr>Process of FMEA in Automotive industry</vt:lpstr>
      <vt:lpstr>Approach how to give rating numbers </vt:lpstr>
      <vt:lpstr>RPN Calculation and reducing the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Pushkar Antony</dc:creator>
  <cp:lastModifiedBy>Patamsetti Sai Kalki</cp:lastModifiedBy>
  <cp:revision>10</cp:revision>
  <dcterms:created xsi:type="dcterms:W3CDTF">2021-03-17T10:58:19Z</dcterms:created>
  <dcterms:modified xsi:type="dcterms:W3CDTF">2021-03-17T13:28:07Z</dcterms:modified>
</cp:coreProperties>
</file>